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AB8D-2B0F-46F0-95D4-BDB662758B6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C682-D97E-43EF-9C15-1570C297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0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3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9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8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2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26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5050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10996" y="3688079"/>
            <a:ext cx="1920239" cy="373380"/>
          </a:xfrm>
          <a:custGeom>
            <a:avLst/>
            <a:gdLst/>
            <a:ahLst/>
            <a:cxnLst/>
            <a:rect l="l" t="t" r="r" b="b"/>
            <a:pathLst>
              <a:path w="1920239" h="373379">
                <a:moveTo>
                  <a:pt x="54864" y="367284"/>
                </a:moveTo>
                <a:lnTo>
                  <a:pt x="0" y="367284"/>
                </a:lnTo>
                <a:lnTo>
                  <a:pt x="0" y="25908"/>
                </a:lnTo>
                <a:lnTo>
                  <a:pt x="83819" y="25908"/>
                </a:lnTo>
                <a:lnTo>
                  <a:pt x="114665" y="105156"/>
                </a:lnTo>
                <a:lnTo>
                  <a:pt x="54864" y="105156"/>
                </a:lnTo>
                <a:lnTo>
                  <a:pt x="54864" y="367284"/>
                </a:lnTo>
                <a:close/>
              </a:path>
              <a:path w="1920239" h="373379">
                <a:moveTo>
                  <a:pt x="238559" y="280416"/>
                </a:moveTo>
                <a:lnTo>
                  <a:pt x="182879" y="280416"/>
                </a:lnTo>
                <a:lnTo>
                  <a:pt x="286511" y="25908"/>
                </a:lnTo>
                <a:lnTo>
                  <a:pt x="367283" y="25908"/>
                </a:lnTo>
                <a:lnTo>
                  <a:pt x="367283" y="105156"/>
                </a:lnTo>
                <a:lnTo>
                  <a:pt x="307847" y="105156"/>
                </a:lnTo>
                <a:lnTo>
                  <a:pt x="238559" y="280416"/>
                </a:lnTo>
                <a:close/>
              </a:path>
              <a:path w="1920239" h="373379">
                <a:moveTo>
                  <a:pt x="204215" y="367284"/>
                </a:moveTo>
                <a:lnTo>
                  <a:pt x="161543" y="367284"/>
                </a:lnTo>
                <a:lnTo>
                  <a:pt x="56387" y="105156"/>
                </a:lnTo>
                <a:lnTo>
                  <a:pt x="114665" y="105156"/>
                </a:lnTo>
                <a:lnTo>
                  <a:pt x="182879" y="280416"/>
                </a:lnTo>
                <a:lnTo>
                  <a:pt x="238559" y="280416"/>
                </a:lnTo>
                <a:lnTo>
                  <a:pt x="204215" y="367284"/>
                </a:lnTo>
                <a:close/>
              </a:path>
              <a:path w="1920239" h="373379">
                <a:moveTo>
                  <a:pt x="367283" y="367284"/>
                </a:moveTo>
                <a:lnTo>
                  <a:pt x="309372" y="367284"/>
                </a:lnTo>
                <a:lnTo>
                  <a:pt x="309372" y="105156"/>
                </a:lnTo>
                <a:lnTo>
                  <a:pt x="367283" y="105156"/>
                </a:lnTo>
                <a:lnTo>
                  <a:pt x="367283" y="367284"/>
                </a:lnTo>
                <a:close/>
              </a:path>
              <a:path w="1920239" h="373379">
                <a:moveTo>
                  <a:pt x="451103" y="85344"/>
                </a:moveTo>
                <a:lnTo>
                  <a:pt x="443483" y="85344"/>
                </a:lnTo>
                <a:lnTo>
                  <a:pt x="434340" y="82296"/>
                </a:lnTo>
                <a:lnTo>
                  <a:pt x="428243" y="74676"/>
                </a:lnTo>
                <a:lnTo>
                  <a:pt x="420624" y="70104"/>
                </a:lnTo>
                <a:lnTo>
                  <a:pt x="417575" y="60960"/>
                </a:lnTo>
                <a:lnTo>
                  <a:pt x="417575" y="53340"/>
                </a:lnTo>
                <a:lnTo>
                  <a:pt x="443483" y="19812"/>
                </a:lnTo>
                <a:lnTo>
                  <a:pt x="451103" y="19812"/>
                </a:lnTo>
                <a:lnTo>
                  <a:pt x="483869" y="39433"/>
                </a:lnTo>
                <a:lnTo>
                  <a:pt x="486156" y="53340"/>
                </a:lnTo>
                <a:lnTo>
                  <a:pt x="486156" y="60960"/>
                </a:lnTo>
                <a:lnTo>
                  <a:pt x="483108" y="70104"/>
                </a:lnTo>
                <a:lnTo>
                  <a:pt x="477011" y="74676"/>
                </a:lnTo>
                <a:lnTo>
                  <a:pt x="471249" y="79557"/>
                </a:lnTo>
                <a:lnTo>
                  <a:pt x="465200" y="82867"/>
                </a:lnTo>
                <a:lnTo>
                  <a:pt x="458581" y="84748"/>
                </a:lnTo>
                <a:lnTo>
                  <a:pt x="451103" y="85344"/>
                </a:lnTo>
                <a:close/>
              </a:path>
              <a:path w="1920239" h="373379">
                <a:moveTo>
                  <a:pt x="480059" y="367284"/>
                </a:moveTo>
                <a:lnTo>
                  <a:pt x="422147" y="367284"/>
                </a:lnTo>
                <a:lnTo>
                  <a:pt x="422147" y="121920"/>
                </a:lnTo>
                <a:lnTo>
                  <a:pt x="480059" y="121920"/>
                </a:lnTo>
                <a:lnTo>
                  <a:pt x="480059" y="367284"/>
                </a:lnTo>
                <a:close/>
              </a:path>
              <a:path w="1920239" h="373379">
                <a:moveTo>
                  <a:pt x="640079" y="373379"/>
                </a:moveTo>
                <a:lnTo>
                  <a:pt x="591859" y="364378"/>
                </a:lnTo>
                <a:lnTo>
                  <a:pt x="553592" y="338899"/>
                </a:lnTo>
                <a:lnTo>
                  <a:pt x="529566" y="299680"/>
                </a:lnTo>
                <a:lnTo>
                  <a:pt x="521208" y="251460"/>
                </a:lnTo>
                <a:lnTo>
                  <a:pt x="522089" y="232576"/>
                </a:lnTo>
                <a:lnTo>
                  <a:pt x="536447" y="181356"/>
                </a:lnTo>
                <a:lnTo>
                  <a:pt x="566666" y="143208"/>
                </a:lnTo>
                <a:lnTo>
                  <a:pt x="613981" y="121158"/>
                </a:lnTo>
                <a:lnTo>
                  <a:pt x="650747" y="117348"/>
                </a:lnTo>
                <a:lnTo>
                  <a:pt x="659391" y="117395"/>
                </a:lnTo>
                <a:lnTo>
                  <a:pt x="667321" y="117728"/>
                </a:lnTo>
                <a:lnTo>
                  <a:pt x="674965" y="118633"/>
                </a:lnTo>
                <a:lnTo>
                  <a:pt x="682752" y="120396"/>
                </a:lnTo>
                <a:lnTo>
                  <a:pt x="691110" y="122039"/>
                </a:lnTo>
                <a:lnTo>
                  <a:pt x="698182" y="124396"/>
                </a:lnTo>
                <a:lnTo>
                  <a:pt x="710183" y="129540"/>
                </a:lnTo>
                <a:lnTo>
                  <a:pt x="711708" y="129540"/>
                </a:lnTo>
                <a:lnTo>
                  <a:pt x="711708" y="164592"/>
                </a:lnTo>
                <a:lnTo>
                  <a:pt x="653796" y="164592"/>
                </a:lnTo>
                <a:lnTo>
                  <a:pt x="638175" y="166020"/>
                </a:lnTo>
                <a:lnTo>
                  <a:pt x="600455" y="187451"/>
                </a:lnTo>
                <a:lnTo>
                  <a:pt x="580524" y="228814"/>
                </a:lnTo>
                <a:lnTo>
                  <a:pt x="579119" y="245363"/>
                </a:lnTo>
                <a:lnTo>
                  <a:pt x="580524" y="263437"/>
                </a:lnTo>
                <a:lnTo>
                  <a:pt x="600455" y="304800"/>
                </a:lnTo>
                <a:lnTo>
                  <a:pt x="636674" y="324731"/>
                </a:lnTo>
                <a:lnTo>
                  <a:pt x="652272" y="326136"/>
                </a:lnTo>
                <a:lnTo>
                  <a:pt x="711708" y="326136"/>
                </a:lnTo>
                <a:lnTo>
                  <a:pt x="711708" y="356616"/>
                </a:lnTo>
                <a:lnTo>
                  <a:pt x="710183" y="358140"/>
                </a:lnTo>
                <a:lnTo>
                  <a:pt x="694729" y="364378"/>
                </a:lnTo>
                <a:lnTo>
                  <a:pt x="677989" y="369188"/>
                </a:lnTo>
                <a:lnTo>
                  <a:pt x="659820" y="372284"/>
                </a:lnTo>
                <a:lnTo>
                  <a:pt x="640079" y="373379"/>
                </a:lnTo>
                <a:close/>
              </a:path>
              <a:path w="1920239" h="373379">
                <a:moveTo>
                  <a:pt x="711708" y="184404"/>
                </a:moveTo>
                <a:lnTo>
                  <a:pt x="707135" y="182879"/>
                </a:lnTo>
                <a:lnTo>
                  <a:pt x="694301" y="175521"/>
                </a:lnTo>
                <a:lnTo>
                  <a:pt x="681037" y="169735"/>
                </a:lnTo>
                <a:lnTo>
                  <a:pt x="667488" y="165949"/>
                </a:lnTo>
                <a:lnTo>
                  <a:pt x="653796" y="164592"/>
                </a:lnTo>
                <a:lnTo>
                  <a:pt x="711708" y="164592"/>
                </a:lnTo>
                <a:lnTo>
                  <a:pt x="711708" y="184404"/>
                </a:lnTo>
                <a:close/>
              </a:path>
              <a:path w="1920239" h="373379">
                <a:moveTo>
                  <a:pt x="711708" y="326136"/>
                </a:moveTo>
                <a:lnTo>
                  <a:pt x="652272" y="326136"/>
                </a:lnTo>
                <a:lnTo>
                  <a:pt x="658510" y="325826"/>
                </a:lnTo>
                <a:lnTo>
                  <a:pt x="665607" y="324802"/>
                </a:lnTo>
                <a:lnTo>
                  <a:pt x="701159" y="309967"/>
                </a:lnTo>
                <a:lnTo>
                  <a:pt x="707135" y="304800"/>
                </a:lnTo>
                <a:lnTo>
                  <a:pt x="711708" y="303276"/>
                </a:lnTo>
                <a:lnTo>
                  <a:pt x="711708" y="326136"/>
                </a:lnTo>
                <a:close/>
              </a:path>
              <a:path w="1920239" h="373379">
                <a:moveTo>
                  <a:pt x="894588" y="164592"/>
                </a:moveTo>
                <a:lnTo>
                  <a:pt x="812291" y="164592"/>
                </a:lnTo>
                <a:lnTo>
                  <a:pt x="816268" y="155090"/>
                </a:lnTo>
                <a:lnTo>
                  <a:pt x="842152" y="125944"/>
                </a:lnTo>
                <a:lnTo>
                  <a:pt x="871728" y="118872"/>
                </a:lnTo>
                <a:lnTo>
                  <a:pt x="890016" y="118872"/>
                </a:lnTo>
                <a:lnTo>
                  <a:pt x="894588" y="121920"/>
                </a:lnTo>
                <a:lnTo>
                  <a:pt x="894588" y="164592"/>
                </a:lnTo>
                <a:close/>
              </a:path>
              <a:path w="1920239" h="373379">
                <a:moveTo>
                  <a:pt x="810767" y="367284"/>
                </a:moveTo>
                <a:lnTo>
                  <a:pt x="752855" y="367284"/>
                </a:lnTo>
                <a:lnTo>
                  <a:pt x="752855" y="121920"/>
                </a:lnTo>
                <a:lnTo>
                  <a:pt x="810767" y="121920"/>
                </a:lnTo>
                <a:lnTo>
                  <a:pt x="810767" y="164592"/>
                </a:lnTo>
                <a:lnTo>
                  <a:pt x="894588" y="164592"/>
                </a:lnTo>
                <a:lnTo>
                  <a:pt x="894588" y="169163"/>
                </a:lnTo>
                <a:lnTo>
                  <a:pt x="862583" y="169163"/>
                </a:lnTo>
                <a:lnTo>
                  <a:pt x="851511" y="170568"/>
                </a:lnTo>
                <a:lnTo>
                  <a:pt x="819126" y="201382"/>
                </a:lnTo>
                <a:lnTo>
                  <a:pt x="810767" y="242316"/>
                </a:lnTo>
                <a:lnTo>
                  <a:pt x="810767" y="367284"/>
                </a:lnTo>
                <a:close/>
              </a:path>
              <a:path w="1920239" h="373379">
                <a:moveTo>
                  <a:pt x="894588" y="179832"/>
                </a:moveTo>
                <a:lnTo>
                  <a:pt x="893064" y="178308"/>
                </a:lnTo>
                <a:lnTo>
                  <a:pt x="886967" y="175260"/>
                </a:lnTo>
                <a:lnTo>
                  <a:pt x="879347" y="173736"/>
                </a:lnTo>
                <a:lnTo>
                  <a:pt x="873252" y="172212"/>
                </a:lnTo>
                <a:lnTo>
                  <a:pt x="868679" y="169163"/>
                </a:lnTo>
                <a:lnTo>
                  <a:pt x="894588" y="169163"/>
                </a:lnTo>
                <a:lnTo>
                  <a:pt x="894588" y="179832"/>
                </a:lnTo>
                <a:close/>
              </a:path>
              <a:path w="1920239" h="373379">
                <a:moveTo>
                  <a:pt x="1022604" y="373379"/>
                </a:moveTo>
                <a:lnTo>
                  <a:pt x="971931" y="364617"/>
                </a:lnTo>
                <a:lnTo>
                  <a:pt x="932688" y="339851"/>
                </a:lnTo>
                <a:lnTo>
                  <a:pt x="908113" y="299847"/>
                </a:lnTo>
                <a:lnTo>
                  <a:pt x="900683" y="248412"/>
                </a:lnTo>
                <a:lnTo>
                  <a:pt x="902493" y="219241"/>
                </a:lnTo>
                <a:lnTo>
                  <a:pt x="918686" y="170616"/>
                </a:lnTo>
                <a:lnTo>
                  <a:pt x="952190" y="136636"/>
                </a:lnTo>
                <a:lnTo>
                  <a:pt x="999577" y="119586"/>
                </a:lnTo>
                <a:lnTo>
                  <a:pt x="1028699" y="117348"/>
                </a:lnTo>
                <a:lnTo>
                  <a:pt x="1054941" y="119372"/>
                </a:lnTo>
                <a:lnTo>
                  <a:pt x="1078610" y="125539"/>
                </a:lnTo>
                <a:lnTo>
                  <a:pt x="1099423" y="135993"/>
                </a:lnTo>
                <a:lnTo>
                  <a:pt x="1117092" y="150876"/>
                </a:lnTo>
                <a:lnTo>
                  <a:pt x="1127906" y="164592"/>
                </a:lnTo>
                <a:lnTo>
                  <a:pt x="1024128" y="164592"/>
                </a:lnTo>
                <a:lnTo>
                  <a:pt x="1009864" y="165973"/>
                </a:lnTo>
                <a:lnTo>
                  <a:pt x="975360" y="184404"/>
                </a:lnTo>
                <a:lnTo>
                  <a:pt x="959715" y="227695"/>
                </a:lnTo>
                <a:lnTo>
                  <a:pt x="958596" y="245363"/>
                </a:lnTo>
                <a:lnTo>
                  <a:pt x="959715" y="263652"/>
                </a:lnTo>
                <a:lnTo>
                  <a:pt x="975360" y="304800"/>
                </a:lnTo>
                <a:lnTo>
                  <a:pt x="1011150" y="324731"/>
                </a:lnTo>
                <a:lnTo>
                  <a:pt x="1027175" y="326136"/>
                </a:lnTo>
                <a:lnTo>
                  <a:pt x="1123997" y="326136"/>
                </a:lnTo>
                <a:lnTo>
                  <a:pt x="1115567" y="336804"/>
                </a:lnTo>
                <a:lnTo>
                  <a:pt x="1096970" y="352806"/>
                </a:lnTo>
                <a:lnTo>
                  <a:pt x="1075372" y="364236"/>
                </a:lnTo>
                <a:lnTo>
                  <a:pt x="1050631" y="371093"/>
                </a:lnTo>
                <a:lnTo>
                  <a:pt x="1022604" y="373379"/>
                </a:lnTo>
                <a:close/>
              </a:path>
              <a:path w="1920239" h="373379">
                <a:moveTo>
                  <a:pt x="1123997" y="326136"/>
                </a:moveTo>
                <a:lnTo>
                  <a:pt x="1027175" y="326136"/>
                </a:lnTo>
                <a:lnTo>
                  <a:pt x="1041415" y="324731"/>
                </a:lnTo>
                <a:lnTo>
                  <a:pt x="1054227" y="320611"/>
                </a:lnTo>
                <a:lnTo>
                  <a:pt x="1081539" y="293346"/>
                </a:lnTo>
                <a:lnTo>
                  <a:pt x="1091183" y="243840"/>
                </a:lnTo>
                <a:lnTo>
                  <a:pt x="1089802" y="226194"/>
                </a:lnTo>
                <a:lnTo>
                  <a:pt x="1071372" y="184404"/>
                </a:lnTo>
                <a:lnTo>
                  <a:pt x="1024128" y="164592"/>
                </a:lnTo>
                <a:lnTo>
                  <a:pt x="1127906" y="164592"/>
                </a:lnTo>
                <a:lnTo>
                  <a:pt x="1131736" y="169449"/>
                </a:lnTo>
                <a:lnTo>
                  <a:pt x="1141666" y="190881"/>
                </a:lnTo>
                <a:lnTo>
                  <a:pt x="1147310" y="215169"/>
                </a:lnTo>
                <a:lnTo>
                  <a:pt x="1149096" y="242316"/>
                </a:lnTo>
                <a:lnTo>
                  <a:pt x="1147071" y="270581"/>
                </a:lnTo>
                <a:lnTo>
                  <a:pt x="1140904" y="295846"/>
                </a:lnTo>
                <a:lnTo>
                  <a:pt x="1130450" y="317968"/>
                </a:lnTo>
                <a:lnTo>
                  <a:pt x="1123997" y="326136"/>
                </a:lnTo>
                <a:close/>
              </a:path>
              <a:path w="1920239" h="373379">
                <a:moveTo>
                  <a:pt x="1332279" y="327660"/>
                </a:moveTo>
                <a:lnTo>
                  <a:pt x="1243583" y="327660"/>
                </a:lnTo>
                <a:lnTo>
                  <a:pt x="1260467" y="325993"/>
                </a:lnTo>
                <a:lnTo>
                  <a:pt x="1272349" y="321183"/>
                </a:lnTo>
                <a:lnTo>
                  <a:pt x="1279374" y="313515"/>
                </a:lnTo>
                <a:lnTo>
                  <a:pt x="1281683" y="303276"/>
                </a:lnTo>
                <a:lnTo>
                  <a:pt x="1281683" y="297179"/>
                </a:lnTo>
                <a:lnTo>
                  <a:pt x="1280160" y="294132"/>
                </a:lnTo>
                <a:lnTo>
                  <a:pt x="1274064" y="284988"/>
                </a:lnTo>
                <a:lnTo>
                  <a:pt x="1271016" y="281940"/>
                </a:lnTo>
                <a:lnTo>
                  <a:pt x="1264919" y="278892"/>
                </a:lnTo>
                <a:lnTo>
                  <a:pt x="1259109" y="275463"/>
                </a:lnTo>
                <a:lnTo>
                  <a:pt x="1252728" y="272034"/>
                </a:lnTo>
                <a:lnTo>
                  <a:pt x="1245203" y="268605"/>
                </a:lnTo>
                <a:lnTo>
                  <a:pt x="1235964" y="265176"/>
                </a:lnTo>
                <a:lnTo>
                  <a:pt x="1224272" y="259699"/>
                </a:lnTo>
                <a:lnTo>
                  <a:pt x="1214437" y="254508"/>
                </a:lnTo>
                <a:lnTo>
                  <a:pt x="1206603" y="249316"/>
                </a:lnTo>
                <a:lnTo>
                  <a:pt x="1200911" y="243840"/>
                </a:lnTo>
                <a:lnTo>
                  <a:pt x="1194839" y="239649"/>
                </a:lnTo>
                <a:lnTo>
                  <a:pt x="1176837" y="200644"/>
                </a:lnTo>
                <a:lnTo>
                  <a:pt x="1176528" y="192024"/>
                </a:lnTo>
                <a:lnTo>
                  <a:pt x="1178242" y="175736"/>
                </a:lnTo>
                <a:lnTo>
                  <a:pt x="1203960" y="137160"/>
                </a:lnTo>
                <a:lnTo>
                  <a:pt x="1250680" y="118514"/>
                </a:lnTo>
                <a:lnTo>
                  <a:pt x="1271016" y="117348"/>
                </a:lnTo>
                <a:lnTo>
                  <a:pt x="1277683" y="117395"/>
                </a:lnTo>
                <a:lnTo>
                  <a:pt x="1284351" y="117728"/>
                </a:lnTo>
                <a:lnTo>
                  <a:pt x="1291590" y="118633"/>
                </a:lnTo>
                <a:lnTo>
                  <a:pt x="1299972" y="120396"/>
                </a:lnTo>
                <a:lnTo>
                  <a:pt x="1306782" y="121586"/>
                </a:lnTo>
                <a:lnTo>
                  <a:pt x="1313306" y="123063"/>
                </a:lnTo>
                <a:lnTo>
                  <a:pt x="1319260" y="125110"/>
                </a:lnTo>
                <a:lnTo>
                  <a:pt x="1324355" y="128016"/>
                </a:lnTo>
                <a:lnTo>
                  <a:pt x="1327404" y="128016"/>
                </a:lnTo>
                <a:lnTo>
                  <a:pt x="1327404" y="163068"/>
                </a:lnTo>
                <a:lnTo>
                  <a:pt x="1257299" y="163068"/>
                </a:lnTo>
                <a:lnTo>
                  <a:pt x="1249680" y="164592"/>
                </a:lnTo>
                <a:lnTo>
                  <a:pt x="1243583" y="169163"/>
                </a:lnTo>
                <a:lnTo>
                  <a:pt x="1237488" y="175260"/>
                </a:lnTo>
                <a:lnTo>
                  <a:pt x="1235964" y="179832"/>
                </a:lnTo>
                <a:lnTo>
                  <a:pt x="1235964" y="195072"/>
                </a:lnTo>
                <a:lnTo>
                  <a:pt x="1237488" y="202692"/>
                </a:lnTo>
                <a:lnTo>
                  <a:pt x="1242060" y="205740"/>
                </a:lnTo>
                <a:lnTo>
                  <a:pt x="1247298" y="209669"/>
                </a:lnTo>
                <a:lnTo>
                  <a:pt x="1254252" y="214312"/>
                </a:lnTo>
                <a:lnTo>
                  <a:pt x="1263491" y="219241"/>
                </a:lnTo>
                <a:lnTo>
                  <a:pt x="1275588" y="224028"/>
                </a:lnTo>
                <a:lnTo>
                  <a:pt x="1292209" y="230933"/>
                </a:lnTo>
                <a:lnTo>
                  <a:pt x="1324355" y="254508"/>
                </a:lnTo>
                <a:lnTo>
                  <a:pt x="1338072" y="297179"/>
                </a:lnTo>
                <a:lnTo>
                  <a:pt x="1336619" y="313039"/>
                </a:lnTo>
                <a:lnTo>
                  <a:pt x="1332279" y="327660"/>
                </a:lnTo>
                <a:close/>
              </a:path>
              <a:path w="1920239" h="373379">
                <a:moveTo>
                  <a:pt x="1327404" y="179832"/>
                </a:moveTo>
                <a:lnTo>
                  <a:pt x="1322832" y="178308"/>
                </a:lnTo>
                <a:lnTo>
                  <a:pt x="1317736" y="175545"/>
                </a:lnTo>
                <a:lnTo>
                  <a:pt x="1311782" y="172212"/>
                </a:lnTo>
                <a:lnTo>
                  <a:pt x="1305258" y="168878"/>
                </a:lnTo>
                <a:lnTo>
                  <a:pt x="1267967" y="163068"/>
                </a:lnTo>
                <a:lnTo>
                  <a:pt x="1327404" y="163068"/>
                </a:lnTo>
                <a:lnTo>
                  <a:pt x="1327404" y="179832"/>
                </a:lnTo>
                <a:close/>
              </a:path>
              <a:path w="1920239" h="373379">
                <a:moveTo>
                  <a:pt x="1240536" y="373379"/>
                </a:moveTo>
                <a:lnTo>
                  <a:pt x="1199911" y="367379"/>
                </a:lnTo>
                <a:lnTo>
                  <a:pt x="1192148" y="364998"/>
                </a:lnTo>
                <a:lnTo>
                  <a:pt x="1184957" y="362616"/>
                </a:lnTo>
                <a:lnTo>
                  <a:pt x="1178052" y="359663"/>
                </a:lnTo>
                <a:lnTo>
                  <a:pt x="1176528" y="359663"/>
                </a:lnTo>
                <a:lnTo>
                  <a:pt x="1176528" y="303276"/>
                </a:lnTo>
                <a:lnTo>
                  <a:pt x="1179575" y="304800"/>
                </a:lnTo>
                <a:lnTo>
                  <a:pt x="1186934" y="309991"/>
                </a:lnTo>
                <a:lnTo>
                  <a:pt x="1195006" y="314325"/>
                </a:lnTo>
                <a:lnTo>
                  <a:pt x="1236440" y="327350"/>
                </a:lnTo>
                <a:lnTo>
                  <a:pt x="1243583" y="327660"/>
                </a:lnTo>
                <a:lnTo>
                  <a:pt x="1332279" y="327660"/>
                </a:lnTo>
                <a:lnTo>
                  <a:pt x="1332166" y="328041"/>
                </a:lnTo>
                <a:lnTo>
                  <a:pt x="1298829" y="361164"/>
                </a:lnTo>
                <a:lnTo>
                  <a:pt x="1262253" y="371975"/>
                </a:lnTo>
                <a:lnTo>
                  <a:pt x="1240536" y="373379"/>
                </a:lnTo>
                <a:close/>
              </a:path>
              <a:path w="1920239" h="373379">
                <a:moveTo>
                  <a:pt x="1487424" y="373379"/>
                </a:moveTo>
                <a:lnTo>
                  <a:pt x="1436179" y="364617"/>
                </a:lnTo>
                <a:lnTo>
                  <a:pt x="1397508" y="339851"/>
                </a:lnTo>
                <a:lnTo>
                  <a:pt x="1372743" y="299847"/>
                </a:lnTo>
                <a:lnTo>
                  <a:pt x="1363980" y="248412"/>
                </a:lnTo>
                <a:lnTo>
                  <a:pt x="1366218" y="219241"/>
                </a:lnTo>
                <a:lnTo>
                  <a:pt x="1383268" y="170616"/>
                </a:lnTo>
                <a:lnTo>
                  <a:pt x="1417224" y="136636"/>
                </a:lnTo>
                <a:lnTo>
                  <a:pt x="1465230" y="119586"/>
                </a:lnTo>
                <a:lnTo>
                  <a:pt x="1493519" y="117348"/>
                </a:lnTo>
                <a:lnTo>
                  <a:pt x="1519761" y="119372"/>
                </a:lnTo>
                <a:lnTo>
                  <a:pt x="1543430" y="125539"/>
                </a:lnTo>
                <a:lnTo>
                  <a:pt x="1564243" y="135993"/>
                </a:lnTo>
                <a:lnTo>
                  <a:pt x="1581912" y="150876"/>
                </a:lnTo>
                <a:lnTo>
                  <a:pt x="1592427" y="164592"/>
                </a:lnTo>
                <a:lnTo>
                  <a:pt x="1490472" y="164592"/>
                </a:lnTo>
                <a:lnTo>
                  <a:pt x="1474922" y="165973"/>
                </a:lnTo>
                <a:lnTo>
                  <a:pt x="1433703" y="196929"/>
                </a:lnTo>
                <a:lnTo>
                  <a:pt x="1423416" y="245363"/>
                </a:lnTo>
                <a:lnTo>
                  <a:pt x="1424558" y="263652"/>
                </a:lnTo>
                <a:lnTo>
                  <a:pt x="1441704" y="304800"/>
                </a:lnTo>
                <a:lnTo>
                  <a:pt x="1476208" y="324731"/>
                </a:lnTo>
                <a:lnTo>
                  <a:pt x="1490472" y="326136"/>
                </a:lnTo>
                <a:lnTo>
                  <a:pt x="1588952" y="326136"/>
                </a:lnTo>
                <a:lnTo>
                  <a:pt x="1580388" y="336804"/>
                </a:lnTo>
                <a:lnTo>
                  <a:pt x="1561576" y="352806"/>
                </a:lnTo>
                <a:lnTo>
                  <a:pt x="1539621" y="364236"/>
                </a:lnTo>
                <a:lnTo>
                  <a:pt x="1514808" y="371093"/>
                </a:lnTo>
                <a:lnTo>
                  <a:pt x="1487424" y="373379"/>
                </a:lnTo>
                <a:close/>
              </a:path>
              <a:path w="1920239" h="373379">
                <a:moveTo>
                  <a:pt x="1588952" y="326136"/>
                </a:moveTo>
                <a:lnTo>
                  <a:pt x="1490472" y="326136"/>
                </a:lnTo>
                <a:lnTo>
                  <a:pt x="1505378" y="324731"/>
                </a:lnTo>
                <a:lnTo>
                  <a:pt x="1518285" y="320611"/>
                </a:lnTo>
                <a:lnTo>
                  <a:pt x="1546121" y="293346"/>
                </a:lnTo>
                <a:lnTo>
                  <a:pt x="1554409" y="245363"/>
                </a:lnTo>
                <a:lnTo>
                  <a:pt x="1554401" y="242316"/>
                </a:lnTo>
                <a:lnTo>
                  <a:pt x="1545478" y="196048"/>
                </a:lnTo>
                <a:lnTo>
                  <a:pt x="1516951" y="169925"/>
                </a:lnTo>
                <a:lnTo>
                  <a:pt x="1490472" y="164592"/>
                </a:lnTo>
                <a:lnTo>
                  <a:pt x="1592427" y="164592"/>
                </a:lnTo>
                <a:lnTo>
                  <a:pt x="1596151" y="169449"/>
                </a:lnTo>
                <a:lnTo>
                  <a:pt x="1606677" y="190881"/>
                </a:lnTo>
                <a:lnTo>
                  <a:pt x="1613201" y="215169"/>
                </a:lnTo>
                <a:lnTo>
                  <a:pt x="1615440" y="242316"/>
                </a:lnTo>
                <a:lnTo>
                  <a:pt x="1613177" y="270581"/>
                </a:lnTo>
                <a:lnTo>
                  <a:pt x="1606486" y="295846"/>
                </a:lnTo>
                <a:lnTo>
                  <a:pt x="1595508" y="317968"/>
                </a:lnTo>
                <a:lnTo>
                  <a:pt x="1588952" y="326136"/>
                </a:lnTo>
                <a:close/>
              </a:path>
              <a:path w="1920239" h="373379">
                <a:moveTo>
                  <a:pt x="1717547" y="121920"/>
                </a:moveTo>
                <a:lnTo>
                  <a:pt x="1661160" y="121920"/>
                </a:lnTo>
                <a:lnTo>
                  <a:pt x="1661160" y="88392"/>
                </a:lnTo>
                <a:lnTo>
                  <a:pt x="1670303" y="42672"/>
                </a:lnTo>
                <a:lnTo>
                  <a:pt x="1702308" y="12192"/>
                </a:lnTo>
                <a:lnTo>
                  <a:pt x="1748027" y="0"/>
                </a:lnTo>
                <a:lnTo>
                  <a:pt x="1757957" y="309"/>
                </a:lnTo>
                <a:lnTo>
                  <a:pt x="1766887" y="1333"/>
                </a:lnTo>
                <a:lnTo>
                  <a:pt x="1774388" y="3214"/>
                </a:lnTo>
                <a:lnTo>
                  <a:pt x="1780031" y="6096"/>
                </a:lnTo>
                <a:lnTo>
                  <a:pt x="1781555" y="6096"/>
                </a:lnTo>
                <a:lnTo>
                  <a:pt x="1781555" y="47244"/>
                </a:lnTo>
                <a:lnTo>
                  <a:pt x="1755647" y="47244"/>
                </a:lnTo>
                <a:lnTo>
                  <a:pt x="1747075" y="48291"/>
                </a:lnTo>
                <a:lnTo>
                  <a:pt x="1718143" y="81724"/>
                </a:lnTo>
                <a:lnTo>
                  <a:pt x="1717547" y="91440"/>
                </a:lnTo>
                <a:lnTo>
                  <a:pt x="1717547" y="121920"/>
                </a:lnTo>
                <a:close/>
              </a:path>
              <a:path w="1920239" h="373379">
                <a:moveTo>
                  <a:pt x="1781555" y="54863"/>
                </a:moveTo>
                <a:lnTo>
                  <a:pt x="1780031" y="54863"/>
                </a:lnTo>
                <a:lnTo>
                  <a:pt x="1773864" y="51744"/>
                </a:lnTo>
                <a:lnTo>
                  <a:pt x="1767268" y="49339"/>
                </a:lnTo>
                <a:lnTo>
                  <a:pt x="1760958" y="47791"/>
                </a:lnTo>
                <a:lnTo>
                  <a:pt x="1755647" y="47244"/>
                </a:lnTo>
                <a:lnTo>
                  <a:pt x="1781555" y="47244"/>
                </a:lnTo>
                <a:lnTo>
                  <a:pt x="1781555" y="54863"/>
                </a:lnTo>
                <a:close/>
              </a:path>
              <a:path w="1920239" h="373379">
                <a:moveTo>
                  <a:pt x="1860803" y="121920"/>
                </a:moveTo>
                <a:lnTo>
                  <a:pt x="1804415" y="121920"/>
                </a:lnTo>
                <a:lnTo>
                  <a:pt x="1804415" y="68579"/>
                </a:lnTo>
                <a:lnTo>
                  <a:pt x="1805939" y="67056"/>
                </a:lnTo>
                <a:lnTo>
                  <a:pt x="1859279" y="51816"/>
                </a:lnTo>
                <a:lnTo>
                  <a:pt x="1860803" y="50292"/>
                </a:lnTo>
                <a:lnTo>
                  <a:pt x="1860803" y="121920"/>
                </a:lnTo>
                <a:close/>
              </a:path>
              <a:path w="1920239" h="373379">
                <a:moveTo>
                  <a:pt x="1920239" y="169163"/>
                </a:moveTo>
                <a:lnTo>
                  <a:pt x="1620012" y="169163"/>
                </a:lnTo>
                <a:lnTo>
                  <a:pt x="1620012" y="121920"/>
                </a:lnTo>
                <a:lnTo>
                  <a:pt x="1920239" y="121920"/>
                </a:lnTo>
                <a:lnTo>
                  <a:pt x="1920239" y="169163"/>
                </a:lnTo>
                <a:close/>
              </a:path>
              <a:path w="1920239" h="373379">
                <a:moveTo>
                  <a:pt x="1717547" y="367284"/>
                </a:moveTo>
                <a:lnTo>
                  <a:pt x="1661160" y="367284"/>
                </a:lnTo>
                <a:lnTo>
                  <a:pt x="1661160" y="169163"/>
                </a:lnTo>
                <a:lnTo>
                  <a:pt x="1717547" y="169163"/>
                </a:lnTo>
                <a:lnTo>
                  <a:pt x="1717547" y="367284"/>
                </a:lnTo>
                <a:close/>
              </a:path>
              <a:path w="1920239" h="373379">
                <a:moveTo>
                  <a:pt x="1876044" y="373379"/>
                </a:moveTo>
                <a:lnTo>
                  <a:pt x="1844921" y="368522"/>
                </a:lnTo>
                <a:lnTo>
                  <a:pt x="1822513" y="353949"/>
                </a:lnTo>
                <a:lnTo>
                  <a:pt x="1808964" y="329660"/>
                </a:lnTo>
                <a:lnTo>
                  <a:pt x="1804415" y="295656"/>
                </a:lnTo>
                <a:lnTo>
                  <a:pt x="1804415" y="169163"/>
                </a:lnTo>
                <a:lnTo>
                  <a:pt x="1860803" y="169163"/>
                </a:lnTo>
                <a:lnTo>
                  <a:pt x="1860803" y="284988"/>
                </a:lnTo>
                <a:lnTo>
                  <a:pt x="1861589" y="295560"/>
                </a:lnTo>
                <a:lnTo>
                  <a:pt x="1886664" y="325350"/>
                </a:lnTo>
                <a:lnTo>
                  <a:pt x="1894331" y="326136"/>
                </a:lnTo>
                <a:lnTo>
                  <a:pt x="1920239" y="326136"/>
                </a:lnTo>
                <a:lnTo>
                  <a:pt x="1920239" y="364236"/>
                </a:lnTo>
                <a:lnTo>
                  <a:pt x="1918715" y="364236"/>
                </a:lnTo>
                <a:lnTo>
                  <a:pt x="1915667" y="365760"/>
                </a:lnTo>
                <a:lnTo>
                  <a:pt x="1909572" y="367284"/>
                </a:lnTo>
                <a:lnTo>
                  <a:pt x="1901952" y="371856"/>
                </a:lnTo>
                <a:lnTo>
                  <a:pt x="1895332" y="372737"/>
                </a:lnTo>
                <a:lnTo>
                  <a:pt x="1888997" y="373189"/>
                </a:lnTo>
                <a:lnTo>
                  <a:pt x="1882663" y="373356"/>
                </a:lnTo>
                <a:lnTo>
                  <a:pt x="1876044" y="373379"/>
                </a:lnTo>
                <a:close/>
              </a:path>
              <a:path w="1920239" h="373379">
                <a:moveTo>
                  <a:pt x="1920239" y="326136"/>
                </a:moveTo>
                <a:lnTo>
                  <a:pt x="1901952" y="326136"/>
                </a:lnTo>
                <a:lnTo>
                  <a:pt x="1905000" y="324612"/>
                </a:lnTo>
                <a:lnTo>
                  <a:pt x="1909572" y="321563"/>
                </a:lnTo>
                <a:lnTo>
                  <a:pt x="1914144" y="320040"/>
                </a:lnTo>
                <a:lnTo>
                  <a:pt x="1920239" y="316992"/>
                </a:lnTo>
                <a:lnTo>
                  <a:pt x="1920239" y="326136"/>
                </a:lnTo>
                <a:close/>
              </a:path>
            </a:pathLst>
          </a:custGeom>
          <a:solidFill>
            <a:srgbClr val="777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3379" y="3602735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0" y="0"/>
                </a:moveTo>
                <a:lnTo>
                  <a:pt x="269748" y="0"/>
                </a:lnTo>
                <a:lnTo>
                  <a:pt x="269748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F26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2083" y="360273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0"/>
                </a:moveTo>
                <a:lnTo>
                  <a:pt x="268223" y="0"/>
                </a:lnTo>
                <a:lnTo>
                  <a:pt x="268223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8C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3379" y="3898391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0"/>
                </a:moveTo>
                <a:lnTo>
                  <a:pt x="269748" y="0"/>
                </a:lnTo>
                <a:lnTo>
                  <a:pt x="269748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72083" y="3898391"/>
            <a:ext cx="268605" cy="271780"/>
          </a:xfrm>
          <a:custGeom>
            <a:avLst/>
            <a:gdLst/>
            <a:ahLst/>
            <a:cxnLst/>
            <a:rect l="l" t="t" r="r" b="b"/>
            <a:pathLst>
              <a:path w="268605" h="271779">
                <a:moveTo>
                  <a:pt x="0" y="0"/>
                </a:moveTo>
                <a:lnTo>
                  <a:pt x="268223" y="0"/>
                </a:lnTo>
                <a:lnTo>
                  <a:pt x="268223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FFC1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28871" y="2624327"/>
            <a:ext cx="4018787" cy="339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945635" y="3459479"/>
            <a:ext cx="1027430" cy="208915"/>
          </a:xfrm>
          <a:custGeom>
            <a:avLst/>
            <a:gdLst/>
            <a:ahLst/>
            <a:cxnLst/>
            <a:rect l="l" t="t" r="r" b="b"/>
            <a:pathLst>
              <a:path w="1027429" h="208914">
                <a:moveTo>
                  <a:pt x="856488" y="208788"/>
                </a:moveTo>
                <a:lnTo>
                  <a:pt x="817483" y="197215"/>
                </a:lnTo>
                <a:lnTo>
                  <a:pt x="795337" y="164973"/>
                </a:lnTo>
                <a:lnTo>
                  <a:pt x="790955" y="134112"/>
                </a:lnTo>
                <a:lnTo>
                  <a:pt x="792098" y="117824"/>
                </a:lnTo>
                <a:lnTo>
                  <a:pt x="809243" y="79248"/>
                </a:lnTo>
                <a:lnTo>
                  <a:pt x="843319" y="59102"/>
                </a:lnTo>
                <a:lnTo>
                  <a:pt x="856488" y="57912"/>
                </a:lnTo>
                <a:lnTo>
                  <a:pt x="870251" y="59054"/>
                </a:lnTo>
                <a:lnTo>
                  <a:pt x="882014" y="62483"/>
                </a:lnTo>
                <a:lnTo>
                  <a:pt x="892063" y="68198"/>
                </a:lnTo>
                <a:lnTo>
                  <a:pt x="900684" y="76200"/>
                </a:lnTo>
                <a:lnTo>
                  <a:pt x="856488" y="76200"/>
                </a:lnTo>
                <a:lnTo>
                  <a:pt x="848772" y="77033"/>
                </a:lnTo>
                <a:lnTo>
                  <a:pt x="819912" y="101917"/>
                </a:lnTo>
                <a:lnTo>
                  <a:pt x="815339" y="118872"/>
                </a:lnTo>
                <a:lnTo>
                  <a:pt x="915480" y="118872"/>
                </a:lnTo>
                <a:lnTo>
                  <a:pt x="915923" y="126492"/>
                </a:lnTo>
                <a:lnTo>
                  <a:pt x="915923" y="138684"/>
                </a:lnTo>
                <a:lnTo>
                  <a:pt x="815339" y="138684"/>
                </a:lnTo>
                <a:lnTo>
                  <a:pt x="816173" y="149756"/>
                </a:lnTo>
                <a:lnTo>
                  <a:pt x="842009" y="185547"/>
                </a:lnTo>
                <a:lnTo>
                  <a:pt x="861060" y="188976"/>
                </a:lnTo>
                <a:lnTo>
                  <a:pt x="906779" y="188976"/>
                </a:lnTo>
                <a:lnTo>
                  <a:pt x="906779" y="195072"/>
                </a:lnTo>
                <a:lnTo>
                  <a:pt x="895921" y="201072"/>
                </a:lnTo>
                <a:lnTo>
                  <a:pt x="883920" y="205359"/>
                </a:lnTo>
                <a:lnTo>
                  <a:pt x="870775" y="207930"/>
                </a:lnTo>
                <a:lnTo>
                  <a:pt x="856488" y="208788"/>
                </a:lnTo>
                <a:close/>
              </a:path>
              <a:path w="1027429" h="208914">
                <a:moveTo>
                  <a:pt x="915480" y="118872"/>
                </a:moveTo>
                <a:lnTo>
                  <a:pt x="893063" y="118872"/>
                </a:lnTo>
                <a:lnTo>
                  <a:pt x="892468" y="109394"/>
                </a:lnTo>
                <a:lnTo>
                  <a:pt x="890587" y="101346"/>
                </a:lnTo>
                <a:lnTo>
                  <a:pt x="856488" y="76200"/>
                </a:lnTo>
                <a:lnTo>
                  <a:pt x="900684" y="76200"/>
                </a:lnTo>
                <a:lnTo>
                  <a:pt x="907565" y="86201"/>
                </a:lnTo>
                <a:lnTo>
                  <a:pt x="912304" y="97917"/>
                </a:lnTo>
                <a:lnTo>
                  <a:pt x="915042" y="111347"/>
                </a:lnTo>
                <a:lnTo>
                  <a:pt x="915480" y="118872"/>
                </a:lnTo>
                <a:close/>
              </a:path>
              <a:path w="1027429" h="208914">
                <a:moveTo>
                  <a:pt x="906779" y="188976"/>
                </a:moveTo>
                <a:lnTo>
                  <a:pt x="861060" y="188976"/>
                </a:lnTo>
                <a:lnTo>
                  <a:pt x="873347" y="187856"/>
                </a:lnTo>
                <a:lnTo>
                  <a:pt x="885063" y="184594"/>
                </a:lnTo>
                <a:lnTo>
                  <a:pt x="896207" y="179331"/>
                </a:lnTo>
                <a:lnTo>
                  <a:pt x="906779" y="172212"/>
                </a:lnTo>
                <a:lnTo>
                  <a:pt x="906779" y="188976"/>
                </a:lnTo>
                <a:close/>
              </a:path>
              <a:path w="1027429" h="208914">
                <a:moveTo>
                  <a:pt x="455675" y="208788"/>
                </a:moveTo>
                <a:lnTo>
                  <a:pt x="416671" y="197215"/>
                </a:lnTo>
                <a:lnTo>
                  <a:pt x="394525" y="164973"/>
                </a:lnTo>
                <a:lnTo>
                  <a:pt x="390143" y="134112"/>
                </a:lnTo>
                <a:lnTo>
                  <a:pt x="391287" y="117824"/>
                </a:lnTo>
                <a:lnTo>
                  <a:pt x="408432" y="79248"/>
                </a:lnTo>
                <a:lnTo>
                  <a:pt x="442507" y="59102"/>
                </a:lnTo>
                <a:lnTo>
                  <a:pt x="455675" y="57912"/>
                </a:lnTo>
                <a:lnTo>
                  <a:pt x="469439" y="59054"/>
                </a:lnTo>
                <a:lnTo>
                  <a:pt x="481203" y="62483"/>
                </a:lnTo>
                <a:lnTo>
                  <a:pt x="491251" y="68198"/>
                </a:lnTo>
                <a:lnTo>
                  <a:pt x="499872" y="76200"/>
                </a:lnTo>
                <a:lnTo>
                  <a:pt x="455675" y="76200"/>
                </a:lnTo>
                <a:lnTo>
                  <a:pt x="447960" y="77033"/>
                </a:lnTo>
                <a:lnTo>
                  <a:pt x="419099" y="101917"/>
                </a:lnTo>
                <a:lnTo>
                  <a:pt x="414527" y="118872"/>
                </a:lnTo>
                <a:lnTo>
                  <a:pt x="514668" y="118872"/>
                </a:lnTo>
                <a:lnTo>
                  <a:pt x="515112" y="126492"/>
                </a:lnTo>
                <a:lnTo>
                  <a:pt x="515112" y="138684"/>
                </a:lnTo>
                <a:lnTo>
                  <a:pt x="414527" y="138684"/>
                </a:lnTo>
                <a:lnTo>
                  <a:pt x="415361" y="149756"/>
                </a:lnTo>
                <a:lnTo>
                  <a:pt x="441198" y="185547"/>
                </a:lnTo>
                <a:lnTo>
                  <a:pt x="460248" y="188976"/>
                </a:lnTo>
                <a:lnTo>
                  <a:pt x="505967" y="188976"/>
                </a:lnTo>
                <a:lnTo>
                  <a:pt x="505967" y="195072"/>
                </a:lnTo>
                <a:lnTo>
                  <a:pt x="495109" y="201072"/>
                </a:lnTo>
                <a:lnTo>
                  <a:pt x="483107" y="205359"/>
                </a:lnTo>
                <a:lnTo>
                  <a:pt x="469963" y="207930"/>
                </a:lnTo>
                <a:lnTo>
                  <a:pt x="455675" y="208788"/>
                </a:lnTo>
                <a:close/>
              </a:path>
              <a:path w="1027429" h="208914">
                <a:moveTo>
                  <a:pt x="514668" y="118872"/>
                </a:moveTo>
                <a:lnTo>
                  <a:pt x="492251" y="118872"/>
                </a:lnTo>
                <a:lnTo>
                  <a:pt x="491656" y="109394"/>
                </a:lnTo>
                <a:lnTo>
                  <a:pt x="489775" y="101346"/>
                </a:lnTo>
                <a:lnTo>
                  <a:pt x="455675" y="76200"/>
                </a:lnTo>
                <a:lnTo>
                  <a:pt x="499872" y="76200"/>
                </a:lnTo>
                <a:lnTo>
                  <a:pt x="506753" y="86201"/>
                </a:lnTo>
                <a:lnTo>
                  <a:pt x="511492" y="97917"/>
                </a:lnTo>
                <a:lnTo>
                  <a:pt x="514230" y="111347"/>
                </a:lnTo>
                <a:lnTo>
                  <a:pt x="514668" y="118872"/>
                </a:lnTo>
                <a:close/>
              </a:path>
              <a:path w="1027429" h="208914">
                <a:moveTo>
                  <a:pt x="505967" y="188976"/>
                </a:moveTo>
                <a:lnTo>
                  <a:pt x="460248" y="188976"/>
                </a:lnTo>
                <a:lnTo>
                  <a:pt x="472535" y="187856"/>
                </a:lnTo>
                <a:lnTo>
                  <a:pt x="484250" y="184594"/>
                </a:lnTo>
                <a:lnTo>
                  <a:pt x="495395" y="179331"/>
                </a:lnTo>
                <a:lnTo>
                  <a:pt x="505967" y="172212"/>
                </a:lnTo>
                <a:lnTo>
                  <a:pt x="505967" y="188976"/>
                </a:lnTo>
                <a:close/>
              </a:path>
              <a:path w="1027429" h="208914">
                <a:moveTo>
                  <a:pt x="719327" y="204216"/>
                </a:moveTo>
                <a:lnTo>
                  <a:pt x="696467" y="204216"/>
                </a:lnTo>
                <a:lnTo>
                  <a:pt x="641604" y="60960"/>
                </a:lnTo>
                <a:lnTo>
                  <a:pt x="667512" y="60960"/>
                </a:lnTo>
                <a:lnTo>
                  <a:pt x="704088" y="166116"/>
                </a:lnTo>
                <a:lnTo>
                  <a:pt x="707136" y="173736"/>
                </a:lnTo>
                <a:lnTo>
                  <a:pt x="708660" y="179832"/>
                </a:lnTo>
                <a:lnTo>
                  <a:pt x="708660" y="185928"/>
                </a:lnTo>
                <a:lnTo>
                  <a:pt x="726721" y="185928"/>
                </a:lnTo>
                <a:lnTo>
                  <a:pt x="719327" y="204216"/>
                </a:lnTo>
                <a:close/>
              </a:path>
              <a:path w="1027429" h="208914">
                <a:moveTo>
                  <a:pt x="726721" y="185928"/>
                </a:moveTo>
                <a:lnTo>
                  <a:pt x="710184" y="185928"/>
                </a:lnTo>
                <a:lnTo>
                  <a:pt x="710184" y="178308"/>
                </a:lnTo>
                <a:lnTo>
                  <a:pt x="711707" y="172212"/>
                </a:lnTo>
                <a:lnTo>
                  <a:pt x="714755" y="166116"/>
                </a:lnTo>
                <a:lnTo>
                  <a:pt x="752855" y="60960"/>
                </a:lnTo>
                <a:lnTo>
                  <a:pt x="777239" y="60960"/>
                </a:lnTo>
                <a:lnTo>
                  <a:pt x="726721" y="185928"/>
                </a:lnTo>
                <a:close/>
              </a:path>
              <a:path w="1027429" h="208914">
                <a:moveTo>
                  <a:pt x="987092" y="89916"/>
                </a:moveTo>
                <a:lnTo>
                  <a:pt x="975360" y="89916"/>
                </a:lnTo>
                <a:lnTo>
                  <a:pt x="977955" y="83343"/>
                </a:lnTo>
                <a:lnTo>
                  <a:pt x="981265" y="77342"/>
                </a:lnTo>
                <a:lnTo>
                  <a:pt x="985432" y="71913"/>
                </a:lnTo>
                <a:lnTo>
                  <a:pt x="990600" y="67056"/>
                </a:lnTo>
                <a:lnTo>
                  <a:pt x="996695" y="60960"/>
                </a:lnTo>
                <a:lnTo>
                  <a:pt x="1004315" y="57912"/>
                </a:lnTo>
                <a:lnTo>
                  <a:pt x="1018032" y="57912"/>
                </a:lnTo>
                <a:lnTo>
                  <a:pt x="1024127" y="59436"/>
                </a:lnTo>
                <a:lnTo>
                  <a:pt x="1027176" y="60960"/>
                </a:lnTo>
                <a:lnTo>
                  <a:pt x="1027176" y="79248"/>
                </a:lnTo>
                <a:lnTo>
                  <a:pt x="1008888" y="79248"/>
                </a:lnTo>
                <a:lnTo>
                  <a:pt x="1002077" y="80105"/>
                </a:lnTo>
                <a:lnTo>
                  <a:pt x="995552" y="82676"/>
                </a:lnTo>
                <a:lnTo>
                  <a:pt x="989599" y="86963"/>
                </a:lnTo>
                <a:lnTo>
                  <a:pt x="987092" y="89916"/>
                </a:lnTo>
                <a:close/>
              </a:path>
              <a:path w="1027429" h="208914">
                <a:moveTo>
                  <a:pt x="973836" y="204216"/>
                </a:moveTo>
                <a:lnTo>
                  <a:pt x="950976" y="204216"/>
                </a:lnTo>
                <a:lnTo>
                  <a:pt x="950976" y="60960"/>
                </a:lnTo>
                <a:lnTo>
                  <a:pt x="973836" y="60960"/>
                </a:lnTo>
                <a:lnTo>
                  <a:pt x="973836" y="89916"/>
                </a:lnTo>
                <a:lnTo>
                  <a:pt x="987092" y="89916"/>
                </a:lnTo>
                <a:lnTo>
                  <a:pt x="973836" y="131063"/>
                </a:lnTo>
                <a:lnTo>
                  <a:pt x="973836" y="204216"/>
                </a:lnTo>
                <a:close/>
              </a:path>
              <a:path w="1027429" h="208914">
                <a:moveTo>
                  <a:pt x="1027176" y="83820"/>
                </a:moveTo>
                <a:lnTo>
                  <a:pt x="1022604" y="80772"/>
                </a:lnTo>
                <a:lnTo>
                  <a:pt x="1016508" y="79248"/>
                </a:lnTo>
                <a:lnTo>
                  <a:pt x="1027176" y="79248"/>
                </a:lnTo>
                <a:lnTo>
                  <a:pt x="1027176" y="83820"/>
                </a:lnTo>
                <a:close/>
              </a:path>
              <a:path w="1027429" h="208914">
                <a:moveTo>
                  <a:pt x="586280" y="89916"/>
                </a:moveTo>
                <a:lnTo>
                  <a:pt x="574548" y="89916"/>
                </a:lnTo>
                <a:lnTo>
                  <a:pt x="577143" y="83343"/>
                </a:lnTo>
                <a:lnTo>
                  <a:pt x="580453" y="77342"/>
                </a:lnTo>
                <a:lnTo>
                  <a:pt x="584620" y="71913"/>
                </a:lnTo>
                <a:lnTo>
                  <a:pt x="589788" y="67056"/>
                </a:lnTo>
                <a:lnTo>
                  <a:pt x="595884" y="60960"/>
                </a:lnTo>
                <a:lnTo>
                  <a:pt x="603504" y="57912"/>
                </a:lnTo>
                <a:lnTo>
                  <a:pt x="617220" y="57912"/>
                </a:lnTo>
                <a:lnTo>
                  <a:pt x="623315" y="59436"/>
                </a:lnTo>
                <a:lnTo>
                  <a:pt x="626363" y="60960"/>
                </a:lnTo>
                <a:lnTo>
                  <a:pt x="626363" y="79248"/>
                </a:lnTo>
                <a:lnTo>
                  <a:pt x="608076" y="79248"/>
                </a:lnTo>
                <a:lnTo>
                  <a:pt x="601265" y="80105"/>
                </a:lnTo>
                <a:lnTo>
                  <a:pt x="594740" y="82676"/>
                </a:lnTo>
                <a:lnTo>
                  <a:pt x="588787" y="86963"/>
                </a:lnTo>
                <a:lnTo>
                  <a:pt x="586280" y="89916"/>
                </a:lnTo>
                <a:close/>
              </a:path>
              <a:path w="1027429" h="208914">
                <a:moveTo>
                  <a:pt x="573023" y="204216"/>
                </a:moveTo>
                <a:lnTo>
                  <a:pt x="550163" y="204216"/>
                </a:lnTo>
                <a:lnTo>
                  <a:pt x="550163" y="60960"/>
                </a:lnTo>
                <a:lnTo>
                  <a:pt x="573023" y="60960"/>
                </a:lnTo>
                <a:lnTo>
                  <a:pt x="573023" y="89916"/>
                </a:lnTo>
                <a:lnTo>
                  <a:pt x="586280" y="89916"/>
                </a:lnTo>
                <a:lnTo>
                  <a:pt x="573023" y="131063"/>
                </a:lnTo>
                <a:lnTo>
                  <a:pt x="573023" y="204216"/>
                </a:lnTo>
                <a:close/>
              </a:path>
              <a:path w="1027429" h="208914">
                <a:moveTo>
                  <a:pt x="626363" y="83820"/>
                </a:moveTo>
                <a:lnTo>
                  <a:pt x="621791" y="80772"/>
                </a:lnTo>
                <a:lnTo>
                  <a:pt x="615695" y="79248"/>
                </a:lnTo>
                <a:lnTo>
                  <a:pt x="626363" y="79248"/>
                </a:lnTo>
                <a:lnTo>
                  <a:pt x="626363" y="83820"/>
                </a:lnTo>
                <a:close/>
              </a:path>
              <a:path w="1027429" h="208914">
                <a:moveTo>
                  <a:pt x="24384" y="204216"/>
                </a:moveTo>
                <a:lnTo>
                  <a:pt x="0" y="204216"/>
                </a:lnTo>
                <a:lnTo>
                  <a:pt x="0" y="3048"/>
                </a:lnTo>
                <a:lnTo>
                  <a:pt x="70104" y="3048"/>
                </a:lnTo>
                <a:lnTo>
                  <a:pt x="85343" y="6096"/>
                </a:lnTo>
                <a:lnTo>
                  <a:pt x="92963" y="9144"/>
                </a:lnTo>
                <a:lnTo>
                  <a:pt x="99060" y="12192"/>
                </a:lnTo>
                <a:lnTo>
                  <a:pt x="105155" y="16763"/>
                </a:lnTo>
                <a:lnTo>
                  <a:pt x="112775" y="24384"/>
                </a:lnTo>
                <a:lnTo>
                  <a:pt x="24384" y="24384"/>
                </a:lnTo>
                <a:lnTo>
                  <a:pt x="24384" y="97536"/>
                </a:lnTo>
                <a:lnTo>
                  <a:pt x="104647" y="97536"/>
                </a:lnTo>
                <a:lnTo>
                  <a:pt x="100584" y="100584"/>
                </a:lnTo>
                <a:lnTo>
                  <a:pt x="96012" y="103632"/>
                </a:lnTo>
                <a:lnTo>
                  <a:pt x="83820" y="109728"/>
                </a:lnTo>
                <a:lnTo>
                  <a:pt x="77723" y="111251"/>
                </a:lnTo>
                <a:lnTo>
                  <a:pt x="83820" y="114300"/>
                </a:lnTo>
                <a:lnTo>
                  <a:pt x="88391" y="118872"/>
                </a:lnTo>
                <a:lnTo>
                  <a:pt x="24384" y="118872"/>
                </a:lnTo>
                <a:lnTo>
                  <a:pt x="24384" y="204216"/>
                </a:lnTo>
                <a:close/>
              </a:path>
              <a:path w="1027429" h="208914">
                <a:moveTo>
                  <a:pt x="104647" y="97536"/>
                </a:moveTo>
                <a:lnTo>
                  <a:pt x="62484" y="97536"/>
                </a:lnTo>
                <a:lnTo>
                  <a:pt x="67055" y="96012"/>
                </a:lnTo>
                <a:lnTo>
                  <a:pt x="73151" y="94488"/>
                </a:lnTo>
                <a:lnTo>
                  <a:pt x="77723" y="92963"/>
                </a:lnTo>
                <a:lnTo>
                  <a:pt x="82295" y="89916"/>
                </a:lnTo>
                <a:lnTo>
                  <a:pt x="85343" y="86868"/>
                </a:lnTo>
                <a:lnTo>
                  <a:pt x="89915" y="83820"/>
                </a:lnTo>
                <a:lnTo>
                  <a:pt x="91439" y="79248"/>
                </a:lnTo>
                <a:lnTo>
                  <a:pt x="94487" y="74676"/>
                </a:lnTo>
                <a:lnTo>
                  <a:pt x="97536" y="65532"/>
                </a:lnTo>
                <a:lnTo>
                  <a:pt x="97536" y="59436"/>
                </a:lnTo>
                <a:lnTo>
                  <a:pt x="96940" y="51744"/>
                </a:lnTo>
                <a:lnTo>
                  <a:pt x="65865" y="24955"/>
                </a:lnTo>
                <a:lnTo>
                  <a:pt x="56387" y="24384"/>
                </a:lnTo>
                <a:lnTo>
                  <a:pt x="112775" y="24384"/>
                </a:lnTo>
                <a:lnTo>
                  <a:pt x="114300" y="25908"/>
                </a:lnTo>
                <a:lnTo>
                  <a:pt x="117348" y="33528"/>
                </a:lnTo>
                <a:lnTo>
                  <a:pt x="120395" y="39624"/>
                </a:lnTo>
                <a:lnTo>
                  <a:pt x="121920" y="47244"/>
                </a:lnTo>
                <a:lnTo>
                  <a:pt x="121920" y="64008"/>
                </a:lnTo>
                <a:lnTo>
                  <a:pt x="117348" y="82296"/>
                </a:lnTo>
                <a:lnTo>
                  <a:pt x="114300" y="86868"/>
                </a:lnTo>
                <a:lnTo>
                  <a:pt x="109727" y="91440"/>
                </a:lnTo>
                <a:lnTo>
                  <a:pt x="106679" y="96012"/>
                </a:lnTo>
                <a:lnTo>
                  <a:pt x="104647" y="97536"/>
                </a:lnTo>
                <a:close/>
              </a:path>
              <a:path w="1027429" h="208914">
                <a:moveTo>
                  <a:pt x="144779" y="204216"/>
                </a:moveTo>
                <a:lnTo>
                  <a:pt x="117348" y="204216"/>
                </a:lnTo>
                <a:lnTo>
                  <a:pt x="83820" y="147828"/>
                </a:lnTo>
                <a:lnTo>
                  <a:pt x="74675" y="134112"/>
                </a:lnTo>
                <a:lnTo>
                  <a:pt x="68579" y="128016"/>
                </a:lnTo>
                <a:lnTo>
                  <a:pt x="65532" y="126492"/>
                </a:lnTo>
                <a:lnTo>
                  <a:pt x="62484" y="123444"/>
                </a:lnTo>
                <a:lnTo>
                  <a:pt x="59436" y="121920"/>
                </a:lnTo>
                <a:lnTo>
                  <a:pt x="54863" y="120396"/>
                </a:lnTo>
                <a:lnTo>
                  <a:pt x="51815" y="118872"/>
                </a:lnTo>
                <a:lnTo>
                  <a:pt x="88391" y="118872"/>
                </a:lnTo>
                <a:lnTo>
                  <a:pt x="91439" y="120396"/>
                </a:lnTo>
                <a:lnTo>
                  <a:pt x="92963" y="123444"/>
                </a:lnTo>
                <a:lnTo>
                  <a:pt x="96012" y="126492"/>
                </a:lnTo>
                <a:lnTo>
                  <a:pt x="97536" y="129540"/>
                </a:lnTo>
                <a:lnTo>
                  <a:pt x="100584" y="132588"/>
                </a:lnTo>
                <a:lnTo>
                  <a:pt x="102107" y="135636"/>
                </a:lnTo>
                <a:lnTo>
                  <a:pt x="105155" y="140208"/>
                </a:lnTo>
                <a:lnTo>
                  <a:pt x="106679" y="144779"/>
                </a:lnTo>
                <a:lnTo>
                  <a:pt x="144779" y="204216"/>
                </a:lnTo>
                <a:close/>
              </a:path>
              <a:path w="1027429" h="208914">
                <a:moveTo>
                  <a:pt x="352425" y="187451"/>
                </a:moveTo>
                <a:lnTo>
                  <a:pt x="295655" y="187451"/>
                </a:lnTo>
                <a:lnTo>
                  <a:pt x="305371" y="186880"/>
                </a:lnTo>
                <a:lnTo>
                  <a:pt x="313944" y="185165"/>
                </a:lnTo>
                <a:lnTo>
                  <a:pt x="321373" y="182308"/>
                </a:lnTo>
                <a:lnTo>
                  <a:pt x="327660" y="178308"/>
                </a:lnTo>
                <a:lnTo>
                  <a:pt x="335279" y="173736"/>
                </a:lnTo>
                <a:lnTo>
                  <a:pt x="338327" y="166116"/>
                </a:lnTo>
                <a:lnTo>
                  <a:pt x="338327" y="150876"/>
                </a:lnTo>
                <a:lnTo>
                  <a:pt x="324612" y="131063"/>
                </a:lnTo>
                <a:lnTo>
                  <a:pt x="320039" y="126492"/>
                </a:lnTo>
                <a:lnTo>
                  <a:pt x="315467" y="123444"/>
                </a:lnTo>
                <a:lnTo>
                  <a:pt x="309372" y="120396"/>
                </a:lnTo>
                <a:lnTo>
                  <a:pt x="304800" y="117348"/>
                </a:lnTo>
                <a:lnTo>
                  <a:pt x="298704" y="114300"/>
                </a:lnTo>
                <a:lnTo>
                  <a:pt x="291084" y="111251"/>
                </a:lnTo>
                <a:lnTo>
                  <a:pt x="284988" y="108204"/>
                </a:lnTo>
                <a:lnTo>
                  <a:pt x="277367" y="103632"/>
                </a:lnTo>
                <a:lnTo>
                  <a:pt x="271272" y="100584"/>
                </a:lnTo>
                <a:lnTo>
                  <a:pt x="265175" y="96012"/>
                </a:lnTo>
                <a:lnTo>
                  <a:pt x="240791" y="60960"/>
                </a:lnTo>
                <a:lnTo>
                  <a:pt x="240791" y="44196"/>
                </a:lnTo>
                <a:lnTo>
                  <a:pt x="246887" y="28956"/>
                </a:lnTo>
                <a:lnTo>
                  <a:pt x="256032" y="16763"/>
                </a:lnTo>
                <a:lnTo>
                  <a:pt x="263651" y="12192"/>
                </a:lnTo>
                <a:lnTo>
                  <a:pt x="269748" y="9144"/>
                </a:lnTo>
                <a:lnTo>
                  <a:pt x="277367" y="4572"/>
                </a:lnTo>
                <a:lnTo>
                  <a:pt x="310895" y="0"/>
                </a:lnTo>
                <a:lnTo>
                  <a:pt x="324873" y="333"/>
                </a:lnTo>
                <a:lnTo>
                  <a:pt x="336994" y="1524"/>
                </a:lnTo>
                <a:lnTo>
                  <a:pt x="347114" y="3857"/>
                </a:lnTo>
                <a:lnTo>
                  <a:pt x="355091" y="7620"/>
                </a:lnTo>
                <a:lnTo>
                  <a:pt x="355091" y="21336"/>
                </a:lnTo>
                <a:lnTo>
                  <a:pt x="298704" y="21336"/>
                </a:lnTo>
                <a:lnTo>
                  <a:pt x="294132" y="22860"/>
                </a:lnTo>
                <a:lnTo>
                  <a:pt x="269748" y="38100"/>
                </a:lnTo>
                <a:lnTo>
                  <a:pt x="266700" y="41148"/>
                </a:lnTo>
                <a:lnTo>
                  <a:pt x="266700" y="60960"/>
                </a:lnTo>
                <a:lnTo>
                  <a:pt x="268223" y="65532"/>
                </a:lnTo>
                <a:lnTo>
                  <a:pt x="277367" y="74676"/>
                </a:lnTo>
                <a:lnTo>
                  <a:pt x="291084" y="83820"/>
                </a:lnTo>
                <a:lnTo>
                  <a:pt x="309372" y="92963"/>
                </a:lnTo>
                <a:lnTo>
                  <a:pt x="316991" y="97536"/>
                </a:lnTo>
                <a:lnTo>
                  <a:pt x="324612" y="100584"/>
                </a:lnTo>
                <a:lnTo>
                  <a:pt x="330707" y="105156"/>
                </a:lnTo>
                <a:lnTo>
                  <a:pt x="336804" y="108204"/>
                </a:lnTo>
                <a:lnTo>
                  <a:pt x="342900" y="112776"/>
                </a:lnTo>
                <a:lnTo>
                  <a:pt x="347472" y="117348"/>
                </a:lnTo>
                <a:lnTo>
                  <a:pt x="352043" y="123444"/>
                </a:lnTo>
                <a:lnTo>
                  <a:pt x="356615" y="128016"/>
                </a:lnTo>
                <a:lnTo>
                  <a:pt x="359663" y="134112"/>
                </a:lnTo>
                <a:lnTo>
                  <a:pt x="362712" y="146304"/>
                </a:lnTo>
                <a:lnTo>
                  <a:pt x="362712" y="153924"/>
                </a:lnTo>
                <a:lnTo>
                  <a:pt x="362426" y="161401"/>
                </a:lnTo>
                <a:lnTo>
                  <a:pt x="361569" y="168021"/>
                </a:lnTo>
                <a:lnTo>
                  <a:pt x="360140" y="174069"/>
                </a:lnTo>
                <a:lnTo>
                  <a:pt x="358139" y="179832"/>
                </a:lnTo>
                <a:lnTo>
                  <a:pt x="352425" y="187451"/>
                </a:lnTo>
                <a:close/>
              </a:path>
              <a:path w="1027429" h="208914">
                <a:moveTo>
                  <a:pt x="355091" y="33528"/>
                </a:moveTo>
                <a:lnTo>
                  <a:pt x="345376" y="28408"/>
                </a:lnTo>
                <a:lnTo>
                  <a:pt x="334517" y="24574"/>
                </a:lnTo>
                <a:lnTo>
                  <a:pt x="322516" y="22169"/>
                </a:lnTo>
                <a:lnTo>
                  <a:pt x="309372" y="21336"/>
                </a:lnTo>
                <a:lnTo>
                  <a:pt x="355091" y="21336"/>
                </a:lnTo>
                <a:lnTo>
                  <a:pt x="355091" y="33528"/>
                </a:lnTo>
                <a:close/>
              </a:path>
              <a:path w="1027429" h="208914">
                <a:moveTo>
                  <a:pt x="291084" y="208788"/>
                </a:moveTo>
                <a:lnTo>
                  <a:pt x="288036" y="208788"/>
                </a:lnTo>
                <a:lnTo>
                  <a:pt x="284988" y="207263"/>
                </a:lnTo>
                <a:lnTo>
                  <a:pt x="274320" y="207263"/>
                </a:lnTo>
                <a:lnTo>
                  <a:pt x="269748" y="205740"/>
                </a:lnTo>
                <a:lnTo>
                  <a:pt x="265175" y="205740"/>
                </a:lnTo>
                <a:lnTo>
                  <a:pt x="246887" y="199644"/>
                </a:lnTo>
                <a:lnTo>
                  <a:pt x="240791" y="196596"/>
                </a:lnTo>
                <a:lnTo>
                  <a:pt x="240791" y="169163"/>
                </a:lnTo>
                <a:lnTo>
                  <a:pt x="243839" y="172212"/>
                </a:lnTo>
                <a:lnTo>
                  <a:pt x="248412" y="173736"/>
                </a:lnTo>
                <a:lnTo>
                  <a:pt x="252984" y="176784"/>
                </a:lnTo>
                <a:lnTo>
                  <a:pt x="262127" y="179832"/>
                </a:lnTo>
                <a:lnTo>
                  <a:pt x="266700" y="182879"/>
                </a:lnTo>
                <a:lnTo>
                  <a:pt x="271272" y="184404"/>
                </a:lnTo>
                <a:lnTo>
                  <a:pt x="275843" y="184404"/>
                </a:lnTo>
                <a:lnTo>
                  <a:pt x="281939" y="185928"/>
                </a:lnTo>
                <a:lnTo>
                  <a:pt x="286512" y="185928"/>
                </a:lnTo>
                <a:lnTo>
                  <a:pt x="291084" y="187451"/>
                </a:lnTo>
                <a:lnTo>
                  <a:pt x="352425" y="187451"/>
                </a:lnTo>
                <a:lnTo>
                  <a:pt x="318515" y="205740"/>
                </a:lnTo>
                <a:lnTo>
                  <a:pt x="298799" y="208526"/>
                </a:lnTo>
                <a:lnTo>
                  <a:pt x="291084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502920" y="6308672"/>
            <a:ext cx="396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2017 Microsoft Crop. All</a:t>
            </a:r>
            <a:r>
              <a:rPr lang="en-US" sz="800" baseline="0" dirty="0"/>
              <a:t> Rights reserved</a:t>
            </a:r>
            <a:endParaRPr lang="en-US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073" y="1182566"/>
            <a:ext cx="9474253" cy="1010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154" y="2132851"/>
            <a:ext cx="8814091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5050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b.edu/cba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tats.bts.gov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orders/qclc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jp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.pn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pn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1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" y="-15371"/>
            <a:ext cx="10058400" cy="5830950"/>
          </a:xfrm>
          <a:custGeom>
            <a:avLst/>
            <a:gdLst/>
            <a:ahLst/>
            <a:cxnLst/>
            <a:rect l="l" t="t" r="r" b="b"/>
            <a:pathLst>
              <a:path w="10058400" h="4773295">
                <a:moveTo>
                  <a:pt x="0" y="0"/>
                </a:moveTo>
                <a:lnTo>
                  <a:pt x="10058400" y="0"/>
                </a:lnTo>
                <a:lnTo>
                  <a:pt x="10058400" y="4773168"/>
                </a:lnTo>
                <a:lnTo>
                  <a:pt x="0" y="4773168"/>
                </a:lnTo>
                <a:lnTo>
                  <a:pt x="0" y="0"/>
                </a:lnTo>
                <a:close/>
              </a:path>
            </a:pathLst>
          </a:custGeom>
          <a:solidFill>
            <a:srgbClr val="DB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574" y="1518360"/>
            <a:ext cx="7959725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20"/>
              </a:lnSpc>
            </a:pPr>
            <a:r>
              <a:rPr sz="4350" spc="-830" dirty="0">
                <a:solidFill>
                  <a:srgbClr val="FFFFFF"/>
                </a:solidFill>
              </a:rPr>
              <a:t>Scalable</a:t>
            </a:r>
            <a:r>
              <a:rPr sz="4350" spc="-1585" dirty="0">
                <a:solidFill>
                  <a:srgbClr val="FFFFFF"/>
                </a:solidFill>
              </a:rPr>
              <a:t> </a:t>
            </a:r>
            <a:r>
              <a:rPr sz="4350" spc="-545" dirty="0">
                <a:solidFill>
                  <a:srgbClr val="FFFFFF"/>
                </a:solidFill>
              </a:rPr>
              <a:t>Data</a:t>
            </a:r>
            <a:r>
              <a:rPr sz="4350" spc="-1585" dirty="0">
                <a:solidFill>
                  <a:srgbClr val="FFFFFF"/>
                </a:solidFill>
              </a:rPr>
              <a:t> </a:t>
            </a:r>
            <a:r>
              <a:rPr sz="4350" spc="-730" dirty="0">
                <a:solidFill>
                  <a:srgbClr val="FFFFFF"/>
                </a:solidFill>
              </a:rPr>
              <a:t>Science</a:t>
            </a:r>
            <a:r>
              <a:rPr sz="4350" spc="-1585" dirty="0">
                <a:solidFill>
                  <a:srgbClr val="FFFFFF"/>
                </a:solidFill>
              </a:rPr>
              <a:t> </a:t>
            </a:r>
            <a:r>
              <a:rPr sz="4350" spc="-805" dirty="0">
                <a:solidFill>
                  <a:srgbClr val="FFFFFF"/>
                </a:solidFill>
              </a:rPr>
              <a:t>with</a:t>
            </a:r>
            <a:r>
              <a:rPr sz="4350" spc="-1590" dirty="0">
                <a:solidFill>
                  <a:srgbClr val="FFFFFF"/>
                </a:solidFill>
              </a:rPr>
              <a:t> </a:t>
            </a:r>
            <a:r>
              <a:rPr sz="4350" spc="-425" dirty="0">
                <a:solidFill>
                  <a:srgbClr val="FFFFFF"/>
                </a:solidFill>
              </a:rPr>
              <a:t>Hadoop,  </a:t>
            </a:r>
            <a:r>
              <a:rPr sz="4350" spc="-645" dirty="0">
                <a:solidFill>
                  <a:srgbClr val="FFFFFF"/>
                </a:solidFill>
              </a:rPr>
              <a:t>Spark</a:t>
            </a:r>
            <a:r>
              <a:rPr sz="4350" spc="-1660" dirty="0">
                <a:solidFill>
                  <a:srgbClr val="FFFFFF"/>
                </a:solidFill>
              </a:rPr>
              <a:t> </a:t>
            </a:r>
            <a:r>
              <a:rPr sz="4350" spc="-345" dirty="0">
                <a:solidFill>
                  <a:srgbClr val="FFFFFF"/>
                </a:solidFill>
              </a:rPr>
              <a:t>and</a:t>
            </a:r>
            <a:r>
              <a:rPr sz="4350" spc="-1650" dirty="0">
                <a:solidFill>
                  <a:srgbClr val="FFFFFF"/>
                </a:solidFill>
              </a:rPr>
              <a:t> </a:t>
            </a:r>
            <a:r>
              <a:rPr sz="4350" spc="-190" dirty="0">
                <a:solidFill>
                  <a:srgbClr val="FFFFFF"/>
                </a:solidFill>
              </a:rPr>
              <a:t>R</a:t>
            </a:r>
            <a:endParaRPr sz="4350"/>
          </a:p>
        </p:txBody>
      </p:sp>
      <p:sp>
        <p:nvSpPr>
          <p:cNvPr id="5" name="object 5"/>
          <p:cNvSpPr/>
          <p:nvPr/>
        </p:nvSpPr>
        <p:spPr>
          <a:xfrm>
            <a:off x="5908548" y="3043597"/>
            <a:ext cx="4149852" cy="27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30823"/>
            <a:ext cx="10058400" cy="1941577"/>
          </a:xfrm>
          <a:custGeom>
            <a:avLst/>
            <a:gdLst/>
            <a:ahLst/>
            <a:cxnLst/>
            <a:rect l="l" t="t" r="r" b="b"/>
            <a:pathLst>
              <a:path w="10058400" h="883920">
                <a:moveTo>
                  <a:pt x="0" y="0"/>
                </a:moveTo>
                <a:lnTo>
                  <a:pt x="10058400" y="0"/>
                </a:lnTo>
                <a:lnTo>
                  <a:pt x="10058400" y="883920"/>
                </a:lnTo>
                <a:lnTo>
                  <a:pt x="0" y="883920"/>
                </a:lnTo>
                <a:lnTo>
                  <a:pt x="0" y="0"/>
                </a:lnTo>
                <a:close/>
              </a:path>
            </a:pathLst>
          </a:custGeom>
          <a:solidFill>
            <a:srgbClr val="A5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608" y="613257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064" y="0"/>
                </a:lnTo>
                <a:lnTo>
                  <a:pt x="131064" y="131064"/>
                </a:lnTo>
                <a:lnTo>
                  <a:pt x="0" y="131064"/>
                </a:lnTo>
                <a:lnTo>
                  <a:pt x="0" y="0"/>
                </a:lnTo>
                <a:close/>
              </a:path>
            </a:pathLst>
          </a:custGeom>
          <a:solidFill>
            <a:srgbClr val="EF52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388" y="6132576"/>
            <a:ext cx="132715" cy="131445"/>
          </a:xfrm>
          <a:custGeom>
            <a:avLst/>
            <a:gdLst/>
            <a:ahLst/>
            <a:cxnLst/>
            <a:rect l="l" t="t" r="r" b="b"/>
            <a:pathLst>
              <a:path w="132715" h="131445">
                <a:moveTo>
                  <a:pt x="0" y="0"/>
                </a:moveTo>
                <a:lnTo>
                  <a:pt x="132588" y="0"/>
                </a:lnTo>
                <a:lnTo>
                  <a:pt x="132588" y="131064"/>
                </a:lnTo>
                <a:lnTo>
                  <a:pt x="0" y="131064"/>
                </a:lnTo>
                <a:lnTo>
                  <a:pt x="0" y="0"/>
                </a:lnTo>
                <a:close/>
              </a:path>
            </a:pathLst>
          </a:custGeom>
          <a:solidFill>
            <a:srgbClr val="80BA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2704" y="6175438"/>
            <a:ext cx="146685" cy="182245"/>
          </a:xfrm>
          <a:custGeom>
            <a:avLst/>
            <a:gdLst/>
            <a:ahLst/>
            <a:cxnLst/>
            <a:rect l="l" t="t" r="r" b="b"/>
            <a:pathLst>
              <a:path w="146685" h="182245">
                <a:moveTo>
                  <a:pt x="48768" y="59245"/>
                </a:moveTo>
                <a:lnTo>
                  <a:pt x="19812" y="59245"/>
                </a:lnTo>
                <a:lnTo>
                  <a:pt x="20478" y="51482"/>
                </a:lnTo>
                <a:lnTo>
                  <a:pt x="20669" y="36528"/>
                </a:lnTo>
                <a:lnTo>
                  <a:pt x="47744" y="2214"/>
                </a:lnTo>
                <a:lnTo>
                  <a:pt x="58102" y="0"/>
                </a:lnTo>
                <a:lnTo>
                  <a:pt x="68746" y="357"/>
                </a:lnTo>
                <a:lnTo>
                  <a:pt x="79248" y="2857"/>
                </a:lnTo>
                <a:lnTo>
                  <a:pt x="79248" y="21145"/>
                </a:lnTo>
                <a:lnTo>
                  <a:pt x="65532" y="21145"/>
                </a:lnTo>
                <a:lnTo>
                  <a:pt x="57912" y="24193"/>
                </a:lnTo>
                <a:lnTo>
                  <a:pt x="53340" y="27241"/>
                </a:lnTo>
                <a:lnTo>
                  <a:pt x="50292" y="31813"/>
                </a:lnTo>
                <a:lnTo>
                  <a:pt x="48768" y="37909"/>
                </a:lnTo>
                <a:lnTo>
                  <a:pt x="48768" y="59245"/>
                </a:lnTo>
                <a:close/>
              </a:path>
              <a:path w="146685" h="182245">
                <a:moveTo>
                  <a:pt x="79248" y="27241"/>
                </a:moveTo>
                <a:lnTo>
                  <a:pt x="73152" y="24193"/>
                </a:lnTo>
                <a:lnTo>
                  <a:pt x="65532" y="21145"/>
                </a:lnTo>
                <a:lnTo>
                  <a:pt x="79248" y="21145"/>
                </a:lnTo>
                <a:lnTo>
                  <a:pt x="79248" y="27241"/>
                </a:lnTo>
                <a:close/>
              </a:path>
              <a:path w="146685" h="182245">
                <a:moveTo>
                  <a:pt x="118872" y="59245"/>
                </a:moveTo>
                <a:lnTo>
                  <a:pt x="89916" y="59245"/>
                </a:lnTo>
                <a:lnTo>
                  <a:pt x="89916" y="31813"/>
                </a:lnTo>
                <a:lnTo>
                  <a:pt x="97655" y="29765"/>
                </a:lnTo>
                <a:lnTo>
                  <a:pt x="111990" y="26241"/>
                </a:lnTo>
                <a:lnTo>
                  <a:pt x="118872" y="24193"/>
                </a:lnTo>
                <a:lnTo>
                  <a:pt x="118872" y="59245"/>
                </a:lnTo>
                <a:close/>
              </a:path>
              <a:path w="146685" h="182245">
                <a:moveTo>
                  <a:pt x="146304" y="82105"/>
                </a:moveTo>
                <a:lnTo>
                  <a:pt x="0" y="82105"/>
                </a:lnTo>
                <a:lnTo>
                  <a:pt x="0" y="59245"/>
                </a:lnTo>
                <a:lnTo>
                  <a:pt x="146304" y="59245"/>
                </a:lnTo>
                <a:lnTo>
                  <a:pt x="146304" y="82105"/>
                </a:lnTo>
                <a:close/>
              </a:path>
              <a:path w="146685" h="182245">
                <a:moveTo>
                  <a:pt x="48768" y="178117"/>
                </a:moveTo>
                <a:lnTo>
                  <a:pt x="19812" y="178117"/>
                </a:lnTo>
                <a:lnTo>
                  <a:pt x="19812" y="82105"/>
                </a:lnTo>
                <a:lnTo>
                  <a:pt x="48768" y="82105"/>
                </a:lnTo>
                <a:lnTo>
                  <a:pt x="48768" y="178117"/>
                </a:lnTo>
                <a:close/>
              </a:path>
              <a:path w="146685" h="182245">
                <a:moveTo>
                  <a:pt x="127230" y="181736"/>
                </a:moveTo>
                <a:lnTo>
                  <a:pt x="120396" y="181165"/>
                </a:lnTo>
                <a:lnTo>
                  <a:pt x="111252" y="181165"/>
                </a:lnTo>
                <a:lnTo>
                  <a:pt x="103632" y="178117"/>
                </a:lnTo>
                <a:lnTo>
                  <a:pt x="89916" y="144589"/>
                </a:lnTo>
                <a:lnTo>
                  <a:pt x="89916" y="82105"/>
                </a:lnTo>
                <a:lnTo>
                  <a:pt x="118872" y="82105"/>
                </a:lnTo>
                <a:lnTo>
                  <a:pt x="118872" y="129349"/>
                </a:lnTo>
                <a:lnTo>
                  <a:pt x="117348" y="136969"/>
                </a:lnTo>
                <a:lnTo>
                  <a:pt x="118872" y="144589"/>
                </a:lnTo>
                <a:lnTo>
                  <a:pt x="118872" y="149161"/>
                </a:lnTo>
                <a:lnTo>
                  <a:pt x="121920" y="153733"/>
                </a:lnTo>
                <a:lnTo>
                  <a:pt x="124968" y="155257"/>
                </a:lnTo>
                <a:lnTo>
                  <a:pt x="131064" y="159829"/>
                </a:lnTo>
                <a:lnTo>
                  <a:pt x="146304" y="159829"/>
                </a:lnTo>
                <a:lnTo>
                  <a:pt x="146304" y="176593"/>
                </a:lnTo>
                <a:lnTo>
                  <a:pt x="140327" y="179450"/>
                </a:lnTo>
                <a:lnTo>
                  <a:pt x="133921" y="181165"/>
                </a:lnTo>
                <a:lnTo>
                  <a:pt x="127230" y="181736"/>
                </a:lnTo>
                <a:close/>
              </a:path>
              <a:path w="146685" h="182245">
                <a:moveTo>
                  <a:pt x="146304" y="159829"/>
                </a:moveTo>
                <a:lnTo>
                  <a:pt x="131064" y="159829"/>
                </a:lnTo>
                <a:lnTo>
                  <a:pt x="140208" y="158305"/>
                </a:lnTo>
                <a:lnTo>
                  <a:pt x="146304" y="153733"/>
                </a:lnTo>
                <a:lnTo>
                  <a:pt x="146304" y="159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5963" y="6182867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30" h="35560">
                <a:moveTo>
                  <a:pt x="21336" y="35052"/>
                </a:moveTo>
                <a:lnTo>
                  <a:pt x="6096" y="32004"/>
                </a:lnTo>
                <a:lnTo>
                  <a:pt x="0" y="25908"/>
                </a:lnTo>
                <a:lnTo>
                  <a:pt x="0" y="9144"/>
                </a:lnTo>
                <a:lnTo>
                  <a:pt x="7620" y="3048"/>
                </a:lnTo>
                <a:lnTo>
                  <a:pt x="15240" y="1524"/>
                </a:lnTo>
                <a:lnTo>
                  <a:pt x="21336" y="0"/>
                </a:lnTo>
                <a:lnTo>
                  <a:pt x="27432" y="3048"/>
                </a:lnTo>
                <a:lnTo>
                  <a:pt x="30480" y="6096"/>
                </a:lnTo>
                <a:lnTo>
                  <a:pt x="35052" y="12192"/>
                </a:lnTo>
                <a:lnTo>
                  <a:pt x="36576" y="19812"/>
                </a:lnTo>
                <a:lnTo>
                  <a:pt x="33528" y="25908"/>
                </a:lnTo>
                <a:lnTo>
                  <a:pt x="28956" y="32004"/>
                </a:lnTo>
                <a:lnTo>
                  <a:pt x="2133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3272" y="6187440"/>
            <a:ext cx="180340" cy="166370"/>
          </a:xfrm>
          <a:custGeom>
            <a:avLst/>
            <a:gdLst/>
            <a:ahLst/>
            <a:cxnLst/>
            <a:rect l="l" t="t" r="r" b="b"/>
            <a:pathLst>
              <a:path w="180340" h="166370">
                <a:moveTo>
                  <a:pt x="27432" y="166116"/>
                </a:moveTo>
                <a:lnTo>
                  <a:pt x="0" y="166116"/>
                </a:lnTo>
                <a:lnTo>
                  <a:pt x="0" y="0"/>
                </a:lnTo>
                <a:lnTo>
                  <a:pt x="41148" y="0"/>
                </a:lnTo>
                <a:lnTo>
                  <a:pt x="51173" y="24907"/>
                </a:lnTo>
                <a:lnTo>
                  <a:pt x="56314" y="38100"/>
                </a:lnTo>
                <a:lnTo>
                  <a:pt x="27432" y="38100"/>
                </a:lnTo>
                <a:lnTo>
                  <a:pt x="27432" y="166116"/>
                </a:lnTo>
                <a:close/>
              </a:path>
              <a:path w="180340" h="166370">
                <a:moveTo>
                  <a:pt x="116409" y="123444"/>
                </a:moveTo>
                <a:lnTo>
                  <a:pt x="89916" y="123444"/>
                </a:lnTo>
                <a:lnTo>
                  <a:pt x="102465" y="92583"/>
                </a:lnTo>
                <a:lnTo>
                  <a:pt x="114871" y="61722"/>
                </a:lnTo>
                <a:lnTo>
                  <a:pt x="126992" y="30861"/>
                </a:lnTo>
                <a:lnTo>
                  <a:pt x="138684" y="0"/>
                </a:lnTo>
                <a:lnTo>
                  <a:pt x="179832" y="0"/>
                </a:lnTo>
                <a:lnTo>
                  <a:pt x="179832" y="38100"/>
                </a:lnTo>
                <a:lnTo>
                  <a:pt x="149352" y="38100"/>
                </a:lnTo>
                <a:lnTo>
                  <a:pt x="149352" y="41148"/>
                </a:lnTo>
                <a:lnTo>
                  <a:pt x="136779" y="72890"/>
                </a:lnTo>
                <a:lnTo>
                  <a:pt x="124205" y="104203"/>
                </a:lnTo>
                <a:lnTo>
                  <a:pt x="116409" y="123444"/>
                </a:lnTo>
                <a:close/>
              </a:path>
              <a:path w="180340" h="166370">
                <a:moveTo>
                  <a:pt x="99060" y="166116"/>
                </a:moveTo>
                <a:lnTo>
                  <a:pt x="79248" y="166116"/>
                </a:lnTo>
                <a:lnTo>
                  <a:pt x="66460" y="135016"/>
                </a:lnTo>
                <a:lnTo>
                  <a:pt x="53530" y="103632"/>
                </a:lnTo>
                <a:lnTo>
                  <a:pt x="40886" y="72247"/>
                </a:lnTo>
                <a:lnTo>
                  <a:pt x="28956" y="41148"/>
                </a:lnTo>
                <a:lnTo>
                  <a:pt x="27432" y="39624"/>
                </a:lnTo>
                <a:lnTo>
                  <a:pt x="27432" y="38100"/>
                </a:lnTo>
                <a:lnTo>
                  <a:pt x="56314" y="38100"/>
                </a:lnTo>
                <a:lnTo>
                  <a:pt x="60769" y="49530"/>
                </a:lnTo>
                <a:lnTo>
                  <a:pt x="70080" y="74152"/>
                </a:lnTo>
                <a:lnTo>
                  <a:pt x="79248" y="99060"/>
                </a:lnTo>
                <a:lnTo>
                  <a:pt x="82415" y="104798"/>
                </a:lnTo>
                <a:lnTo>
                  <a:pt x="85153" y="110680"/>
                </a:lnTo>
                <a:lnTo>
                  <a:pt x="87606" y="116847"/>
                </a:lnTo>
                <a:lnTo>
                  <a:pt x="89916" y="123444"/>
                </a:lnTo>
                <a:lnTo>
                  <a:pt x="116409" y="123444"/>
                </a:lnTo>
                <a:lnTo>
                  <a:pt x="111632" y="135231"/>
                </a:lnTo>
                <a:lnTo>
                  <a:pt x="99060" y="166116"/>
                </a:lnTo>
                <a:close/>
              </a:path>
              <a:path w="180340" h="166370">
                <a:moveTo>
                  <a:pt x="179832" y="166116"/>
                </a:moveTo>
                <a:lnTo>
                  <a:pt x="150876" y="166116"/>
                </a:lnTo>
                <a:lnTo>
                  <a:pt x="150876" y="38100"/>
                </a:lnTo>
                <a:lnTo>
                  <a:pt x="179832" y="38100"/>
                </a:lnTo>
                <a:lnTo>
                  <a:pt x="179832" y="16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6255" y="6231254"/>
            <a:ext cx="93345" cy="126364"/>
          </a:xfrm>
          <a:custGeom>
            <a:avLst/>
            <a:gdLst/>
            <a:ahLst/>
            <a:cxnLst/>
            <a:rect l="l" t="t" r="r" b="b"/>
            <a:pathLst>
              <a:path w="93344" h="126364">
                <a:moveTo>
                  <a:pt x="64460" y="125872"/>
                </a:moveTo>
                <a:lnTo>
                  <a:pt x="25931" y="116347"/>
                </a:lnTo>
                <a:lnTo>
                  <a:pt x="2000" y="80962"/>
                </a:lnTo>
                <a:lnTo>
                  <a:pt x="0" y="70484"/>
                </a:lnTo>
                <a:lnTo>
                  <a:pt x="619" y="58864"/>
                </a:lnTo>
                <a:lnTo>
                  <a:pt x="18454" y="18002"/>
                </a:lnTo>
                <a:lnTo>
                  <a:pt x="53197" y="857"/>
                </a:lnTo>
                <a:lnTo>
                  <a:pt x="64007" y="0"/>
                </a:lnTo>
                <a:lnTo>
                  <a:pt x="74818" y="857"/>
                </a:lnTo>
                <a:lnTo>
                  <a:pt x="85344" y="3428"/>
                </a:lnTo>
                <a:lnTo>
                  <a:pt x="88391" y="4952"/>
                </a:lnTo>
                <a:lnTo>
                  <a:pt x="91439" y="4952"/>
                </a:lnTo>
                <a:lnTo>
                  <a:pt x="92963" y="6476"/>
                </a:lnTo>
                <a:lnTo>
                  <a:pt x="92963" y="23240"/>
                </a:lnTo>
                <a:lnTo>
                  <a:pt x="60959" y="23240"/>
                </a:lnTo>
                <a:lnTo>
                  <a:pt x="54149" y="24955"/>
                </a:lnTo>
                <a:lnTo>
                  <a:pt x="29932" y="61602"/>
                </a:lnTo>
                <a:lnTo>
                  <a:pt x="30479" y="70484"/>
                </a:lnTo>
                <a:lnTo>
                  <a:pt x="30479" y="79628"/>
                </a:lnTo>
                <a:lnTo>
                  <a:pt x="35051" y="88772"/>
                </a:lnTo>
                <a:lnTo>
                  <a:pt x="41147" y="93344"/>
                </a:lnTo>
                <a:lnTo>
                  <a:pt x="47124" y="97964"/>
                </a:lnTo>
                <a:lnTo>
                  <a:pt x="53530" y="100583"/>
                </a:lnTo>
                <a:lnTo>
                  <a:pt x="60221" y="101488"/>
                </a:lnTo>
                <a:lnTo>
                  <a:pt x="92963" y="101488"/>
                </a:lnTo>
                <a:lnTo>
                  <a:pt x="92963" y="117728"/>
                </a:lnTo>
                <a:lnTo>
                  <a:pt x="84224" y="122348"/>
                </a:lnTo>
                <a:lnTo>
                  <a:pt x="74485" y="124967"/>
                </a:lnTo>
                <a:lnTo>
                  <a:pt x="64460" y="125872"/>
                </a:lnTo>
                <a:close/>
              </a:path>
              <a:path w="93344" h="126364">
                <a:moveTo>
                  <a:pt x="92963" y="33908"/>
                </a:moveTo>
                <a:lnTo>
                  <a:pt x="86463" y="29670"/>
                </a:lnTo>
                <a:lnTo>
                  <a:pt x="78676" y="26288"/>
                </a:lnTo>
                <a:lnTo>
                  <a:pt x="70032" y="24050"/>
                </a:lnTo>
                <a:lnTo>
                  <a:pt x="60959" y="23240"/>
                </a:lnTo>
                <a:lnTo>
                  <a:pt x="92963" y="23240"/>
                </a:lnTo>
                <a:lnTo>
                  <a:pt x="92963" y="33908"/>
                </a:lnTo>
                <a:close/>
              </a:path>
              <a:path w="93344" h="126364">
                <a:moveTo>
                  <a:pt x="92963" y="101488"/>
                </a:moveTo>
                <a:lnTo>
                  <a:pt x="60221" y="101488"/>
                </a:lnTo>
                <a:lnTo>
                  <a:pt x="74747" y="100393"/>
                </a:lnTo>
                <a:lnTo>
                  <a:pt x="81724" y="98678"/>
                </a:lnTo>
                <a:lnTo>
                  <a:pt x="87844" y="95821"/>
                </a:lnTo>
                <a:lnTo>
                  <a:pt x="92963" y="91820"/>
                </a:lnTo>
                <a:lnTo>
                  <a:pt x="92963" y="101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6296" y="6231731"/>
            <a:ext cx="80010" cy="125095"/>
          </a:xfrm>
          <a:custGeom>
            <a:avLst/>
            <a:gdLst/>
            <a:ahLst/>
            <a:cxnLst/>
            <a:rect l="l" t="t" r="r" b="b"/>
            <a:pathLst>
              <a:path w="80010" h="125095">
                <a:moveTo>
                  <a:pt x="76893" y="103536"/>
                </a:moveTo>
                <a:lnTo>
                  <a:pt x="39624" y="103536"/>
                </a:lnTo>
                <a:lnTo>
                  <a:pt x="47244" y="100488"/>
                </a:lnTo>
                <a:lnTo>
                  <a:pt x="51816" y="97440"/>
                </a:lnTo>
                <a:lnTo>
                  <a:pt x="53340" y="89820"/>
                </a:lnTo>
                <a:lnTo>
                  <a:pt x="50292" y="83724"/>
                </a:lnTo>
                <a:lnTo>
                  <a:pt x="47244" y="79152"/>
                </a:lnTo>
                <a:lnTo>
                  <a:pt x="41148" y="77628"/>
                </a:lnTo>
                <a:lnTo>
                  <a:pt x="36576" y="76104"/>
                </a:lnTo>
                <a:lnTo>
                  <a:pt x="30622" y="72913"/>
                </a:lnTo>
                <a:lnTo>
                  <a:pt x="18145" y="67103"/>
                </a:lnTo>
                <a:lnTo>
                  <a:pt x="12192" y="63912"/>
                </a:lnTo>
                <a:lnTo>
                  <a:pt x="7620" y="59340"/>
                </a:lnTo>
                <a:lnTo>
                  <a:pt x="3048" y="53244"/>
                </a:lnTo>
                <a:lnTo>
                  <a:pt x="1524" y="47148"/>
                </a:lnTo>
                <a:lnTo>
                  <a:pt x="738" y="39409"/>
                </a:lnTo>
                <a:lnTo>
                  <a:pt x="952" y="32099"/>
                </a:lnTo>
                <a:lnTo>
                  <a:pt x="33528" y="1428"/>
                </a:lnTo>
                <a:lnTo>
                  <a:pt x="43791" y="0"/>
                </a:lnTo>
                <a:lnTo>
                  <a:pt x="53911" y="285"/>
                </a:lnTo>
                <a:lnTo>
                  <a:pt x="63746" y="2286"/>
                </a:lnTo>
                <a:lnTo>
                  <a:pt x="73152" y="6000"/>
                </a:lnTo>
                <a:lnTo>
                  <a:pt x="73152" y="22693"/>
                </a:lnTo>
                <a:lnTo>
                  <a:pt x="52149" y="22693"/>
                </a:lnTo>
                <a:lnTo>
                  <a:pt x="38100" y="22764"/>
                </a:lnTo>
                <a:lnTo>
                  <a:pt x="33528" y="25812"/>
                </a:lnTo>
                <a:lnTo>
                  <a:pt x="27432" y="34956"/>
                </a:lnTo>
                <a:lnTo>
                  <a:pt x="28956" y="41052"/>
                </a:lnTo>
                <a:lnTo>
                  <a:pt x="35052" y="44100"/>
                </a:lnTo>
                <a:lnTo>
                  <a:pt x="41005" y="48172"/>
                </a:lnTo>
                <a:lnTo>
                  <a:pt x="47244" y="51530"/>
                </a:lnTo>
                <a:lnTo>
                  <a:pt x="53482" y="54602"/>
                </a:lnTo>
                <a:lnTo>
                  <a:pt x="59436" y="57816"/>
                </a:lnTo>
                <a:lnTo>
                  <a:pt x="80010" y="94011"/>
                </a:lnTo>
                <a:lnTo>
                  <a:pt x="76893" y="103536"/>
                </a:lnTo>
                <a:close/>
              </a:path>
              <a:path w="80010" h="125095">
                <a:moveTo>
                  <a:pt x="73152" y="31908"/>
                </a:moveTo>
                <a:lnTo>
                  <a:pt x="66913" y="27693"/>
                </a:lnTo>
                <a:lnTo>
                  <a:pt x="59817" y="24479"/>
                </a:lnTo>
                <a:lnTo>
                  <a:pt x="52149" y="22693"/>
                </a:lnTo>
                <a:lnTo>
                  <a:pt x="73152" y="22693"/>
                </a:lnTo>
                <a:lnTo>
                  <a:pt x="73152" y="31908"/>
                </a:lnTo>
                <a:close/>
              </a:path>
              <a:path w="80010" h="125095">
                <a:moveTo>
                  <a:pt x="39457" y="124896"/>
                </a:moveTo>
                <a:lnTo>
                  <a:pt x="0" y="118776"/>
                </a:lnTo>
                <a:lnTo>
                  <a:pt x="0" y="91344"/>
                </a:lnTo>
                <a:lnTo>
                  <a:pt x="5976" y="94726"/>
                </a:lnTo>
                <a:lnTo>
                  <a:pt x="12382" y="97821"/>
                </a:lnTo>
                <a:lnTo>
                  <a:pt x="19073" y="100345"/>
                </a:lnTo>
                <a:lnTo>
                  <a:pt x="25908" y="102012"/>
                </a:lnTo>
                <a:lnTo>
                  <a:pt x="33528" y="103536"/>
                </a:lnTo>
                <a:lnTo>
                  <a:pt x="76893" y="103536"/>
                </a:lnTo>
                <a:lnTo>
                  <a:pt x="76628" y="104346"/>
                </a:lnTo>
                <a:lnTo>
                  <a:pt x="70104" y="112680"/>
                </a:lnTo>
                <a:lnTo>
                  <a:pt x="60459" y="118657"/>
                </a:lnTo>
                <a:lnTo>
                  <a:pt x="50101" y="122777"/>
                </a:lnTo>
                <a:lnTo>
                  <a:pt x="39457" y="124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0555" y="6232588"/>
            <a:ext cx="68580" cy="121285"/>
          </a:xfrm>
          <a:custGeom>
            <a:avLst/>
            <a:gdLst/>
            <a:ahLst/>
            <a:cxnLst/>
            <a:rect l="l" t="t" r="r" b="b"/>
            <a:pathLst>
              <a:path w="68580" h="121285">
                <a:moveTo>
                  <a:pt x="68580" y="21907"/>
                </a:moveTo>
                <a:lnTo>
                  <a:pt x="28955" y="21907"/>
                </a:lnTo>
                <a:lnTo>
                  <a:pt x="30479" y="14287"/>
                </a:lnTo>
                <a:lnTo>
                  <a:pt x="36575" y="8191"/>
                </a:lnTo>
                <a:lnTo>
                  <a:pt x="42671" y="3619"/>
                </a:lnTo>
                <a:lnTo>
                  <a:pt x="48863" y="1023"/>
                </a:lnTo>
                <a:lnTo>
                  <a:pt x="55625" y="0"/>
                </a:lnTo>
                <a:lnTo>
                  <a:pt x="62388" y="404"/>
                </a:lnTo>
                <a:lnTo>
                  <a:pt x="68580" y="2095"/>
                </a:lnTo>
                <a:lnTo>
                  <a:pt x="68580" y="21907"/>
                </a:lnTo>
                <a:close/>
              </a:path>
              <a:path w="68580" h="121285">
                <a:moveTo>
                  <a:pt x="28955" y="120967"/>
                </a:moveTo>
                <a:lnTo>
                  <a:pt x="0" y="120967"/>
                </a:lnTo>
                <a:lnTo>
                  <a:pt x="0" y="2095"/>
                </a:lnTo>
                <a:lnTo>
                  <a:pt x="28955" y="2095"/>
                </a:lnTo>
                <a:lnTo>
                  <a:pt x="28955" y="21907"/>
                </a:lnTo>
                <a:lnTo>
                  <a:pt x="68580" y="21907"/>
                </a:lnTo>
                <a:lnTo>
                  <a:pt x="68580" y="24955"/>
                </a:lnTo>
                <a:lnTo>
                  <a:pt x="56387" y="24955"/>
                </a:lnTo>
                <a:lnTo>
                  <a:pt x="50291" y="26479"/>
                </a:lnTo>
                <a:lnTo>
                  <a:pt x="42671" y="26479"/>
                </a:lnTo>
                <a:lnTo>
                  <a:pt x="36575" y="32575"/>
                </a:lnTo>
                <a:lnTo>
                  <a:pt x="32003" y="40195"/>
                </a:lnTo>
                <a:lnTo>
                  <a:pt x="28955" y="47815"/>
                </a:lnTo>
                <a:lnTo>
                  <a:pt x="28955" y="120967"/>
                </a:lnTo>
                <a:close/>
              </a:path>
              <a:path w="68580" h="121285">
                <a:moveTo>
                  <a:pt x="68580" y="31051"/>
                </a:moveTo>
                <a:lnTo>
                  <a:pt x="64007" y="26479"/>
                </a:lnTo>
                <a:lnTo>
                  <a:pt x="56387" y="24955"/>
                </a:lnTo>
                <a:lnTo>
                  <a:pt x="68580" y="24955"/>
                </a:lnTo>
                <a:lnTo>
                  <a:pt x="68580" y="31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9011" y="6234684"/>
            <a:ext cx="29209" cy="119380"/>
          </a:xfrm>
          <a:custGeom>
            <a:avLst/>
            <a:gdLst/>
            <a:ahLst/>
            <a:cxnLst/>
            <a:rect l="l" t="t" r="r" b="b"/>
            <a:pathLst>
              <a:path w="29209" h="119379">
                <a:moveTo>
                  <a:pt x="27432" y="118872"/>
                </a:moveTo>
                <a:lnTo>
                  <a:pt x="0" y="118872"/>
                </a:lnTo>
                <a:lnTo>
                  <a:pt x="0" y="0"/>
                </a:lnTo>
                <a:lnTo>
                  <a:pt x="28956" y="0"/>
                </a:lnTo>
                <a:lnTo>
                  <a:pt x="28289" y="29718"/>
                </a:lnTo>
                <a:lnTo>
                  <a:pt x="28098" y="89154"/>
                </a:lnTo>
                <a:lnTo>
                  <a:pt x="2743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1922" y="6231088"/>
            <a:ext cx="121920" cy="126364"/>
          </a:xfrm>
          <a:custGeom>
            <a:avLst/>
            <a:gdLst/>
            <a:ahLst/>
            <a:cxnLst/>
            <a:rect l="l" t="t" r="r" b="b"/>
            <a:pathLst>
              <a:path w="121919" h="126364">
                <a:moveTo>
                  <a:pt x="59697" y="126277"/>
                </a:moveTo>
                <a:lnTo>
                  <a:pt x="17430" y="110061"/>
                </a:lnTo>
                <a:lnTo>
                  <a:pt x="0" y="70080"/>
                </a:lnTo>
                <a:lnTo>
                  <a:pt x="261" y="58459"/>
                </a:lnTo>
                <a:lnTo>
                  <a:pt x="12453" y="21883"/>
                </a:lnTo>
                <a:lnTo>
                  <a:pt x="50553" y="547"/>
                </a:lnTo>
                <a:lnTo>
                  <a:pt x="60840" y="0"/>
                </a:lnTo>
                <a:lnTo>
                  <a:pt x="71127" y="738"/>
                </a:lnTo>
                <a:lnTo>
                  <a:pt x="106179" y="16740"/>
                </a:lnTo>
                <a:lnTo>
                  <a:pt x="111382" y="23407"/>
                </a:lnTo>
                <a:lnTo>
                  <a:pt x="52077" y="23407"/>
                </a:lnTo>
                <a:lnTo>
                  <a:pt x="45981" y="26455"/>
                </a:lnTo>
                <a:lnTo>
                  <a:pt x="29217" y="56935"/>
                </a:lnTo>
                <a:lnTo>
                  <a:pt x="29289" y="64674"/>
                </a:lnTo>
                <a:lnTo>
                  <a:pt x="59697" y="102655"/>
                </a:lnTo>
                <a:lnTo>
                  <a:pt x="110890" y="102655"/>
                </a:lnTo>
                <a:lnTo>
                  <a:pt x="109989" y="104179"/>
                </a:lnTo>
                <a:lnTo>
                  <a:pt x="76461" y="123991"/>
                </a:lnTo>
                <a:lnTo>
                  <a:pt x="68222" y="125706"/>
                </a:lnTo>
                <a:lnTo>
                  <a:pt x="59697" y="126277"/>
                </a:lnTo>
                <a:close/>
              </a:path>
              <a:path w="121919" h="126364">
                <a:moveTo>
                  <a:pt x="110890" y="102655"/>
                </a:moveTo>
                <a:lnTo>
                  <a:pt x="67317" y="102655"/>
                </a:lnTo>
                <a:lnTo>
                  <a:pt x="74937" y="99607"/>
                </a:lnTo>
                <a:lnTo>
                  <a:pt x="81033" y="98083"/>
                </a:lnTo>
                <a:lnTo>
                  <a:pt x="85605" y="91987"/>
                </a:lnTo>
                <a:lnTo>
                  <a:pt x="88653" y="85891"/>
                </a:lnTo>
                <a:lnTo>
                  <a:pt x="90630" y="79009"/>
                </a:lnTo>
                <a:lnTo>
                  <a:pt x="91892" y="71985"/>
                </a:lnTo>
                <a:lnTo>
                  <a:pt x="92297" y="64674"/>
                </a:lnTo>
                <a:lnTo>
                  <a:pt x="91701" y="56935"/>
                </a:lnTo>
                <a:lnTo>
                  <a:pt x="67317" y="23407"/>
                </a:lnTo>
                <a:lnTo>
                  <a:pt x="111382" y="23407"/>
                </a:lnTo>
                <a:lnTo>
                  <a:pt x="121872" y="59769"/>
                </a:lnTo>
                <a:lnTo>
                  <a:pt x="120657" y="69127"/>
                </a:lnTo>
                <a:lnTo>
                  <a:pt x="120062" y="78247"/>
                </a:lnTo>
                <a:lnTo>
                  <a:pt x="118181" y="87225"/>
                </a:lnTo>
                <a:lnTo>
                  <a:pt x="114871" y="95916"/>
                </a:lnTo>
                <a:lnTo>
                  <a:pt x="110890" y="102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8474" y="6231088"/>
            <a:ext cx="123189" cy="126364"/>
          </a:xfrm>
          <a:custGeom>
            <a:avLst/>
            <a:gdLst/>
            <a:ahLst/>
            <a:cxnLst/>
            <a:rect l="l" t="t" r="r" b="b"/>
            <a:pathLst>
              <a:path w="123189" h="126364">
                <a:moveTo>
                  <a:pt x="63674" y="126301"/>
                </a:moveTo>
                <a:lnTo>
                  <a:pt x="24645" y="116443"/>
                </a:lnTo>
                <a:lnTo>
                  <a:pt x="1857" y="82986"/>
                </a:lnTo>
                <a:lnTo>
                  <a:pt x="0" y="61364"/>
                </a:lnTo>
                <a:lnTo>
                  <a:pt x="785" y="50839"/>
                </a:lnTo>
                <a:lnTo>
                  <a:pt x="19073" y="14263"/>
                </a:lnTo>
                <a:lnTo>
                  <a:pt x="61602" y="0"/>
                </a:lnTo>
                <a:lnTo>
                  <a:pt x="72413" y="738"/>
                </a:lnTo>
                <a:lnTo>
                  <a:pt x="108227" y="18835"/>
                </a:lnTo>
                <a:lnTo>
                  <a:pt x="111485" y="23407"/>
                </a:lnTo>
                <a:lnTo>
                  <a:pt x="58697" y="23407"/>
                </a:lnTo>
                <a:lnTo>
                  <a:pt x="51077" y="24931"/>
                </a:lnTo>
                <a:lnTo>
                  <a:pt x="29741" y="58459"/>
                </a:lnTo>
                <a:lnTo>
                  <a:pt x="29146" y="65079"/>
                </a:lnTo>
                <a:lnTo>
                  <a:pt x="46505" y="99607"/>
                </a:lnTo>
                <a:lnTo>
                  <a:pt x="54125" y="102655"/>
                </a:lnTo>
                <a:lnTo>
                  <a:pt x="109959" y="102655"/>
                </a:lnTo>
                <a:lnTo>
                  <a:pt x="108989" y="104179"/>
                </a:lnTo>
                <a:lnTo>
                  <a:pt x="102227" y="111585"/>
                </a:lnTo>
                <a:lnTo>
                  <a:pt x="93749" y="117705"/>
                </a:lnTo>
                <a:lnTo>
                  <a:pt x="84129" y="122396"/>
                </a:lnTo>
                <a:lnTo>
                  <a:pt x="73937" y="125515"/>
                </a:lnTo>
                <a:lnTo>
                  <a:pt x="63674" y="126301"/>
                </a:lnTo>
                <a:close/>
              </a:path>
              <a:path w="123189" h="126364">
                <a:moveTo>
                  <a:pt x="109959" y="102655"/>
                </a:moveTo>
                <a:lnTo>
                  <a:pt x="60221" y="102655"/>
                </a:lnTo>
                <a:lnTo>
                  <a:pt x="67841" y="101131"/>
                </a:lnTo>
                <a:lnTo>
                  <a:pt x="73937" y="101131"/>
                </a:lnTo>
                <a:lnTo>
                  <a:pt x="80033" y="98083"/>
                </a:lnTo>
                <a:lnTo>
                  <a:pt x="89177" y="88939"/>
                </a:lnTo>
                <a:lnTo>
                  <a:pt x="90701" y="81319"/>
                </a:lnTo>
                <a:lnTo>
                  <a:pt x="90701" y="75223"/>
                </a:lnTo>
                <a:lnTo>
                  <a:pt x="92416" y="69246"/>
                </a:lnTo>
                <a:lnTo>
                  <a:pt x="92987" y="62841"/>
                </a:lnTo>
                <a:lnTo>
                  <a:pt x="92416" y="56149"/>
                </a:lnTo>
                <a:lnTo>
                  <a:pt x="90701" y="49315"/>
                </a:lnTo>
                <a:lnTo>
                  <a:pt x="90701" y="43219"/>
                </a:lnTo>
                <a:lnTo>
                  <a:pt x="87653" y="35599"/>
                </a:lnTo>
                <a:lnTo>
                  <a:pt x="75461" y="26455"/>
                </a:lnTo>
                <a:lnTo>
                  <a:pt x="66317" y="23407"/>
                </a:lnTo>
                <a:lnTo>
                  <a:pt x="111485" y="23407"/>
                </a:lnTo>
                <a:lnTo>
                  <a:pt x="122705" y="63031"/>
                </a:lnTo>
                <a:lnTo>
                  <a:pt x="121848" y="74175"/>
                </a:lnTo>
                <a:lnTo>
                  <a:pt x="119276" y="84748"/>
                </a:lnTo>
                <a:lnTo>
                  <a:pt x="114990" y="94749"/>
                </a:lnTo>
                <a:lnTo>
                  <a:pt x="109959" y="102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3608" y="6277355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0" y="0"/>
                </a:moveTo>
                <a:lnTo>
                  <a:pt x="131064" y="0"/>
                </a:lnTo>
                <a:lnTo>
                  <a:pt x="131064" y="132588"/>
                </a:lnTo>
                <a:lnTo>
                  <a:pt x="0" y="132588"/>
                </a:lnTo>
                <a:lnTo>
                  <a:pt x="0" y="0"/>
                </a:lnTo>
                <a:close/>
              </a:path>
            </a:pathLst>
          </a:custGeom>
          <a:solidFill>
            <a:srgbClr val="34A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388" y="627735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0"/>
                </a:moveTo>
                <a:lnTo>
                  <a:pt x="132588" y="0"/>
                </a:lnTo>
                <a:lnTo>
                  <a:pt x="132588" y="132588"/>
                </a:lnTo>
                <a:lnTo>
                  <a:pt x="0" y="132588"/>
                </a:lnTo>
                <a:lnTo>
                  <a:pt x="0" y="0"/>
                </a:lnTo>
                <a:close/>
              </a:path>
            </a:pathLst>
          </a:custGeom>
          <a:solidFill>
            <a:srgbClr val="FDB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7" y="3817279"/>
            <a:ext cx="742950" cy="6762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4705" y="4528942"/>
            <a:ext cx="3657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Programing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SAS, R-Server, TensorFlow and Scala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Big-Data: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Cloudera Hadoop certification and Spark Ecosystem 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Machine learning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Logistic Regression, Neural Networks, Support vector machines, XGBoost, Classification and Association rules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Allied Analytics skills: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Visualisation, Marketing &amp; Web analytics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Certifications: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PMP, Certified Scrum Master &amp; Certified in Business analytics from </a:t>
            </a:r>
            <a:r>
              <a:rPr lang="en-US" sz="800" b="1" dirty="0">
                <a:solidFill>
                  <a:schemeClr val="bg1"/>
                </a:solidFill>
                <a:latin typeface="Segoe UI"/>
              </a:rPr>
              <a:t>Indian School of Business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 </a:t>
            </a:r>
            <a:r>
              <a:rPr lang="en-US" sz="800" dirty="0">
                <a:solidFill>
                  <a:srgbClr val="FFFF00"/>
                </a:solidFill>
                <a:latin typeface="Segoe UI"/>
                <a:hlinkClick r:id="rId5"/>
              </a:rPr>
              <a:t>http://www.isb.edu/cba/</a:t>
            </a:r>
            <a:endParaRPr lang="en-US" sz="800" dirty="0">
              <a:solidFill>
                <a:srgbClr val="FFFF00"/>
              </a:solidFill>
              <a:latin typeface="Segoe UI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3842" y="3837892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Mrinal Chakraborty</a:t>
            </a:r>
          </a:p>
          <a:p>
            <a:r>
              <a:rPr lang="en-US" sz="1100" dirty="0">
                <a:solidFill>
                  <a:schemeClr val="bg1"/>
                </a:solidFill>
              </a:rPr>
              <a:t>Data Insights Team</a:t>
            </a:r>
          </a:p>
          <a:p>
            <a:r>
              <a:rPr lang="en-US" sz="1100" dirty="0">
                <a:solidFill>
                  <a:schemeClr val="bg1"/>
                </a:solidFill>
              </a:rPr>
              <a:t>Microsoft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150620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40"/>
              </a:lnSpc>
            </a:pPr>
            <a:r>
              <a:rPr sz="3550" b="1" spc="-585" dirty="0">
                <a:solidFill>
                  <a:srgbClr val="FFFFFF"/>
                </a:solidFill>
                <a:latin typeface="Courier New"/>
                <a:cs typeface="Courier New"/>
              </a:rPr>
              <a:t>HDInsight</a:t>
            </a:r>
            <a:r>
              <a:rPr sz="3550" b="1" spc="-1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18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3550" b="1" spc="-13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15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3550" b="1" spc="-13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695" dirty="0">
                <a:solidFill>
                  <a:srgbClr val="FFFFFF"/>
                </a:solidFill>
                <a:latin typeface="Courier New"/>
                <a:cs typeface="Courier New"/>
              </a:rPr>
              <a:t>Server:</a:t>
            </a:r>
            <a:r>
              <a:rPr sz="3550" b="1" spc="-13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175" dirty="0">
                <a:solidFill>
                  <a:srgbClr val="FFFFFF"/>
                </a:solidFill>
                <a:latin typeface="Courier New"/>
                <a:cs typeface="Courier New"/>
              </a:rPr>
              <a:t>Managed</a:t>
            </a:r>
            <a:r>
              <a:rPr sz="3550" b="1" spc="-13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175" dirty="0">
                <a:solidFill>
                  <a:srgbClr val="FFFFFF"/>
                </a:solidFill>
                <a:latin typeface="Courier New"/>
                <a:cs typeface="Courier New"/>
              </a:rPr>
              <a:t>Hadoop</a:t>
            </a:r>
            <a:r>
              <a:rPr sz="3550" b="1" spc="-13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790" dirty="0">
                <a:solidFill>
                  <a:srgbClr val="FFFFFF"/>
                </a:solidFill>
                <a:latin typeface="Courier New"/>
                <a:cs typeface="Courier New"/>
              </a:rPr>
              <a:t>for  </a:t>
            </a:r>
            <a:r>
              <a:rPr sz="3550" b="1" spc="-345" dirty="0">
                <a:solidFill>
                  <a:srgbClr val="FFFFFF"/>
                </a:solidFill>
                <a:latin typeface="Courier New"/>
                <a:cs typeface="Courier New"/>
              </a:rPr>
              <a:t>Advanced</a:t>
            </a:r>
            <a:r>
              <a:rPr sz="3550" b="1" spc="-1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755" dirty="0">
                <a:solidFill>
                  <a:srgbClr val="FFFFFF"/>
                </a:solidFill>
                <a:latin typeface="Courier New"/>
                <a:cs typeface="Courier New"/>
              </a:rPr>
              <a:t>Analytics</a:t>
            </a:r>
            <a:r>
              <a:rPr sz="3550" b="1" spc="-13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86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550" b="1" spc="-13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59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550" b="1" spc="-13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425" dirty="0">
                <a:solidFill>
                  <a:srgbClr val="FFFFFF"/>
                </a:solidFill>
                <a:latin typeface="Courier New"/>
                <a:cs typeface="Courier New"/>
              </a:rPr>
              <a:t>Cloud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63" y="3657600"/>
            <a:ext cx="2014855" cy="666115"/>
          </a:xfrm>
          <a:custGeom>
            <a:avLst/>
            <a:gdLst/>
            <a:ahLst/>
            <a:cxnLst/>
            <a:rect l="l" t="t" r="r" b="b"/>
            <a:pathLst>
              <a:path w="2014855" h="666114">
                <a:moveTo>
                  <a:pt x="0" y="0"/>
                </a:moveTo>
                <a:lnTo>
                  <a:pt x="2014728" y="0"/>
                </a:lnTo>
                <a:lnTo>
                  <a:pt x="2014728" y="665988"/>
                </a:lnTo>
                <a:lnTo>
                  <a:pt x="0" y="665988"/>
                </a:lnTo>
                <a:lnTo>
                  <a:pt x="0" y="0"/>
                </a:lnTo>
                <a:close/>
              </a:path>
            </a:pathLst>
          </a:custGeom>
          <a:solidFill>
            <a:srgbClr val="442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866" y="3753094"/>
            <a:ext cx="11677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65" dirty="0">
                <a:solidFill>
                  <a:srgbClr val="FFFFFF"/>
                </a:solidFill>
                <a:latin typeface="Courier New"/>
                <a:cs typeface="Courier New"/>
              </a:rPr>
              <a:t>SparkR</a:t>
            </a:r>
            <a:r>
              <a:rPr sz="1300" spc="-4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40" dirty="0">
                <a:solidFill>
                  <a:srgbClr val="FFFFFF"/>
                </a:solidFill>
                <a:latin typeface="Courier New"/>
                <a:cs typeface="Courier New"/>
              </a:rPr>
              <a:t>functions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1488" y="3657600"/>
            <a:ext cx="2234565" cy="666115"/>
          </a:xfrm>
          <a:custGeom>
            <a:avLst/>
            <a:gdLst/>
            <a:ahLst/>
            <a:cxnLst/>
            <a:rect l="l" t="t" r="r" b="b"/>
            <a:pathLst>
              <a:path w="2234565" h="666114">
                <a:moveTo>
                  <a:pt x="0" y="0"/>
                </a:moveTo>
                <a:lnTo>
                  <a:pt x="2234184" y="0"/>
                </a:lnTo>
                <a:lnTo>
                  <a:pt x="2234184" y="665988"/>
                </a:lnTo>
                <a:lnTo>
                  <a:pt x="0" y="665988"/>
                </a:lnTo>
                <a:lnTo>
                  <a:pt x="0" y="0"/>
                </a:lnTo>
                <a:close/>
              </a:path>
            </a:pathLst>
          </a:custGeom>
          <a:solidFill>
            <a:srgbClr val="442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7349" y="3753094"/>
            <a:ext cx="147891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65" dirty="0">
                <a:solidFill>
                  <a:srgbClr val="FFFFFF"/>
                </a:solidFill>
                <a:latin typeface="Courier New"/>
                <a:cs typeface="Courier New"/>
              </a:rPr>
              <a:t>RevoScaleR</a:t>
            </a:r>
            <a:r>
              <a:rPr sz="1300" spc="-5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40" dirty="0">
                <a:solidFill>
                  <a:srgbClr val="FFFFFF"/>
                </a:solidFill>
                <a:latin typeface="Courier New"/>
                <a:cs typeface="Courier New"/>
              </a:rPr>
              <a:t>functions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2535" y="2583179"/>
            <a:ext cx="1117600" cy="571500"/>
          </a:xfrm>
          <a:prstGeom prst="rect">
            <a:avLst/>
          </a:prstGeom>
          <a:solidFill>
            <a:srgbClr val="BAD80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Courier New"/>
                <a:cs typeface="Courier New"/>
              </a:rPr>
              <a:t>R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4627" y="3156204"/>
            <a:ext cx="1347470" cy="528955"/>
          </a:xfrm>
          <a:custGeom>
            <a:avLst/>
            <a:gdLst/>
            <a:ahLst/>
            <a:cxnLst/>
            <a:rect l="l" t="t" r="r" b="b"/>
            <a:pathLst>
              <a:path w="1347470" h="528954">
                <a:moveTo>
                  <a:pt x="58359" y="484133"/>
                </a:moveTo>
                <a:lnTo>
                  <a:pt x="55546" y="476431"/>
                </a:lnTo>
                <a:lnTo>
                  <a:pt x="1345692" y="0"/>
                </a:lnTo>
                <a:lnTo>
                  <a:pt x="1347216" y="7620"/>
                </a:lnTo>
                <a:lnTo>
                  <a:pt x="58359" y="484133"/>
                </a:lnTo>
                <a:close/>
              </a:path>
              <a:path w="1347470" h="528954">
                <a:moveTo>
                  <a:pt x="74676" y="528828"/>
                </a:moveTo>
                <a:lnTo>
                  <a:pt x="0" y="501396"/>
                </a:lnTo>
                <a:lnTo>
                  <a:pt x="39624" y="432816"/>
                </a:lnTo>
                <a:lnTo>
                  <a:pt x="55546" y="476431"/>
                </a:lnTo>
                <a:lnTo>
                  <a:pt x="45720" y="480059"/>
                </a:lnTo>
                <a:lnTo>
                  <a:pt x="48768" y="487680"/>
                </a:lnTo>
                <a:lnTo>
                  <a:pt x="59653" y="487680"/>
                </a:lnTo>
                <a:lnTo>
                  <a:pt x="74676" y="528828"/>
                </a:lnTo>
                <a:close/>
              </a:path>
              <a:path w="1347470" h="528954">
                <a:moveTo>
                  <a:pt x="48768" y="487680"/>
                </a:moveTo>
                <a:lnTo>
                  <a:pt x="45720" y="480059"/>
                </a:lnTo>
                <a:lnTo>
                  <a:pt x="55546" y="476431"/>
                </a:lnTo>
                <a:lnTo>
                  <a:pt x="58359" y="484133"/>
                </a:lnTo>
                <a:lnTo>
                  <a:pt x="48768" y="487680"/>
                </a:lnTo>
                <a:close/>
              </a:path>
              <a:path w="1347470" h="528954">
                <a:moveTo>
                  <a:pt x="59653" y="487680"/>
                </a:moveTo>
                <a:lnTo>
                  <a:pt x="48768" y="487680"/>
                </a:lnTo>
                <a:lnTo>
                  <a:pt x="58359" y="484133"/>
                </a:lnTo>
                <a:lnTo>
                  <a:pt x="59653" y="48768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0320" y="3150107"/>
            <a:ext cx="1318260" cy="533400"/>
          </a:xfrm>
          <a:custGeom>
            <a:avLst/>
            <a:gdLst/>
            <a:ahLst/>
            <a:cxnLst/>
            <a:rect l="l" t="t" r="r" b="b"/>
            <a:pathLst>
              <a:path w="1318260" h="533400">
                <a:moveTo>
                  <a:pt x="1258725" y="489652"/>
                </a:moveTo>
                <a:lnTo>
                  <a:pt x="0" y="7620"/>
                </a:lnTo>
                <a:lnTo>
                  <a:pt x="1524" y="0"/>
                </a:lnTo>
                <a:lnTo>
                  <a:pt x="1261452" y="482493"/>
                </a:lnTo>
                <a:lnTo>
                  <a:pt x="1258725" y="489652"/>
                </a:lnTo>
                <a:close/>
              </a:path>
              <a:path w="1318260" h="533400">
                <a:moveTo>
                  <a:pt x="1310507" y="493776"/>
                </a:moveTo>
                <a:lnTo>
                  <a:pt x="1269492" y="493776"/>
                </a:lnTo>
                <a:lnTo>
                  <a:pt x="1271016" y="486156"/>
                </a:lnTo>
                <a:lnTo>
                  <a:pt x="1261452" y="482493"/>
                </a:lnTo>
                <a:lnTo>
                  <a:pt x="1278636" y="437388"/>
                </a:lnTo>
                <a:lnTo>
                  <a:pt x="1310507" y="493776"/>
                </a:lnTo>
                <a:close/>
              </a:path>
              <a:path w="1318260" h="533400">
                <a:moveTo>
                  <a:pt x="1269492" y="493776"/>
                </a:moveTo>
                <a:lnTo>
                  <a:pt x="1258725" y="489652"/>
                </a:lnTo>
                <a:lnTo>
                  <a:pt x="1261452" y="482493"/>
                </a:lnTo>
                <a:lnTo>
                  <a:pt x="1271016" y="486156"/>
                </a:lnTo>
                <a:lnTo>
                  <a:pt x="1269492" y="493776"/>
                </a:lnTo>
                <a:close/>
              </a:path>
              <a:path w="1318260" h="533400">
                <a:moveTo>
                  <a:pt x="1242060" y="533400"/>
                </a:moveTo>
                <a:lnTo>
                  <a:pt x="1258725" y="489652"/>
                </a:lnTo>
                <a:lnTo>
                  <a:pt x="1269492" y="493776"/>
                </a:lnTo>
                <a:lnTo>
                  <a:pt x="1310507" y="493776"/>
                </a:lnTo>
                <a:lnTo>
                  <a:pt x="1318260" y="507492"/>
                </a:lnTo>
                <a:lnTo>
                  <a:pt x="1242060" y="5334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263" y="4376928"/>
            <a:ext cx="4788535" cy="443865"/>
          </a:xfrm>
          <a:custGeom>
            <a:avLst/>
            <a:gdLst/>
            <a:ahLst/>
            <a:cxnLst/>
            <a:rect l="l" t="t" r="r" b="b"/>
            <a:pathLst>
              <a:path w="4788535" h="443864">
                <a:moveTo>
                  <a:pt x="0" y="0"/>
                </a:moveTo>
                <a:lnTo>
                  <a:pt x="4788408" y="0"/>
                </a:lnTo>
                <a:lnTo>
                  <a:pt x="4788408" y="443484"/>
                </a:lnTo>
                <a:lnTo>
                  <a:pt x="0" y="443484"/>
                </a:lnTo>
                <a:lnTo>
                  <a:pt x="0" y="0"/>
                </a:lnTo>
                <a:close/>
              </a:path>
            </a:pathLst>
          </a:custGeom>
          <a:solidFill>
            <a:srgbClr val="4DB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263" y="4872228"/>
            <a:ext cx="4788535" cy="611505"/>
          </a:xfrm>
          <a:custGeom>
            <a:avLst/>
            <a:gdLst/>
            <a:ahLst/>
            <a:cxnLst/>
            <a:rect l="l" t="t" r="r" b="b"/>
            <a:pathLst>
              <a:path w="4788535" h="611504">
                <a:moveTo>
                  <a:pt x="0" y="0"/>
                </a:moveTo>
                <a:lnTo>
                  <a:pt x="4788408" y="0"/>
                </a:lnTo>
                <a:lnTo>
                  <a:pt x="4788408" y="611124"/>
                </a:lnTo>
                <a:lnTo>
                  <a:pt x="0" y="611124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38038" y="4470848"/>
            <a:ext cx="1320800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indent="-203200">
              <a:lnSpc>
                <a:spcPct val="100000"/>
              </a:lnSpc>
            </a:pPr>
            <a:r>
              <a:rPr sz="1300" spc="-180" dirty="0">
                <a:solidFill>
                  <a:srgbClr val="FFFFFF"/>
                </a:solidFill>
                <a:latin typeface="Courier New"/>
                <a:cs typeface="Courier New"/>
              </a:rPr>
              <a:t>Spark</a:t>
            </a:r>
            <a:r>
              <a:rPr sz="1300" spc="-4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1300" spc="-4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Courier New"/>
                <a:cs typeface="Courier New"/>
              </a:rPr>
              <a:t>Hadoop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0480" marR="23495" indent="184150">
              <a:lnSpc>
                <a:spcPts val="1390"/>
              </a:lnSpc>
              <a:spcBef>
                <a:spcPts val="1045"/>
              </a:spcBef>
            </a:pPr>
            <a:r>
              <a:rPr sz="1300" spc="-180" dirty="0">
                <a:solidFill>
                  <a:srgbClr val="FFFFFF"/>
                </a:solidFill>
                <a:latin typeface="Courier New"/>
                <a:cs typeface="Courier New"/>
              </a:rPr>
              <a:t>Blob </a:t>
            </a:r>
            <a:r>
              <a:rPr sz="1300" spc="-185" dirty="0">
                <a:solidFill>
                  <a:srgbClr val="FFFFFF"/>
                </a:solidFill>
                <a:latin typeface="Courier New"/>
                <a:cs typeface="Courier New"/>
              </a:rPr>
              <a:t>Storage  </a:t>
            </a:r>
            <a:r>
              <a:rPr sz="1300" spc="-150" dirty="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sz="1300" spc="-4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Courier New"/>
                <a:cs typeface="Courier New"/>
              </a:rPr>
              <a:t>Lake</a:t>
            </a:r>
            <a:r>
              <a:rPr sz="1300" spc="-4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85" dirty="0">
                <a:solidFill>
                  <a:srgbClr val="FFFFFF"/>
                </a:solidFill>
                <a:latin typeface="Courier New"/>
                <a:cs typeface="Courier New"/>
              </a:rPr>
              <a:t>Storage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8259" y="2587751"/>
            <a:ext cx="4646930" cy="4030979"/>
          </a:xfrm>
          <a:custGeom>
            <a:avLst/>
            <a:gdLst/>
            <a:ahLst/>
            <a:cxnLst/>
            <a:rect l="l" t="t" r="r" b="b"/>
            <a:pathLst>
              <a:path w="4646930" h="4030979">
                <a:moveTo>
                  <a:pt x="4645152" y="4030979"/>
                </a:moveTo>
                <a:lnTo>
                  <a:pt x="1524" y="4030979"/>
                </a:lnTo>
                <a:lnTo>
                  <a:pt x="0" y="4029456"/>
                </a:lnTo>
                <a:lnTo>
                  <a:pt x="0" y="1524"/>
                </a:lnTo>
                <a:lnTo>
                  <a:pt x="1524" y="0"/>
                </a:lnTo>
                <a:lnTo>
                  <a:pt x="4645152" y="0"/>
                </a:lnTo>
                <a:lnTo>
                  <a:pt x="4646676" y="1524"/>
                </a:lnTo>
                <a:lnTo>
                  <a:pt x="4646676" y="3048"/>
                </a:lnTo>
                <a:lnTo>
                  <a:pt x="9144" y="3048"/>
                </a:lnTo>
                <a:lnTo>
                  <a:pt x="4572" y="7620"/>
                </a:lnTo>
                <a:lnTo>
                  <a:pt x="9144" y="7620"/>
                </a:lnTo>
                <a:lnTo>
                  <a:pt x="9144" y="4023360"/>
                </a:lnTo>
                <a:lnTo>
                  <a:pt x="4572" y="4023360"/>
                </a:lnTo>
                <a:lnTo>
                  <a:pt x="9144" y="4026407"/>
                </a:lnTo>
                <a:lnTo>
                  <a:pt x="4646676" y="4026407"/>
                </a:lnTo>
                <a:lnTo>
                  <a:pt x="4646676" y="4029456"/>
                </a:lnTo>
                <a:lnTo>
                  <a:pt x="4645152" y="4030979"/>
                </a:lnTo>
                <a:close/>
              </a:path>
              <a:path w="4646930" h="4030979">
                <a:moveTo>
                  <a:pt x="9144" y="7620"/>
                </a:moveTo>
                <a:lnTo>
                  <a:pt x="4572" y="7620"/>
                </a:lnTo>
                <a:lnTo>
                  <a:pt x="9144" y="3048"/>
                </a:lnTo>
                <a:lnTo>
                  <a:pt x="9144" y="7620"/>
                </a:lnTo>
                <a:close/>
              </a:path>
              <a:path w="4646930" h="4030979">
                <a:moveTo>
                  <a:pt x="4637532" y="7620"/>
                </a:moveTo>
                <a:lnTo>
                  <a:pt x="9144" y="7620"/>
                </a:lnTo>
                <a:lnTo>
                  <a:pt x="9144" y="3048"/>
                </a:lnTo>
                <a:lnTo>
                  <a:pt x="4637532" y="3048"/>
                </a:lnTo>
                <a:lnTo>
                  <a:pt x="4637532" y="7620"/>
                </a:lnTo>
                <a:close/>
              </a:path>
              <a:path w="4646930" h="4030979">
                <a:moveTo>
                  <a:pt x="4637532" y="4026407"/>
                </a:moveTo>
                <a:lnTo>
                  <a:pt x="4637532" y="3048"/>
                </a:lnTo>
                <a:lnTo>
                  <a:pt x="4642104" y="7620"/>
                </a:lnTo>
                <a:lnTo>
                  <a:pt x="4646676" y="7620"/>
                </a:lnTo>
                <a:lnTo>
                  <a:pt x="4646676" y="4023360"/>
                </a:lnTo>
                <a:lnTo>
                  <a:pt x="4642104" y="4023360"/>
                </a:lnTo>
                <a:lnTo>
                  <a:pt x="4637532" y="4026407"/>
                </a:lnTo>
                <a:close/>
              </a:path>
              <a:path w="4646930" h="4030979">
                <a:moveTo>
                  <a:pt x="4646676" y="7620"/>
                </a:moveTo>
                <a:lnTo>
                  <a:pt x="4642104" y="7620"/>
                </a:lnTo>
                <a:lnTo>
                  <a:pt x="4637532" y="3048"/>
                </a:lnTo>
                <a:lnTo>
                  <a:pt x="4646676" y="3048"/>
                </a:lnTo>
                <a:lnTo>
                  <a:pt x="4646676" y="7620"/>
                </a:lnTo>
                <a:close/>
              </a:path>
              <a:path w="4646930" h="4030979">
                <a:moveTo>
                  <a:pt x="9144" y="4026407"/>
                </a:moveTo>
                <a:lnTo>
                  <a:pt x="4572" y="4023360"/>
                </a:lnTo>
                <a:lnTo>
                  <a:pt x="9144" y="4023360"/>
                </a:lnTo>
                <a:lnTo>
                  <a:pt x="9144" y="4026407"/>
                </a:lnTo>
                <a:close/>
              </a:path>
              <a:path w="4646930" h="4030979">
                <a:moveTo>
                  <a:pt x="4637532" y="4026407"/>
                </a:moveTo>
                <a:lnTo>
                  <a:pt x="9144" y="4026407"/>
                </a:lnTo>
                <a:lnTo>
                  <a:pt x="9144" y="4023360"/>
                </a:lnTo>
                <a:lnTo>
                  <a:pt x="4637532" y="4023360"/>
                </a:lnTo>
                <a:lnTo>
                  <a:pt x="4637532" y="4026407"/>
                </a:lnTo>
                <a:close/>
              </a:path>
              <a:path w="4646930" h="4030979">
                <a:moveTo>
                  <a:pt x="4646676" y="4026407"/>
                </a:moveTo>
                <a:lnTo>
                  <a:pt x="4637532" y="4026407"/>
                </a:lnTo>
                <a:lnTo>
                  <a:pt x="4642104" y="4023360"/>
                </a:lnTo>
                <a:lnTo>
                  <a:pt x="4646676" y="4023360"/>
                </a:lnTo>
                <a:lnTo>
                  <a:pt x="4646676" y="4026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93288" y="2574337"/>
            <a:ext cx="4173220" cy="303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buSzPct val="89830"/>
              <a:buFont typeface="Courier New"/>
              <a:buChar char="•"/>
              <a:tabLst>
                <a:tab pos="290195" algn="l"/>
              </a:tabLst>
            </a:pPr>
            <a:r>
              <a:rPr sz="2950" b="1" spc="-400" dirty="0">
                <a:solidFill>
                  <a:srgbClr val="505050"/>
                </a:solidFill>
                <a:latin typeface="Courier New"/>
                <a:cs typeface="Courier New"/>
              </a:rPr>
              <a:t>Easy</a:t>
            </a:r>
            <a:r>
              <a:rPr sz="2950" b="1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b="1" spc="-530" dirty="0">
                <a:solidFill>
                  <a:srgbClr val="505050"/>
                </a:solidFill>
                <a:latin typeface="Courier New"/>
                <a:cs typeface="Courier New"/>
              </a:rPr>
              <a:t>setup,</a:t>
            </a:r>
            <a:r>
              <a:rPr sz="2950" b="1" spc="-10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b="1" spc="-745" dirty="0">
                <a:solidFill>
                  <a:srgbClr val="505050"/>
                </a:solidFill>
                <a:latin typeface="Courier New"/>
                <a:cs typeface="Courier New"/>
              </a:rPr>
              <a:t>elastic,</a:t>
            </a:r>
            <a:r>
              <a:rPr sz="2950" b="1" spc="-10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b="1" spc="-165" dirty="0">
                <a:solidFill>
                  <a:srgbClr val="505050"/>
                </a:solidFill>
                <a:latin typeface="Courier New"/>
                <a:cs typeface="Courier New"/>
              </a:rPr>
              <a:t>SLA</a:t>
            </a:r>
            <a:endParaRPr sz="2950" dirty="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80"/>
              </a:spcBef>
              <a:buSzPct val="89830"/>
              <a:buFont typeface="Courier New"/>
              <a:buChar char="•"/>
              <a:tabLst>
                <a:tab pos="290195" algn="l"/>
              </a:tabLst>
            </a:pPr>
            <a:r>
              <a:rPr sz="2950" b="1" spc="-385" dirty="0">
                <a:solidFill>
                  <a:srgbClr val="505050"/>
                </a:solidFill>
                <a:latin typeface="Courier New"/>
                <a:cs typeface="Courier New"/>
              </a:rPr>
              <a:t>Spark</a:t>
            </a:r>
            <a:endParaRPr sz="2950" dirty="0">
              <a:latin typeface="Courier New"/>
              <a:cs typeface="Courier New"/>
            </a:endParaRPr>
          </a:p>
          <a:p>
            <a:pPr marL="485140" lvl="1" indent="-195580">
              <a:lnSpc>
                <a:spcPct val="100000"/>
              </a:lnSpc>
              <a:spcBef>
                <a:spcPts val="229"/>
              </a:spcBef>
              <a:buSzPct val="87878"/>
              <a:buChar char="•"/>
              <a:tabLst>
                <a:tab pos="485775" algn="l"/>
              </a:tabLst>
            </a:pPr>
            <a:r>
              <a:rPr sz="1650" spc="-240" dirty="0">
                <a:solidFill>
                  <a:srgbClr val="505050"/>
                </a:solidFill>
                <a:latin typeface="Courier New"/>
                <a:cs typeface="Courier New"/>
              </a:rPr>
              <a:t>Integrated</a:t>
            </a:r>
            <a:r>
              <a:rPr sz="1650" spc="-5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35" dirty="0">
                <a:solidFill>
                  <a:srgbClr val="505050"/>
                </a:solidFill>
                <a:latin typeface="Courier New"/>
                <a:cs typeface="Courier New"/>
              </a:rPr>
              <a:t>notebooks</a:t>
            </a:r>
            <a:r>
              <a:rPr sz="16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10" dirty="0">
                <a:solidFill>
                  <a:srgbClr val="505050"/>
                </a:solidFill>
                <a:latin typeface="Courier New"/>
                <a:cs typeface="Courier New"/>
              </a:rPr>
              <a:t>experience</a:t>
            </a:r>
            <a:endParaRPr sz="1650" dirty="0">
              <a:latin typeface="Courier New"/>
              <a:cs typeface="Courier New"/>
            </a:endParaRPr>
          </a:p>
          <a:p>
            <a:pPr marL="485140" lvl="1" indent="-195580">
              <a:lnSpc>
                <a:spcPct val="100000"/>
              </a:lnSpc>
              <a:spcBef>
                <a:spcPts val="190"/>
              </a:spcBef>
              <a:buSzPct val="87878"/>
              <a:buChar char="•"/>
              <a:tabLst>
                <a:tab pos="485775" algn="l"/>
              </a:tabLst>
            </a:pPr>
            <a:r>
              <a:rPr sz="1650" spc="-80" dirty="0">
                <a:solidFill>
                  <a:srgbClr val="505050"/>
                </a:solidFill>
                <a:latin typeface="Courier New"/>
                <a:cs typeface="Courier New"/>
              </a:rPr>
              <a:t>Upgraded</a:t>
            </a:r>
            <a:r>
              <a:rPr sz="1650" spc="-5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40" dirty="0">
                <a:solidFill>
                  <a:srgbClr val="505050"/>
                </a:solidFill>
                <a:latin typeface="Courier New"/>
                <a:cs typeface="Courier New"/>
              </a:rPr>
              <a:t>to</a:t>
            </a:r>
            <a:r>
              <a:rPr sz="1650" spc="-5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345" dirty="0">
                <a:solidFill>
                  <a:srgbClr val="505050"/>
                </a:solidFill>
                <a:latin typeface="Courier New"/>
                <a:cs typeface="Courier New"/>
              </a:rPr>
              <a:t>latest</a:t>
            </a:r>
            <a:r>
              <a:rPr sz="1650" spc="-5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29">
                <a:solidFill>
                  <a:srgbClr val="505050"/>
                </a:solidFill>
                <a:latin typeface="Courier New"/>
                <a:cs typeface="Courier New"/>
              </a:rPr>
              <a:t>Version</a:t>
            </a:r>
            <a:r>
              <a:rPr sz="1650" spc="-545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650" spc="-545">
                <a:solidFill>
                  <a:srgbClr val="505050"/>
                </a:solidFill>
                <a:latin typeface="Courier New"/>
                <a:cs typeface="Courier New"/>
              </a:rPr>
              <a:t>2.0</a:t>
            </a:r>
            <a:endParaRPr sz="165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45"/>
              </a:spcBef>
              <a:buSzPct val="89830"/>
              <a:buFont typeface="Courier New"/>
              <a:buChar char="•"/>
              <a:tabLst>
                <a:tab pos="290195" algn="l"/>
              </a:tabLst>
            </a:pPr>
            <a:r>
              <a:rPr sz="2950" b="1" spc="-13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2950" b="1" spc="-10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b="1" spc="-445" dirty="0">
                <a:solidFill>
                  <a:srgbClr val="505050"/>
                </a:solidFill>
                <a:latin typeface="Courier New"/>
                <a:cs typeface="Courier New"/>
              </a:rPr>
              <a:t>Server</a:t>
            </a:r>
            <a:endParaRPr sz="2950" dirty="0">
              <a:latin typeface="Courier New"/>
              <a:cs typeface="Courier New"/>
            </a:endParaRPr>
          </a:p>
          <a:p>
            <a:pPr marL="485140" marR="5080" lvl="1" indent="-195580">
              <a:lnSpc>
                <a:spcPts val="1789"/>
              </a:lnSpc>
              <a:spcBef>
                <a:spcPts val="450"/>
              </a:spcBef>
              <a:buSzPct val="87878"/>
              <a:buChar char="•"/>
              <a:tabLst>
                <a:tab pos="485775" algn="l"/>
              </a:tabLst>
            </a:pPr>
            <a:r>
              <a:rPr sz="1650" spc="-180" dirty="0">
                <a:solidFill>
                  <a:srgbClr val="505050"/>
                </a:solidFill>
                <a:latin typeface="Courier New"/>
                <a:cs typeface="Courier New"/>
              </a:rPr>
              <a:t>Leverage</a:t>
            </a:r>
            <a:r>
              <a:rPr sz="1650" spc="-5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1650" spc="-5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430" dirty="0">
                <a:solidFill>
                  <a:srgbClr val="505050"/>
                </a:solidFill>
                <a:latin typeface="Courier New"/>
                <a:cs typeface="Courier New"/>
              </a:rPr>
              <a:t>skills</a:t>
            </a:r>
            <a:r>
              <a:rPr sz="1650" spc="-5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29" dirty="0">
                <a:solidFill>
                  <a:srgbClr val="505050"/>
                </a:solidFill>
                <a:latin typeface="Courier New"/>
                <a:cs typeface="Courier New"/>
              </a:rPr>
              <a:t>with</a:t>
            </a:r>
            <a:r>
              <a:rPr sz="1650" spc="-5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29" dirty="0">
                <a:solidFill>
                  <a:srgbClr val="505050"/>
                </a:solidFill>
                <a:latin typeface="Courier New"/>
                <a:cs typeface="Courier New"/>
              </a:rPr>
              <a:t>massively</a:t>
            </a:r>
            <a:r>
              <a:rPr sz="1650" spc="-52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75" dirty="0">
                <a:solidFill>
                  <a:srgbClr val="505050"/>
                </a:solidFill>
                <a:latin typeface="Courier New"/>
                <a:cs typeface="Courier New"/>
              </a:rPr>
              <a:t>scalable  </a:t>
            </a:r>
            <a:r>
              <a:rPr sz="1650" spc="-220" dirty="0">
                <a:solidFill>
                  <a:srgbClr val="505050"/>
                </a:solidFill>
                <a:latin typeface="Courier New"/>
                <a:cs typeface="Courier New"/>
              </a:rPr>
              <a:t>algorithms</a:t>
            </a:r>
            <a:r>
              <a:rPr sz="1650" spc="-5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80" dirty="0">
                <a:solidFill>
                  <a:srgbClr val="505050"/>
                </a:solidFill>
                <a:latin typeface="Courier New"/>
                <a:cs typeface="Courier New"/>
              </a:rPr>
              <a:t>and</a:t>
            </a:r>
            <a:r>
              <a:rPr sz="1650" spc="-5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390" dirty="0">
                <a:solidFill>
                  <a:srgbClr val="505050"/>
                </a:solidFill>
                <a:latin typeface="Courier New"/>
                <a:cs typeface="Courier New"/>
              </a:rPr>
              <a:t>statistical</a:t>
            </a:r>
            <a:r>
              <a:rPr sz="1650" spc="-5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54" dirty="0">
                <a:solidFill>
                  <a:srgbClr val="505050"/>
                </a:solidFill>
                <a:latin typeface="Courier New"/>
                <a:cs typeface="Courier New"/>
              </a:rPr>
              <a:t>functions</a:t>
            </a:r>
            <a:endParaRPr sz="1650" dirty="0">
              <a:latin typeface="Courier New"/>
              <a:cs typeface="Courier New"/>
            </a:endParaRPr>
          </a:p>
          <a:p>
            <a:pPr marL="485140" marR="6985" lvl="1" indent="-195580">
              <a:lnSpc>
                <a:spcPts val="1780"/>
              </a:lnSpc>
              <a:spcBef>
                <a:spcPts val="390"/>
              </a:spcBef>
              <a:buSzPct val="87878"/>
              <a:buChar char="•"/>
              <a:tabLst>
                <a:tab pos="485775" algn="l"/>
              </a:tabLst>
            </a:pPr>
            <a:r>
              <a:rPr sz="1650" spc="-135" dirty="0">
                <a:solidFill>
                  <a:srgbClr val="505050"/>
                </a:solidFill>
                <a:latin typeface="Courier New"/>
                <a:cs typeface="Courier New"/>
              </a:rPr>
              <a:t>Reuse</a:t>
            </a:r>
            <a:r>
              <a:rPr sz="1650" spc="-5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300" dirty="0">
                <a:solidFill>
                  <a:srgbClr val="505050"/>
                </a:solidFill>
                <a:latin typeface="Courier New"/>
                <a:cs typeface="Courier New"/>
              </a:rPr>
              <a:t>existing</a:t>
            </a:r>
            <a:r>
              <a:rPr sz="1650" spc="-5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1650" spc="-5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54" dirty="0">
                <a:solidFill>
                  <a:srgbClr val="505050"/>
                </a:solidFill>
                <a:latin typeface="Courier New"/>
                <a:cs typeface="Courier New"/>
              </a:rPr>
              <a:t>functions</a:t>
            </a:r>
            <a:r>
              <a:rPr sz="1650" spc="-52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00" dirty="0">
                <a:solidFill>
                  <a:srgbClr val="505050"/>
                </a:solidFill>
                <a:latin typeface="Courier New"/>
                <a:cs typeface="Courier New"/>
              </a:rPr>
              <a:t>over</a:t>
            </a:r>
            <a:r>
              <a:rPr sz="1650" spc="-5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54" dirty="0">
                <a:solidFill>
                  <a:srgbClr val="505050"/>
                </a:solidFill>
                <a:latin typeface="Courier New"/>
                <a:cs typeface="Courier New"/>
              </a:rPr>
              <a:t>multiple  </a:t>
            </a:r>
            <a:r>
              <a:rPr sz="1650" spc="-140" dirty="0">
                <a:solidFill>
                  <a:srgbClr val="505050"/>
                </a:solidFill>
                <a:latin typeface="Courier New"/>
                <a:cs typeface="Courier New"/>
              </a:rPr>
              <a:t>machines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60535" y="1115567"/>
            <a:ext cx="1072896" cy="1072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150620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73" y="1182566"/>
            <a:ext cx="9077325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40"/>
              </a:lnSpc>
            </a:pPr>
            <a:r>
              <a:rPr sz="3550" b="1" spc="-15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3550" b="1" spc="-13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605" dirty="0">
                <a:solidFill>
                  <a:srgbClr val="FFFFFF"/>
                </a:solidFill>
                <a:latin typeface="Courier New"/>
                <a:cs typeface="Courier New"/>
              </a:rPr>
              <a:t>Server</a:t>
            </a:r>
            <a:r>
              <a:rPr sz="3550" b="1" spc="-13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21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3550" b="1" spc="-13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459" dirty="0">
                <a:solidFill>
                  <a:srgbClr val="FFFFFF"/>
                </a:solidFill>
                <a:latin typeface="Courier New"/>
                <a:cs typeface="Courier New"/>
              </a:rPr>
              <a:t>Hadoop/HDInsight</a:t>
            </a:r>
            <a:r>
              <a:rPr sz="3550" b="1" spc="-1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755" dirty="0">
                <a:solidFill>
                  <a:srgbClr val="FFFFFF"/>
                </a:solidFill>
                <a:latin typeface="Courier New"/>
                <a:cs typeface="Courier New"/>
              </a:rPr>
              <a:t>scales</a:t>
            </a:r>
            <a:r>
              <a:rPr sz="3550" b="1" spc="-13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63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550" b="1" spc="-13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455" dirty="0">
                <a:solidFill>
                  <a:srgbClr val="FFFFFF"/>
                </a:solidFill>
                <a:latin typeface="Courier New"/>
                <a:cs typeface="Courier New"/>
              </a:rPr>
              <a:t>hundreds  </a:t>
            </a:r>
            <a:r>
              <a:rPr sz="3550" b="1" spc="-72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550" b="1" spc="-1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555" dirty="0">
                <a:solidFill>
                  <a:srgbClr val="FFFFFF"/>
                </a:solidFill>
                <a:latin typeface="Courier New"/>
                <a:cs typeface="Courier New"/>
              </a:rPr>
              <a:t>nodes,</a:t>
            </a:r>
            <a:r>
              <a:rPr sz="3550" b="1" spc="-1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925" dirty="0">
                <a:solidFill>
                  <a:srgbClr val="FFFFFF"/>
                </a:solidFill>
                <a:latin typeface="Courier New"/>
                <a:cs typeface="Courier New"/>
              </a:rPr>
              <a:t>billions</a:t>
            </a:r>
            <a:r>
              <a:rPr sz="3550" b="1" spc="-13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73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550" b="1" spc="-1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459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r>
              <a:rPr sz="3550" b="1" spc="-13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29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3550" b="1" spc="-13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685" dirty="0">
                <a:solidFill>
                  <a:srgbClr val="FFFFFF"/>
                </a:solidFill>
                <a:latin typeface="Courier New"/>
                <a:cs typeface="Courier New"/>
              </a:rPr>
              <a:t>terabytes</a:t>
            </a:r>
            <a:r>
              <a:rPr sz="3550" b="1" spc="-13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73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550" b="1" spc="-1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b="1" spc="-545" dirty="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688" y="5445252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914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5688" y="5132832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914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5688" y="4821173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5688" y="4507229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688" y="4194809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5688" y="3880865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5688" y="3568446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5688" y="3256026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5688" y="2942082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4926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2126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9326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6526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202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8640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9143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5078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0753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7953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5153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2354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8030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55230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2430" y="2941320"/>
            <a:ext cx="0" cy="2818130"/>
          </a:xfrm>
          <a:custGeom>
            <a:avLst/>
            <a:gdLst/>
            <a:ahLst/>
            <a:cxnLst/>
            <a:rect l="l" t="t" r="r" b="b"/>
            <a:pathLst>
              <a:path h="2818129">
                <a:moveTo>
                  <a:pt x="0" y="0"/>
                </a:moveTo>
                <a:lnTo>
                  <a:pt x="0" y="2817876"/>
                </a:lnTo>
              </a:path>
            </a:pathLst>
          </a:custGeom>
          <a:ln w="76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5688" y="5758434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7620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6835" y="2970276"/>
            <a:ext cx="5762625" cy="2569845"/>
          </a:xfrm>
          <a:custGeom>
            <a:avLst/>
            <a:gdLst/>
            <a:ahLst/>
            <a:cxnLst/>
            <a:rect l="l" t="t" r="r" b="b"/>
            <a:pathLst>
              <a:path w="5762625" h="2569845">
                <a:moveTo>
                  <a:pt x="6096" y="2569464"/>
                </a:moveTo>
                <a:lnTo>
                  <a:pt x="1524" y="2569464"/>
                </a:lnTo>
                <a:lnTo>
                  <a:pt x="0" y="2567940"/>
                </a:lnTo>
                <a:lnTo>
                  <a:pt x="0" y="2564892"/>
                </a:lnTo>
                <a:lnTo>
                  <a:pt x="1524" y="2563368"/>
                </a:lnTo>
                <a:lnTo>
                  <a:pt x="25908" y="2534412"/>
                </a:lnTo>
                <a:lnTo>
                  <a:pt x="48768" y="2505456"/>
                </a:lnTo>
                <a:lnTo>
                  <a:pt x="91440" y="2447544"/>
                </a:lnTo>
                <a:lnTo>
                  <a:pt x="131064" y="2391156"/>
                </a:lnTo>
                <a:lnTo>
                  <a:pt x="195072" y="2304288"/>
                </a:lnTo>
                <a:lnTo>
                  <a:pt x="219456" y="2275332"/>
                </a:lnTo>
                <a:lnTo>
                  <a:pt x="231648" y="2260092"/>
                </a:lnTo>
                <a:lnTo>
                  <a:pt x="245364" y="2246376"/>
                </a:lnTo>
                <a:lnTo>
                  <a:pt x="272796" y="2215896"/>
                </a:lnTo>
                <a:lnTo>
                  <a:pt x="288036" y="2202180"/>
                </a:lnTo>
                <a:lnTo>
                  <a:pt x="303276" y="2186940"/>
                </a:lnTo>
                <a:lnTo>
                  <a:pt x="320040" y="2173224"/>
                </a:lnTo>
                <a:lnTo>
                  <a:pt x="356616" y="2142744"/>
                </a:lnTo>
                <a:lnTo>
                  <a:pt x="376428" y="2129028"/>
                </a:lnTo>
                <a:lnTo>
                  <a:pt x="396240" y="2113788"/>
                </a:lnTo>
                <a:lnTo>
                  <a:pt x="417576" y="2098548"/>
                </a:lnTo>
                <a:lnTo>
                  <a:pt x="440436" y="2084832"/>
                </a:lnTo>
                <a:lnTo>
                  <a:pt x="486156" y="2054352"/>
                </a:lnTo>
                <a:lnTo>
                  <a:pt x="510540" y="2040636"/>
                </a:lnTo>
                <a:lnTo>
                  <a:pt x="534924" y="2025396"/>
                </a:lnTo>
                <a:lnTo>
                  <a:pt x="560832" y="2011680"/>
                </a:lnTo>
                <a:lnTo>
                  <a:pt x="614172" y="1981200"/>
                </a:lnTo>
                <a:lnTo>
                  <a:pt x="669036" y="1952244"/>
                </a:lnTo>
                <a:lnTo>
                  <a:pt x="725424" y="1923288"/>
                </a:lnTo>
                <a:lnTo>
                  <a:pt x="784860" y="1894332"/>
                </a:lnTo>
                <a:lnTo>
                  <a:pt x="847344" y="1865376"/>
                </a:lnTo>
                <a:lnTo>
                  <a:pt x="909828" y="1834896"/>
                </a:lnTo>
                <a:lnTo>
                  <a:pt x="975360" y="1805940"/>
                </a:lnTo>
                <a:lnTo>
                  <a:pt x="1042416" y="1775460"/>
                </a:lnTo>
                <a:lnTo>
                  <a:pt x="1255776" y="1682496"/>
                </a:lnTo>
                <a:lnTo>
                  <a:pt x="1328928" y="1652016"/>
                </a:lnTo>
                <a:lnTo>
                  <a:pt x="1405128" y="1618488"/>
                </a:lnTo>
                <a:lnTo>
                  <a:pt x="1479804" y="1588008"/>
                </a:lnTo>
                <a:lnTo>
                  <a:pt x="1552956" y="1556004"/>
                </a:lnTo>
                <a:lnTo>
                  <a:pt x="1626108" y="1527048"/>
                </a:lnTo>
                <a:lnTo>
                  <a:pt x="1699260" y="1496568"/>
                </a:lnTo>
                <a:lnTo>
                  <a:pt x="1773936" y="1467612"/>
                </a:lnTo>
                <a:lnTo>
                  <a:pt x="1888236" y="1421892"/>
                </a:lnTo>
                <a:lnTo>
                  <a:pt x="1967484" y="1391412"/>
                </a:lnTo>
                <a:lnTo>
                  <a:pt x="2008632" y="1376172"/>
                </a:lnTo>
                <a:lnTo>
                  <a:pt x="2049780" y="1359408"/>
                </a:lnTo>
                <a:lnTo>
                  <a:pt x="2093976" y="1342644"/>
                </a:lnTo>
                <a:lnTo>
                  <a:pt x="2136648" y="1325880"/>
                </a:lnTo>
                <a:lnTo>
                  <a:pt x="2182368" y="1309116"/>
                </a:lnTo>
                <a:lnTo>
                  <a:pt x="2229612" y="1292352"/>
                </a:lnTo>
                <a:lnTo>
                  <a:pt x="2276856" y="1274064"/>
                </a:lnTo>
                <a:lnTo>
                  <a:pt x="2327148" y="1255776"/>
                </a:lnTo>
                <a:lnTo>
                  <a:pt x="2377440" y="1235964"/>
                </a:lnTo>
                <a:lnTo>
                  <a:pt x="2429256" y="1216152"/>
                </a:lnTo>
                <a:lnTo>
                  <a:pt x="2484120" y="1196340"/>
                </a:lnTo>
                <a:lnTo>
                  <a:pt x="2721864" y="1107948"/>
                </a:lnTo>
                <a:lnTo>
                  <a:pt x="2785872" y="1083564"/>
                </a:lnTo>
                <a:lnTo>
                  <a:pt x="2852928" y="1059180"/>
                </a:lnTo>
                <a:lnTo>
                  <a:pt x="2921508" y="1033272"/>
                </a:lnTo>
                <a:lnTo>
                  <a:pt x="2994660" y="1007364"/>
                </a:lnTo>
                <a:lnTo>
                  <a:pt x="3069336" y="979932"/>
                </a:lnTo>
                <a:lnTo>
                  <a:pt x="3145536" y="950976"/>
                </a:lnTo>
                <a:lnTo>
                  <a:pt x="3307080" y="891540"/>
                </a:lnTo>
                <a:lnTo>
                  <a:pt x="3476244" y="830580"/>
                </a:lnTo>
                <a:lnTo>
                  <a:pt x="3653028" y="765048"/>
                </a:lnTo>
                <a:lnTo>
                  <a:pt x="5757672" y="1524"/>
                </a:lnTo>
                <a:lnTo>
                  <a:pt x="5759196" y="0"/>
                </a:lnTo>
                <a:lnTo>
                  <a:pt x="5762244" y="3048"/>
                </a:lnTo>
                <a:lnTo>
                  <a:pt x="5762244" y="7620"/>
                </a:lnTo>
                <a:lnTo>
                  <a:pt x="5759196" y="7620"/>
                </a:lnTo>
                <a:lnTo>
                  <a:pt x="5574792" y="74676"/>
                </a:lnTo>
                <a:lnTo>
                  <a:pt x="5387340" y="144780"/>
                </a:lnTo>
                <a:lnTo>
                  <a:pt x="5193792" y="213360"/>
                </a:lnTo>
                <a:lnTo>
                  <a:pt x="3479292" y="836676"/>
                </a:lnTo>
                <a:lnTo>
                  <a:pt x="3393948" y="868680"/>
                </a:lnTo>
                <a:lnTo>
                  <a:pt x="3148584" y="958596"/>
                </a:lnTo>
                <a:lnTo>
                  <a:pt x="3070860" y="986028"/>
                </a:lnTo>
                <a:lnTo>
                  <a:pt x="2996184" y="1013460"/>
                </a:lnTo>
                <a:lnTo>
                  <a:pt x="2924556" y="1040892"/>
                </a:lnTo>
                <a:lnTo>
                  <a:pt x="2820924" y="1078992"/>
                </a:lnTo>
                <a:lnTo>
                  <a:pt x="2788920" y="1091184"/>
                </a:lnTo>
                <a:lnTo>
                  <a:pt x="2755392" y="1103376"/>
                </a:lnTo>
                <a:lnTo>
                  <a:pt x="2723388" y="1115568"/>
                </a:lnTo>
                <a:lnTo>
                  <a:pt x="2660904" y="1138428"/>
                </a:lnTo>
                <a:lnTo>
                  <a:pt x="2601467" y="1161288"/>
                </a:lnTo>
                <a:lnTo>
                  <a:pt x="2487167" y="1203960"/>
                </a:lnTo>
                <a:lnTo>
                  <a:pt x="2432304" y="1223772"/>
                </a:lnTo>
                <a:lnTo>
                  <a:pt x="2380488" y="1243584"/>
                </a:lnTo>
                <a:lnTo>
                  <a:pt x="2328672" y="1261872"/>
                </a:lnTo>
                <a:lnTo>
                  <a:pt x="2279904" y="1281684"/>
                </a:lnTo>
                <a:lnTo>
                  <a:pt x="2231136" y="1298448"/>
                </a:lnTo>
                <a:lnTo>
                  <a:pt x="2185416" y="1316736"/>
                </a:lnTo>
                <a:lnTo>
                  <a:pt x="2139696" y="1333500"/>
                </a:lnTo>
                <a:lnTo>
                  <a:pt x="2095500" y="1350264"/>
                </a:lnTo>
                <a:lnTo>
                  <a:pt x="2052828" y="1367028"/>
                </a:lnTo>
                <a:lnTo>
                  <a:pt x="2011680" y="1382268"/>
                </a:lnTo>
                <a:lnTo>
                  <a:pt x="1970532" y="1399032"/>
                </a:lnTo>
                <a:lnTo>
                  <a:pt x="1891284" y="1429512"/>
                </a:lnTo>
                <a:lnTo>
                  <a:pt x="1815084" y="1459992"/>
                </a:lnTo>
                <a:lnTo>
                  <a:pt x="1776984" y="1473708"/>
                </a:lnTo>
                <a:lnTo>
                  <a:pt x="1702308" y="1504188"/>
                </a:lnTo>
                <a:lnTo>
                  <a:pt x="1629156" y="1533144"/>
                </a:lnTo>
                <a:lnTo>
                  <a:pt x="1482852" y="1594104"/>
                </a:lnTo>
                <a:lnTo>
                  <a:pt x="1331976" y="1658112"/>
                </a:lnTo>
                <a:lnTo>
                  <a:pt x="1258824" y="1690116"/>
                </a:lnTo>
                <a:lnTo>
                  <a:pt x="1185672" y="1720596"/>
                </a:lnTo>
                <a:lnTo>
                  <a:pt x="1115568" y="1752600"/>
                </a:lnTo>
                <a:lnTo>
                  <a:pt x="978408" y="1812036"/>
                </a:lnTo>
                <a:lnTo>
                  <a:pt x="850392" y="1871472"/>
                </a:lnTo>
                <a:lnTo>
                  <a:pt x="787908" y="1901952"/>
                </a:lnTo>
                <a:lnTo>
                  <a:pt x="644652" y="1973580"/>
                </a:lnTo>
                <a:lnTo>
                  <a:pt x="617220" y="1988820"/>
                </a:lnTo>
                <a:lnTo>
                  <a:pt x="591312" y="2002536"/>
                </a:lnTo>
                <a:lnTo>
                  <a:pt x="539496" y="2033016"/>
                </a:lnTo>
                <a:lnTo>
                  <a:pt x="515112" y="2046732"/>
                </a:lnTo>
                <a:lnTo>
                  <a:pt x="490728" y="2061972"/>
                </a:lnTo>
                <a:lnTo>
                  <a:pt x="466344" y="2075688"/>
                </a:lnTo>
                <a:lnTo>
                  <a:pt x="443484" y="2090928"/>
                </a:lnTo>
                <a:lnTo>
                  <a:pt x="422148" y="2104644"/>
                </a:lnTo>
                <a:lnTo>
                  <a:pt x="400812" y="2119884"/>
                </a:lnTo>
                <a:lnTo>
                  <a:pt x="381000" y="2135124"/>
                </a:lnTo>
                <a:lnTo>
                  <a:pt x="361188" y="2148840"/>
                </a:lnTo>
                <a:lnTo>
                  <a:pt x="342900" y="2164080"/>
                </a:lnTo>
                <a:lnTo>
                  <a:pt x="326136" y="2177796"/>
                </a:lnTo>
                <a:lnTo>
                  <a:pt x="309372" y="2193036"/>
                </a:lnTo>
                <a:lnTo>
                  <a:pt x="292608" y="2206752"/>
                </a:lnTo>
                <a:lnTo>
                  <a:pt x="278892" y="2221992"/>
                </a:lnTo>
                <a:lnTo>
                  <a:pt x="263652" y="2235708"/>
                </a:lnTo>
                <a:lnTo>
                  <a:pt x="249936" y="2250948"/>
                </a:lnTo>
                <a:lnTo>
                  <a:pt x="237744" y="2264664"/>
                </a:lnTo>
                <a:lnTo>
                  <a:pt x="225552" y="2279904"/>
                </a:lnTo>
                <a:lnTo>
                  <a:pt x="201168" y="2308860"/>
                </a:lnTo>
                <a:lnTo>
                  <a:pt x="158496" y="2366772"/>
                </a:lnTo>
                <a:lnTo>
                  <a:pt x="138684" y="2394204"/>
                </a:lnTo>
                <a:lnTo>
                  <a:pt x="97536" y="2452116"/>
                </a:lnTo>
                <a:lnTo>
                  <a:pt x="54864" y="2510028"/>
                </a:lnTo>
                <a:lnTo>
                  <a:pt x="32004" y="2538984"/>
                </a:lnTo>
                <a:lnTo>
                  <a:pt x="7620" y="2567940"/>
                </a:lnTo>
                <a:lnTo>
                  <a:pt x="6096" y="2569464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5500" y="55107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8" y="50292"/>
                </a:moveTo>
                <a:lnTo>
                  <a:pt x="15430" y="48410"/>
                </a:lnTo>
                <a:lnTo>
                  <a:pt x="7239" y="43243"/>
                </a:lnTo>
                <a:lnTo>
                  <a:pt x="1905" y="35504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35504" y="2119"/>
                </a:lnTo>
                <a:lnTo>
                  <a:pt x="43243" y="7810"/>
                </a:lnTo>
                <a:lnTo>
                  <a:pt x="48410" y="16073"/>
                </a:lnTo>
                <a:lnTo>
                  <a:pt x="50292" y="25908"/>
                </a:lnTo>
                <a:lnTo>
                  <a:pt x="48410" y="35504"/>
                </a:lnTo>
                <a:lnTo>
                  <a:pt x="43243" y="43243"/>
                </a:lnTo>
                <a:lnTo>
                  <a:pt x="35504" y="48410"/>
                </a:lnTo>
                <a:lnTo>
                  <a:pt x="25908" y="50292"/>
                </a:lnTo>
                <a:close/>
              </a:path>
            </a:pathLst>
          </a:custGeom>
          <a:solidFill>
            <a:srgbClr val="007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2451" y="550773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3528" y="57912"/>
                </a:moveTo>
                <a:lnTo>
                  <a:pt x="22860" y="57912"/>
                </a:lnTo>
                <a:lnTo>
                  <a:pt x="21336" y="56388"/>
                </a:lnTo>
                <a:lnTo>
                  <a:pt x="12192" y="53340"/>
                </a:lnTo>
                <a:lnTo>
                  <a:pt x="7620" y="50292"/>
                </a:lnTo>
                <a:lnTo>
                  <a:pt x="7620" y="48768"/>
                </a:lnTo>
                <a:lnTo>
                  <a:pt x="4572" y="45720"/>
                </a:lnTo>
                <a:lnTo>
                  <a:pt x="4572" y="44196"/>
                </a:lnTo>
                <a:lnTo>
                  <a:pt x="1524" y="41148"/>
                </a:lnTo>
                <a:lnTo>
                  <a:pt x="1524" y="39624"/>
                </a:lnTo>
                <a:lnTo>
                  <a:pt x="0" y="35052"/>
                </a:lnTo>
                <a:lnTo>
                  <a:pt x="0" y="22860"/>
                </a:lnTo>
                <a:lnTo>
                  <a:pt x="1524" y="18288"/>
                </a:lnTo>
                <a:lnTo>
                  <a:pt x="1524" y="16764"/>
                </a:lnTo>
                <a:lnTo>
                  <a:pt x="4572" y="13716"/>
                </a:lnTo>
                <a:lnTo>
                  <a:pt x="4572" y="12192"/>
                </a:lnTo>
                <a:lnTo>
                  <a:pt x="7620" y="9144"/>
                </a:lnTo>
                <a:lnTo>
                  <a:pt x="7620" y="7620"/>
                </a:lnTo>
                <a:lnTo>
                  <a:pt x="12192" y="4572"/>
                </a:lnTo>
                <a:lnTo>
                  <a:pt x="16764" y="3048"/>
                </a:lnTo>
                <a:lnTo>
                  <a:pt x="16764" y="1524"/>
                </a:lnTo>
                <a:lnTo>
                  <a:pt x="21336" y="0"/>
                </a:lnTo>
                <a:lnTo>
                  <a:pt x="35052" y="0"/>
                </a:lnTo>
                <a:lnTo>
                  <a:pt x="39624" y="1524"/>
                </a:lnTo>
                <a:lnTo>
                  <a:pt x="39624" y="3048"/>
                </a:lnTo>
                <a:lnTo>
                  <a:pt x="44196" y="4572"/>
                </a:lnTo>
                <a:lnTo>
                  <a:pt x="48768" y="7620"/>
                </a:lnTo>
                <a:lnTo>
                  <a:pt x="24384" y="7620"/>
                </a:lnTo>
                <a:lnTo>
                  <a:pt x="19812" y="9144"/>
                </a:lnTo>
                <a:lnTo>
                  <a:pt x="16764" y="10668"/>
                </a:lnTo>
                <a:lnTo>
                  <a:pt x="10668" y="16764"/>
                </a:lnTo>
                <a:lnTo>
                  <a:pt x="9652" y="19812"/>
                </a:lnTo>
                <a:lnTo>
                  <a:pt x="9144" y="19812"/>
                </a:lnTo>
                <a:lnTo>
                  <a:pt x="7620" y="24384"/>
                </a:lnTo>
                <a:lnTo>
                  <a:pt x="7620" y="33528"/>
                </a:lnTo>
                <a:lnTo>
                  <a:pt x="8001" y="33528"/>
                </a:lnTo>
                <a:lnTo>
                  <a:pt x="9144" y="38100"/>
                </a:lnTo>
                <a:lnTo>
                  <a:pt x="9652" y="38100"/>
                </a:lnTo>
                <a:lnTo>
                  <a:pt x="10668" y="41148"/>
                </a:lnTo>
                <a:lnTo>
                  <a:pt x="16764" y="47244"/>
                </a:lnTo>
                <a:lnTo>
                  <a:pt x="18288" y="47244"/>
                </a:lnTo>
                <a:lnTo>
                  <a:pt x="19812" y="48768"/>
                </a:lnTo>
                <a:lnTo>
                  <a:pt x="24384" y="50292"/>
                </a:lnTo>
                <a:lnTo>
                  <a:pt x="48768" y="50292"/>
                </a:lnTo>
                <a:lnTo>
                  <a:pt x="44196" y="53340"/>
                </a:lnTo>
                <a:lnTo>
                  <a:pt x="35052" y="56388"/>
                </a:lnTo>
                <a:lnTo>
                  <a:pt x="33528" y="57912"/>
                </a:lnTo>
                <a:close/>
              </a:path>
              <a:path w="58419" h="58420">
                <a:moveTo>
                  <a:pt x="55880" y="21336"/>
                </a:moveTo>
                <a:lnTo>
                  <a:pt x="48768" y="21336"/>
                </a:lnTo>
                <a:lnTo>
                  <a:pt x="45720" y="16764"/>
                </a:lnTo>
                <a:lnTo>
                  <a:pt x="42672" y="13716"/>
                </a:lnTo>
                <a:lnTo>
                  <a:pt x="44196" y="13716"/>
                </a:lnTo>
                <a:lnTo>
                  <a:pt x="39624" y="10668"/>
                </a:lnTo>
                <a:lnTo>
                  <a:pt x="41148" y="10668"/>
                </a:lnTo>
                <a:lnTo>
                  <a:pt x="32004" y="7620"/>
                </a:lnTo>
                <a:lnTo>
                  <a:pt x="48768" y="7620"/>
                </a:lnTo>
                <a:lnTo>
                  <a:pt x="48768" y="9144"/>
                </a:lnTo>
                <a:lnTo>
                  <a:pt x="51816" y="12192"/>
                </a:lnTo>
                <a:lnTo>
                  <a:pt x="51816" y="13716"/>
                </a:lnTo>
                <a:lnTo>
                  <a:pt x="54864" y="16764"/>
                </a:lnTo>
                <a:lnTo>
                  <a:pt x="54864" y="18288"/>
                </a:lnTo>
                <a:lnTo>
                  <a:pt x="55880" y="21336"/>
                </a:lnTo>
                <a:close/>
              </a:path>
              <a:path w="58419" h="58420">
                <a:moveTo>
                  <a:pt x="9144" y="21336"/>
                </a:moveTo>
                <a:lnTo>
                  <a:pt x="9144" y="19812"/>
                </a:lnTo>
                <a:lnTo>
                  <a:pt x="9652" y="19812"/>
                </a:lnTo>
                <a:lnTo>
                  <a:pt x="9144" y="21336"/>
                </a:lnTo>
                <a:close/>
              </a:path>
              <a:path w="58419" h="58420">
                <a:moveTo>
                  <a:pt x="56388" y="33528"/>
                </a:moveTo>
                <a:lnTo>
                  <a:pt x="48768" y="33528"/>
                </a:lnTo>
                <a:lnTo>
                  <a:pt x="50292" y="28956"/>
                </a:lnTo>
                <a:lnTo>
                  <a:pt x="47244" y="19812"/>
                </a:lnTo>
                <a:lnTo>
                  <a:pt x="48768" y="21336"/>
                </a:lnTo>
                <a:lnTo>
                  <a:pt x="55880" y="21336"/>
                </a:lnTo>
                <a:lnTo>
                  <a:pt x="56388" y="22860"/>
                </a:lnTo>
                <a:lnTo>
                  <a:pt x="57912" y="28956"/>
                </a:lnTo>
                <a:lnTo>
                  <a:pt x="56388" y="33528"/>
                </a:lnTo>
                <a:close/>
              </a:path>
              <a:path w="58419" h="58420">
                <a:moveTo>
                  <a:pt x="8001" y="33528"/>
                </a:moveTo>
                <a:lnTo>
                  <a:pt x="7620" y="33528"/>
                </a:lnTo>
                <a:lnTo>
                  <a:pt x="7620" y="32004"/>
                </a:lnTo>
                <a:lnTo>
                  <a:pt x="8001" y="33528"/>
                </a:lnTo>
                <a:close/>
              </a:path>
              <a:path w="58419" h="58420">
                <a:moveTo>
                  <a:pt x="47244" y="38100"/>
                </a:moveTo>
                <a:lnTo>
                  <a:pt x="48768" y="32004"/>
                </a:lnTo>
                <a:lnTo>
                  <a:pt x="48768" y="33528"/>
                </a:lnTo>
                <a:lnTo>
                  <a:pt x="56388" y="33528"/>
                </a:lnTo>
                <a:lnTo>
                  <a:pt x="56388" y="35052"/>
                </a:lnTo>
                <a:lnTo>
                  <a:pt x="55880" y="36576"/>
                </a:lnTo>
                <a:lnTo>
                  <a:pt x="48768" y="36576"/>
                </a:lnTo>
                <a:lnTo>
                  <a:pt x="47244" y="38100"/>
                </a:lnTo>
                <a:close/>
              </a:path>
              <a:path w="58419" h="58420">
                <a:moveTo>
                  <a:pt x="9652" y="38100"/>
                </a:moveTo>
                <a:lnTo>
                  <a:pt x="9144" y="38100"/>
                </a:lnTo>
                <a:lnTo>
                  <a:pt x="9144" y="36576"/>
                </a:lnTo>
                <a:lnTo>
                  <a:pt x="9652" y="38100"/>
                </a:lnTo>
                <a:close/>
              </a:path>
              <a:path w="58419" h="58420">
                <a:moveTo>
                  <a:pt x="50292" y="47244"/>
                </a:moveTo>
                <a:lnTo>
                  <a:pt x="39624" y="47244"/>
                </a:lnTo>
                <a:lnTo>
                  <a:pt x="44196" y="44196"/>
                </a:lnTo>
                <a:lnTo>
                  <a:pt x="42672" y="44196"/>
                </a:lnTo>
                <a:lnTo>
                  <a:pt x="45720" y="41148"/>
                </a:lnTo>
                <a:lnTo>
                  <a:pt x="48768" y="36576"/>
                </a:lnTo>
                <a:lnTo>
                  <a:pt x="55880" y="36576"/>
                </a:lnTo>
                <a:lnTo>
                  <a:pt x="54864" y="39624"/>
                </a:lnTo>
                <a:lnTo>
                  <a:pt x="54864" y="41148"/>
                </a:lnTo>
                <a:lnTo>
                  <a:pt x="51816" y="44196"/>
                </a:lnTo>
                <a:lnTo>
                  <a:pt x="51816" y="45720"/>
                </a:lnTo>
                <a:lnTo>
                  <a:pt x="50292" y="47244"/>
                </a:lnTo>
                <a:close/>
              </a:path>
              <a:path w="58419" h="58420">
                <a:moveTo>
                  <a:pt x="18288" y="47244"/>
                </a:moveTo>
                <a:lnTo>
                  <a:pt x="16764" y="47244"/>
                </a:lnTo>
                <a:lnTo>
                  <a:pt x="16764" y="45720"/>
                </a:lnTo>
                <a:lnTo>
                  <a:pt x="18288" y="47244"/>
                </a:lnTo>
                <a:close/>
              </a:path>
              <a:path w="58419" h="58420">
                <a:moveTo>
                  <a:pt x="48768" y="50292"/>
                </a:moveTo>
                <a:lnTo>
                  <a:pt x="32004" y="50292"/>
                </a:lnTo>
                <a:lnTo>
                  <a:pt x="36576" y="48768"/>
                </a:lnTo>
                <a:lnTo>
                  <a:pt x="41148" y="45720"/>
                </a:lnTo>
                <a:lnTo>
                  <a:pt x="39624" y="47244"/>
                </a:lnTo>
                <a:lnTo>
                  <a:pt x="50292" y="47244"/>
                </a:lnTo>
                <a:lnTo>
                  <a:pt x="48768" y="48768"/>
                </a:lnTo>
                <a:lnTo>
                  <a:pt x="48768" y="50292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0027" y="50459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8" y="50291"/>
                </a:moveTo>
                <a:lnTo>
                  <a:pt x="15430" y="48410"/>
                </a:lnTo>
                <a:lnTo>
                  <a:pt x="7239" y="43243"/>
                </a:lnTo>
                <a:lnTo>
                  <a:pt x="1905" y="35504"/>
                </a:lnTo>
                <a:lnTo>
                  <a:pt x="0" y="25907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35504" y="2119"/>
                </a:lnTo>
                <a:lnTo>
                  <a:pt x="43243" y="7810"/>
                </a:lnTo>
                <a:lnTo>
                  <a:pt x="48410" y="16073"/>
                </a:lnTo>
                <a:lnTo>
                  <a:pt x="50292" y="25907"/>
                </a:lnTo>
                <a:lnTo>
                  <a:pt x="48410" y="35504"/>
                </a:lnTo>
                <a:lnTo>
                  <a:pt x="43243" y="43243"/>
                </a:lnTo>
                <a:lnTo>
                  <a:pt x="35504" y="48410"/>
                </a:lnTo>
                <a:lnTo>
                  <a:pt x="25908" y="50291"/>
                </a:lnTo>
                <a:close/>
              </a:path>
            </a:pathLst>
          </a:custGeom>
          <a:solidFill>
            <a:srgbClr val="007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6979" y="504291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3528" y="57911"/>
                </a:moveTo>
                <a:lnTo>
                  <a:pt x="22860" y="57911"/>
                </a:lnTo>
                <a:lnTo>
                  <a:pt x="21336" y="56387"/>
                </a:lnTo>
                <a:lnTo>
                  <a:pt x="12192" y="53339"/>
                </a:lnTo>
                <a:lnTo>
                  <a:pt x="7620" y="50291"/>
                </a:lnTo>
                <a:lnTo>
                  <a:pt x="7620" y="48767"/>
                </a:lnTo>
                <a:lnTo>
                  <a:pt x="4572" y="45719"/>
                </a:lnTo>
                <a:lnTo>
                  <a:pt x="4572" y="44195"/>
                </a:lnTo>
                <a:lnTo>
                  <a:pt x="1524" y="41147"/>
                </a:lnTo>
                <a:lnTo>
                  <a:pt x="1524" y="39623"/>
                </a:lnTo>
                <a:lnTo>
                  <a:pt x="0" y="35051"/>
                </a:lnTo>
                <a:lnTo>
                  <a:pt x="0" y="22859"/>
                </a:lnTo>
                <a:lnTo>
                  <a:pt x="1524" y="18287"/>
                </a:lnTo>
                <a:lnTo>
                  <a:pt x="1524" y="16763"/>
                </a:lnTo>
                <a:lnTo>
                  <a:pt x="4572" y="13715"/>
                </a:lnTo>
                <a:lnTo>
                  <a:pt x="4572" y="12191"/>
                </a:lnTo>
                <a:lnTo>
                  <a:pt x="7620" y="9143"/>
                </a:lnTo>
                <a:lnTo>
                  <a:pt x="7620" y="7619"/>
                </a:lnTo>
                <a:lnTo>
                  <a:pt x="12192" y="4571"/>
                </a:lnTo>
                <a:lnTo>
                  <a:pt x="16764" y="3047"/>
                </a:lnTo>
                <a:lnTo>
                  <a:pt x="16764" y="1523"/>
                </a:lnTo>
                <a:lnTo>
                  <a:pt x="21336" y="0"/>
                </a:lnTo>
                <a:lnTo>
                  <a:pt x="35052" y="0"/>
                </a:lnTo>
                <a:lnTo>
                  <a:pt x="39624" y="1523"/>
                </a:lnTo>
                <a:lnTo>
                  <a:pt x="39624" y="3047"/>
                </a:lnTo>
                <a:lnTo>
                  <a:pt x="44196" y="4571"/>
                </a:lnTo>
                <a:lnTo>
                  <a:pt x="48768" y="7619"/>
                </a:lnTo>
                <a:lnTo>
                  <a:pt x="24384" y="7619"/>
                </a:lnTo>
                <a:lnTo>
                  <a:pt x="19812" y="9143"/>
                </a:lnTo>
                <a:lnTo>
                  <a:pt x="16764" y="10667"/>
                </a:lnTo>
                <a:lnTo>
                  <a:pt x="10668" y="16763"/>
                </a:lnTo>
                <a:lnTo>
                  <a:pt x="9652" y="19811"/>
                </a:lnTo>
                <a:lnTo>
                  <a:pt x="9144" y="19811"/>
                </a:lnTo>
                <a:lnTo>
                  <a:pt x="7620" y="24383"/>
                </a:lnTo>
                <a:lnTo>
                  <a:pt x="7620" y="33527"/>
                </a:lnTo>
                <a:lnTo>
                  <a:pt x="8001" y="33527"/>
                </a:lnTo>
                <a:lnTo>
                  <a:pt x="9144" y="38099"/>
                </a:lnTo>
                <a:lnTo>
                  <a:pt x="9652" y="38099"/>
                </a:lnTo>
                <a:lnTo>
                  <a:pt x="10668" y="41147"/>
                </a:lnTo>
                <a:lnTo>
                  <a:pt x="16764" y="47243"/>
                </a:lnTo>
                <a:lnTo>
                  <a:pt x="18288" y="47243"/>
                </a:lnTo>
                <a:lnTo>
                  <a:pt x="19812" y="48767"/>
                </a:lnTo>
                <a:lnTo>
                  <a:pt x="24384" y="50291"/>
                </a:lnTo>
                <a:lnTo>
                  <a:pt x="48768" y="50291"/>
                </a:lnTo>
                <a:lnTo>
                  <a:pt x="44196" y="53339"/>
                </a:lnTo>
                <a:lnTo>
                  <a:pt x="35052" y="56387"/>
                </a:lnTo>
                <a:lnTo>
                  <a:pt x="33528" y="57911"/>
                </a:lnTo>
                <a:close/>
              </a:path>
              <a:path w="58419" h="58420">
                <a:moveTo>
                  <a:pt x="55880" y="21335"/>
                </a:moveTo>
                <a:lnTo>
                  <a:pt x="48768" y="21335"/>
                </a:lnTo>
                <a:lnTo>
                  <a:pt x="45720" y="16763"/>
                </a:lnTo>
                <a:lnTo>
                  <a:pt x="42672" y="13715"/>
                </a:lnTo>
                <a:lnTo>
                  <a:pt x="44196" y="13715"/>
                </a:lnTo>
                <a:lnTo>
                  <a:pt x="39624" y="10667"/>
                </a:lnTo>
                <a:lnTo>
                  <a:pt x="41148" y="10667"/>
                </a:lnTo>
                <a:lnTo>
                  <a:pt x="32004" y="7619"/>
                </a:lnTo>
                <a:lnTo>
                  <a:pt x="48768" y="7619"/>
                </a:lnTo>
                <a:lnTo>
                  <a:pt x="48768" y="9143"/>
                </a:lnTo>
                <a:lnTo>
                  <a:pt x="51816" y="12191"/>
                </a:lnTo>
                <a:lnTo>
                  <a:pt x="51816" y="13715"/>
                </a:lnTo>
                <a:lnTo>
                  <a:pt x="54864" y="16763"/>
                </a:lnTo>
                <a:lnTo>
                  <a:pt x="54864" y="18287"/>
                </a:lnTo>
                <a:lnTo>
                  <a:pt x="55880" y="21335"/>
                </a:lnTo>
                <a:close/>
              </a:path>
              <a:path w="58419" h="58420">
                <a:moveTo>
                  <a:pt x="9144" y="21335"/>
                </a:moveTo>
                <a:lnTo>
                  <a:pt x="9144" y="19811"/>
                </a:lnTo>
                <a:lnTo>
                  <a:pt x="9652" y="19811"/>
                </a:lnTo>
                <a:lnTo>
                  <a:pt x="9144" y="21335"/>
                </a:lnTo>
                <a:close/>
              </a:path>
              <a:path w="58419" h="58420">
                <a:moveTo>
                  <a:pt x="56388" y="33527"/>
                </a:moveTo>
                <a:lnTo>
                  <a:pt x="48768" y="33527"/>
                </a:lnTo>
                <a:lnTo>
                  <a:pt x="50292" y="28955"/>
                </a:lnTo>
                <a:lnTo>
                  <a:pt x="47244" y="19811"/>
                </a:lnTo>
                <a:lnTo>
                  <a:pt x="48768" y="21335"/>
                </a:lnTo>
                <a:lnTo>
                  <a:pt x="55880" y="21335"/>
                </a:lnTo>
                <a:lnTo>
                  <a:pt x="56388" y="22859"/>
                </a:lnTo>
                <a:lnTo>
                  <a:pt x="57912" y="28955"/>
                </a:lnTo>
                <a:lnTo>
                  <a:pt x="56388" y="33527"/>
                </a:lnTo>
                <a:close/>
              </a:path>
              <a:path w="58419" h="58420">
                <a:moveTo>
                  <a:pt x="8001" y="33527"/>
                </a:moveTo>
                <a:lnTo>
                  <a:pt x="7620" y="33527"/>
                </a:lnTo>
                <a:lnTo>
                  <a:pt x="7620" y="32003"/>
                </a:lnTo>
                <a:lnTo>
                  <a:pt x="8001" y="33527"/>
                </a:lnTo>
                <a:close/>
              </a:path>
              <a:path w="58419" h="58420">
                <a:moveTo>
                  <a:pt x="47244" y="38099"/>
                </a:moveTo>
                <a:lnTo>
                  <a:pt x="48768" y="32003"/>
                </a:lnTo>
                <a:lnTo>
                  <a:pt x="48768" y="33527"/>
                </a:lnTo>
                <a:lnTo>
                  <a:pt x="56388" y="33527"/>
                </a:lnTo>
                <a:lnTo>
                  <a:pt x="56388" y="35051"/>
                </a:lnTo>
                <a:lnTo>
                  <a:pt x="55880" y="36575"/>
                </a:lnTo>
                <a:lnTo>
                  <a:pt x="48768" y="36575"/>
                </a:lnTo>
                <a:lnTo>
                  <a:pt x="47244" y="38099"/>
                </a:lnTo>
                <a:close/>
              </a:path>
              <a:path w="58419" h="58420">
                <a:moveTo>
                  <a:pt x="9652" y="38099"/>
                </a:moveTo>
                <a:lnTo>
                  <a:pt x="9144" y="38099"/>
                </a:lnTo>
                <a:lnTo>
                  <a:pt x="9144" y="36575"/>
                </a:lnTo>
                <a:lnTo>
                  <a:pt x="9652" y="38099"/>
                </a:lnTo>
                <a:close/>
              </a:path>
              <a:path w="58419" h="58420">
                <a:moveTo>
                  <a:pt x="50292" y="47243"/>
                </a:moveTo>
                <a:lnTo>
                  <a:pt x="39624" y="47243"/>
                </a:lnTo>
                <a:lnTo>
                  <a:pt x="44196" y="44195"/>
                </a:lnTo>
                <a:lnTo>
                  <a:pt x="42672" y="44195"/>
                </a:lnTo>
                <a:lnTo>
                  <a:pt x="45720" y="41147"/>
                </a:lnTo>
                <a:lnTo>
                  <a:pt x="48768" y="36575"/>
                </a:lnTo>
                <a:lnTo>
                  <a:pt x="55880" y="36575"/>
                </a:lnTo>
                <a:lnTo>
                  <a:pt x="54864" y="39623"/>
                </a:lnTo>
                <a:lnTo>
                  <a:pt x="54864" y="41147"/>
                </a:lnTo>
                <a:lnTo>
                  <a:pt x="51816" y="44195"/>
                </a:lnTo>
                <a:lnTo>
                  <a:pt x="51816" y="45719"/>
                </a:lnTo>
                <a:lnTo>
                  <a:pt x="50292" y="47243"/>
                </a:lnTo>
                <a:close/>
              </a:path>
              <a:path w="58419" h="58420">
                <a:moveTo>
                  <a:pt x="18288" y="47243"/>
                </a:moveTo>
                <a:lnTo>
                  <a:pt x="16764" y="47243"/>
                </a:lnTo>
                <a:lnTo>
                  <a:pt x="16764" y="45719"/>
                </a:lnTo>
                <a:lnTo>
                  <a:pt x="18288" y="47243"/>
                </a:lnTo>
                <a:close/>
              </a:path>
              <a:path w="58419" h="58420">
                <a:moveTo>
                  <a:pt x="48768" y="50291"/>
                </a:moveTo>
                <a:lnTo>
                  <a:pt x="32004" y="50291"/>
                </a:lnTo>
                <a:lnTo>
                  <a:pt x="36576" y="48767"/>
                </a:lnTo>
                <a:lnTo>
                  <a:pt x="41148" y="45719"/>
                </a:lnTo>
                <a:lnTo>
                  <a:pt x="39624" y="47243"/>
                </a:lnTo>
                <a:lnTo>
                  <a:pt x="50292" y="47243"/>
                </a:lnTo>
                <a:lnTo>
                  <a:pt x="48768" y="48767"/>
                </a:lnTo>
                <a:lnTo>
                  <a:pt x="48768" y="50291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97579" y="456742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7" y="50292"/>
                </a:moveTo>
                <a:lnTo>
                  <a:pt x="15430" y="48410"/>
                </a:lnTo>
                <a:lnTo>
                  <a:pt x="7238" y="43243"/>
                </a:lnTo>
                <a:lnTo>
                  <a:pt x="1904" y="35504"/>
                </a:lnTo>
                <a:lnTo>
                  <a:pt x="0" y="25908"/>
                </a:lnTo>
                <a:lnTo>
                  <a:pt x="1904" y="16073"/>
                </a:lnTo>
                <a:lnTo>
                  <a:pt x="7238" y="7810"/>
                </a:lnTo>
                <a:lnTo>
                  <a:pt x="15430" y="2119"/>
                </a:lnTo>
                <a:lnTo>
                  <a:pt x="25907" y="0"/>
                </a:lnTo>
                <a:lnTo>
                  <a:pt x="35504" y="2119"/>
                </a:lnTo>
                <a:lnTo>
                  <a:pt x="43243" y="7810"/>
                </a:lnTo>
                <a:lnTo>
                  <a:pt x="48410" y="16073"/>
                </a:lnTo>
                <a:lnTo>
                  <a:pt x="50291" y="25908"/>
                </a:lnTo>
                <a:lnTo>
                  <a:pt x="48410" y="35504"/>
                </a:lnTo>
                <a:lnTo>
                  <a:pt x="43243" y="43243"/>
                </a:lnTo>
                <a:lnTo>
                  <a:pt x="35504" y="48410"/>
                </a:lnTo>
                <a:lnTo>
                  <a:pt x="25907" y="50292"/>
                </a:lnTo>
                <a:close/>
              </a:path>
            </a:pathLst>
          </a:custGeom>
          <a:solidFill>
            <a:srgbClr val="007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4532" y="45643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3528" y="57912"/>
                </a:moveTo>
                <a:lnTo>
                  <a:pt x="22860" y="57912"/>
                </a:lnTo>
                <a:lnTo>
                  <a:pt x="21336" y="56388"/>
                </a:lnTo>
                <a:lnTo>
                  <a:pt x="12192" y="53340"/>
                </a:lnTo>
                <a:lnTo>
                  <a:pt x="7620" y="50292"/>
                </a:lnTo>
                <a:lnTo>
                  <a:pt x="7620" y="48768"/>
                </a:lnTo>
                <a:lnTo>
                  <a:pt x="4572" y="45720"/>
                </a:lnTo>
                <a:lnTo>
                  <a:pt x="4572" y="44196"/>
                </a:lnTo>
                <a:lnTo>
                  <a:pt x="1524" y="41148"/>
                </a:lnTo>
                <a:lnTo>
                  <a:pt x="1524" y="39624"/>
                </a:lnTo>
                <a:lnTo>
                  <a:pt x="0" y="35052"/>
                </a:lnTo>
                <a:lnTo>
                  <a:pt x="0" y="22860"/>
                </a:lnTo>
                <a:lnTo>
                  <a:pt x="1524" y="18288"/>
                </a:lnTo>
                <a:lnTo>
                  <a:pt x="1524" y="16764"/>
                </a:lnTo>
                <a:lnTo>
                  <a:pt x="4572" y="13716"/>
                </a:lnTo>
                <a:lnTo>
                  <a:pt x="4572" y="12192"/>
                </a:lnTo>
                <a:lnTo>
                  <a:pt x="7620" y="9144"/>
                </a:lnTo>
                <a:lnTo>
                  <a:pt x="7620" y="7620"/>
                </a:lnTo>
                <a:lnTo>
                  <a:pt x="12192" y="4572"/>
                </a:lnTo>
                <a:lnTo>
                  <a:pt x="16764" y="3048"/>
                </a:lnTo>
                <a:lnTo>
                  <a:pt x="16764" y="1524"/>
                </a:lnTo>
                <a:lnTo>
                  <a:pt x="21336" y="0"/>
                </a:lnTo>
                <a:lnTo>
                  <a:pt x="35052" y="0"/>
                </a:lnTo>
                <a:lnTo>
                  <a:pt x="39624" y="1524"/>
                </a:lnTo>
                <a:lnTo>
                  <a:pt x="39624" y="3048"/>
                </a:lnTo>
                <a:lnTo>
                  <a:pt x="44196" y="4572"/>
                </a:lnTo>
                <a:lnTo>
                  <a:pt x="48768" y="7620"/>
                </a:lnTo>
                <a:lnTo>
                  <a:pt x="24384" y="7620"/>
                </a:lnTo>
                <a:lnTo>
                  <a:pt x="19812" y="9144"/>
                </a:lnTo>
                <a:lnTo>
                  <a:pt x="16764" y="10668"/>
                </a:lnTo>
                <a:lnTo>
                  <a:pt x="10668" y="16764"/>
                </a:lnTo>
                <a:lnTo>
                  <a:pt x="9652" y="19812"/>
                </a:lnTo>
                <a:lnTo>
                  <a:pt x="9144" y="19812"/>
                </a:lnTo>
                <a:lnTo>
                  <a:pt x="7620" y="24384"/>
                </a:lnTo>
                <a:lnTo>
                  <a:pt x="7620" y="33528"/>
                </a:lnTo>
                <a:lnTo>
                  <a:pt x="8001" y="33528"/>
                </a:lnTo>
                <a:lnTo>
                  <a:pt x="9144" y="38100"/>
                </a:lnTo>
                <a:lnTo>
                  <a:pt x="9652" y="38100"/>
                </a:lnTo>
                <a:lnTo>
                  <a:pt x="10668" y="41148"/>
                </a:lnTo>
                <a:lnTo>
                  <a:pt x="16764" y="47244"/>
                </a:lnTo>
                <a:lnTo>
                  <a:pt x="18288" y="47244"/>
                </a:lnTo>
                <a:lnTo>
                  <a:pt x="19812" y="48768"/>
                </a:lnTo>
                <a:lnTo>
                  <a:pt x="24384" y="50292"/>
                </a:lnTo>
                <a:lnTo>
                  <a:pt x="48768" y="50292"/>
                </a:lnTo>
                <a:lnTo>
                  <a:pt x="44196" y="53340"/>
                </a:lnTo>
                <a:lnTo>
                  <a:pt x="35052" y="56388"/>
                </a:lnTo>
                <a:lnTo>
                  <a:pt x="33528" y="57912"/>
                </a:lnTo>
                <a:close/>
              </a:path>
              <a:path w="58420" h="58420">
                <a:moveTo>
                  <a:pt x="55880" y="21336"/>
                </a:moveTo>
                <a:lnTo>
                  <a:pt x="48768" y="21336"/>
                </a:lnTo>
                <a:lnTo>
                  <a:pt x="45720" y="16764"/>
                </a:lnTo>
                <a:lnTo>
                  <a:pt x="42672" y="13716"/>
                </a:lnTo>
                <a:lnTo>
                  <a:pt x="44196" y="13716"/>
                </a:lnTo>
                <a:lnTo>
                  <a:pt x="39624" y="10668"/>
                </a:lnTo>
                <a:lnTo>
                  <a:pt x="41148" y="10668"/>
                </a:lnTo>
                <a:lnTo>
                  <a:pt x="32004" y="7620"/>
                </a:lnTo>
                <a:lnTo>
                  <a:pt x="48768" y="7620"/>
                </a:lnTo>
                <a:lnTo>
                  <a:pt x="48768" y="9144"/>
                </a:lnTo>
                <a:lnTo>
                  <a:pt x="51816" y="12192"/>
                </a:lnTo>
                <a:lnTo>
                  <a:pt x="51816" y="13716"/>
                </a:lnTo>
                <a:lnTo>
                  <a:pt x="54864" y="16764"/>
                </a:lnTo>
                <a:lnTo>
                  <a:pt x="54864" y="18288"/>
                </a:lnTo>
                <a:lnTo>
                  <a:pt x="55880" y="21336"/>
                </a:lnTo>
                <a:close/>
              </a:path>
              <a:path w="58420" h="58420">
                <a:moveTo>
                  <a:pt x="9144" y="21336"/>
                </a:moveTo>
                <a:lnTo>
                  <a:pt x="9144" y="19812"/>
                </a:lnTo>
                <a:lnTo>
                  <a:pt x="9652" y="19812"/>
                </a:lnTo>
                <a:lnTo>
                  <a:pt x="9144" y="21336"/>
                </a:lnTo>
                <a:close/>
              </a:path>
              <a:path w="58420" h="58420">
                <a:moveTo>
                  <a:pt x="56388" y="33528"/>
                </a:moveTo>
                <a:lnTo>
                  <a:pt x="48768" y="33528"/>
                </a:lnTo>
                <a:lnTo>
                  <a:pt x="50292" y="28956"/>
                </a:lnTo>
                <a:lnTo>
                  <a:pt x="47244" y="19812"/>
                </a:lnTo>
                <a:lnTo>
                  <a:pt x="48768" y="21336"/>
                </a:lnTo>
                <a:lnTo>
                  <a:pt x="55880" y="21336"/>
                </a:lnTo>
                <a:lnTo>
                  <a:pt x="56388" y="22860"/>
                </a:lnTo>
                <a:lnTo>
                  <a:pt x="57912" y="28956"/>
                </a:lnTo>
                <a:lnTo>
                  <a:pt x="56388" y="33528"/>
                </a:lnTo>
                <a:close/>
              </a:path>
              <a:path w="58420" h="58420">
                <a:moveTo>
                  <a:pt x="8001" y="33528"/>
                </a:moveTo>
                <a:lnTo>
                  <a:pt x="7620" y="33528"/>
                </a:lnTo>
                <a:lnTo>
                  <a:pt x="7620" y="32004"/>
                </a:lnTo>
                <a:lnTo>
                  <a:pt x="8001" y="33528"/>
                </a:lnTo>
                <a:close/>
              </a:path>
              <a:path w="58420" h="58420">
                <a:moveTo>
                  <a:pt x="47244" y="38100"/>
                </a:moveTo>
                <a:lnTo>
                  <a:pt x="48768" y="32004"/>
                </a:lnTo>
                <a:lnTo>
                  <a:pt x="48768" y="33528"/>
                </a:lnTo>
                <a:lnTo>
                  <a:pt x="56388" y="33528"/>
                </a:lnTo>
                <a:lnTo>
                  <a:pt x="56388" y="35052"/>
                </a:lnTo>
                <a:lnTo>
                  <a:pt x="55880" y="36576"/>
                </a:lnTo>
                <a:lnTo>
                  <a:pt x="48768" y="36576"/>
                </a:lnTo>
                <a:lnTo>
                  <a:pt x="47244" y="38100"/>
                </a:lnTo>
                <a:close/>
              </a:path>
              <a:path w="58420" h="58420">
                <a:moveTo>
                  <a:pt x="9652" y="38100"/>
                </a:moveTo>
                <a:lnTo>
                  <a:pt x="9144" y="38100"/>
                </a:lnTo>
                <a:lnTo>
                  <a:pt x="9144" y="36576"/>
                </a:lnTo>
                <a:lnTo>
                  <a:pt x="9652" y="38100"/>
                </a:lnTo>
                <a:close/>
              </a:path>
              <a:path w="58420" h="58420">
                <a:moveTo>
                  <a:pt x="50292" y="47244"/>
                </a:moveTo>
                <a:lnTo>
                  <a:pt x="39624" y="47244"/>
                </a:lnTo>
                <a:lnTo>
                  <a:pt x="44196" y="44196"/>
                </a:lnTo>
                <a:lnTo>
                  <a:pt x="42672" y="44196"/>
                </a:lnTo>
                <a:lnTo>
                  <a:pt x="45720" y="41148"/>
                </a:lnTo>
                <a:lnTo>
                  <a:pt x="48768" y="36576"/>
                </a:lnTo>
                <a:lnTo>
                  <a:pt x="55880" y="36576"/>
                </a:lnTo>
                <a:lnTo>
                  <a:pt x="54864" y="39624"/>
                </a:lnTo>
                <a:lnTo>
                  <a:pt x="54864" y="41148"/>
                </a:lnTo>
                <a:lnTo>
                  <a:pt x="51816" y="44196"/>
                </a:lnTo>
                <a:lnTo>
                  <a:pt x="51816" y="45720"/>
                </a:lnTo>
                <a:lnTo>
                  <a:pt x="50292" y="47244"/>
                </a:lnTo>
                <a:close/>
              </a:path>
              <a:path w="58420" h="58420">
                <a:moveTo>
                  <a:pt x="18288" y="47244"/>
                </a:moveTo>
                <a:lnTo>
                  <a:pt x="16764" y="47244"/>
                </a:lnTo>
                <a:lnTo>
                  <a:pt x="16764" y="45720"/>
                </a:lnTo>
                <a:lnTo>
                  <a:pt x="18288" y="47244"/>
                </a:lnTo>
                <a:close/>
              </a:path>
              <a:path w="58420" h="58420">
                <a:moveTo>
                  <a:pt x="48768" y="50292"/>
                </a:moveTo>
                <a:lnTo>
                  <a:pt x="32004" y="50292"/>
                </a:lnTo>
                <a:lnTo>
                  <a:pt x="36576" y="48768"/>
                </a:lnTo>
                <a:lnTo>
                  <a:pt x="41148" y="45720"/>
                </a:lnTo>
                <a:lnTo>
                  <a:pt x="39624" y="47244"/>
                </a:lnTo>
                <a:lnTo>
                  <a:pt x="50292" y="47244"/>
                </a:lnTo>
                <a:lnTo>
                  <a:pt x="48768" y="48768"/>
                </a:lnTo>
                <a:lnTo>
                  <a:pt x="48768" y="50292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5379" y="400812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7" y="50292"/>
                </a:moveTo>
                <a:lnTo>
                  <a:pt x="15430" y="48410"/>
                </a:lnTo>
                <a:lnTo>
                  <a:pt x="7238" y="43243"/>
                </a:lnTo>
                <a:lnTo>
                  <a:pt x="1904" y="35504"/>
                </a:lnTo>
                <a:lnTo>
                  <a:pt x="0" y="25908"/>
                </a:lnTo>
                <a:lnTo>
                  <a:pt x="1904" y="16073"/>
                </a:lnTo>
                <a:lnTo>
                  <a:pt x="7238" y="7810"/>
                </a:lnTo>
                <a:lnTo>
                  <a:pt x="15430" y="2119"/>
                </a:lnTo>
                <a:lnTo>
                  <a:pt x="25907" y="0"/>
                </a:lnTo>
                <a:lnTo>
                  <a:pt x="35504" y="2119"/>
                </a:lnTo>
                <a:lnTo>
                  <a:pt x="43243" y="7810"/>
                </a:lnTo>
                <a:lnTo>
                  <a:pt x="48410" y="16073"/>
                </a:lnTo>
                <a:lnTo>
                  <a:pt x="50291" y="25908"/>
                </a:lnTo>
                <a:lnTo>
                  <a:pt x="48410" y="35504"/>
                </a:lnTo>
                <a:lnTo>
                  <a:pt x="43243" y="43243"/>
                </a:lnTo>
                <a:lnTo>
                  <a:pt x="35504" y="48410"/>
                </a:lnTo>
                <a:lnTo>
                  <a:pt x="25907" y="50292"/>
                </a:lnTo>
                <a:close/>
              </a:path>
            </a:pathLst>
          </a:custGeom>
          <a:solidFill>
            <a:srgbClr val="007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2332" y="40050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3528" y="57911"/>
                </a:moveTo>
                <a:lnTo>
                  <a:pt x="22860" y="57911"/>
                </a:lnTo>
                <a:lnTo>
                  <a:pt x="21336" y="56387"/>
                </a:lnTo>
                <a:lnTo>
                  <a:pt x="12192" y="53339"/>
                </a:lnTo>
                <a:lnTo>
                  <a:pt x="7620" y="50291"/>
                </a:lnTo>
                <a:lnTo>
                  <a:pt x="7620" y="48767"/>
                </a:lnTo>
                <a:lnTo>
                  <a:pt x="4572" y="45719"/>
                </a:lnTo>
                <a:lnTo>
                  <a:pt x="4572" y="44195"/>
                </a:lnTo>
                <a:lnTo>
                  <a:pt x="1524" y="41147"/>
                </a:lnTo>
                <a:lnTo>
                  <a:pt x="1524" y="39623"/>
                </a:lnTo>
                <a:lnTo>
                  <a:pt x="0" y="35051"/>
                </a:lnTo>
                <a:lnTo>
                  <a:pt x="0" y="22859"/>
                </a:lnTo>
                <a:lnTo>
                  <a:pt x="1524" y="18287"/>
                </a:lnTo>
                <a:lnTo>
                  <a:pt x="1524" y="16763"/>
                </a:lnTo>
                <a:lnTo>
                  <a:pt x="4572" y="13715"/>
                </a:lnTo>
                <a:lnTo>
                  <a:pt x="4572" y="12191"/>
                </a:lnTo>
                <a:lnTo>
                  <a:pt x="7620" y="9143"/>
                </a:lnTo>
                <a:lnTo>
                  <a:pt x="7620" y="7619"/>
                </a:lnTo>
                <a:lnTo>
                  <a:pt x="12192" y="4571"/>
                </a:lnTo>
                <a:lnTo>
                  <a:pt x="16764" y="3047"/>
                </a:lnTo>
                <a:lnTo>
                  <a:pt x="16764" y="1523"/>
                </a:lnTo>
                <a:lnTo>
                  <a:pt x="21336" y="0"/>
                </a:lnTo>
                <a:lnTo>
                  <a:pt x="35052" y="0"/>
                </a:lnTo>
                <a:lnTo>
                  <a:pt x="39624" y="1523"/>
                </a:lnTo>
                <a:lnTo>
                  <a:pt x="39624" y="3047"/>
                </a:lnTo>
                <a:lnTo>
                  <a:pt x="44196" y="4571"/>
                </a:lnTo>
                <a:lnTo>
                  <a:pt x="48768" y="7619"/>
                </a:lnTo>
                <a:lnTo>
                  <a:pt x="24384" y="7619"/>
                </a:lnTo>
                <a:lnTo>
                  <a:pt x="19812" y="9143"/>
                </a:lnTo>
                <a:lnTo>
                  <a:pt x="16764" y="10667"/>
                </a:lnTo>
                <a:lnTo>
                  <a:pt x="10668" y="16763"/>
                </a:lnTo>
                <a:lnTo>
                  <a:pt x="9652" y="19811"/>
                </a:lnTo>
                <a:lnTo>
                  <a:pt x="9144" y="19811"/>
                </a:lnTo>
                <a:lnTo>
                  <a:pt x="7620" y="24383"/>
                </a:lnTo>
                <a:lnTo>
                  <a:pt x="7620" y="33527"/>
                </a:lnTo>
                <a:lnTo>
                  <a:pt x="8001" y="33527"/>
                </a:lnTo>
                <a:lnTo>
                  <a:pt x="9144" y="38099"/>
                </a:lnTo>
                <a:lnTo>
                  <a:pt x="9652" y="38099"/>
                </a:lnTo>
                <a:lnTo>
                  <a:pt x="10668" y="41147"/>
                </a:lnTo>
                <a:lnTo>
                  <a:pt x="16764" y="47243"/>
                </a:lnTo>
                <a:lnTo>
                  <a:pt x="18288" y="47243"/>
                </a:lnTo>
                <a:lnTo>
                  <a:pt x="19812" y="48767"/>
                </a:lnTo>
                <a:lnTo>
                  <a:pt x="24384" y="50291"/>
                </a:lnTo>
                <a:lnTo>
                  <a:pt x="48768" y="50291"/>
                </a:lnTo>
                <a:lnTo>
                  <a:pt x="44196" y="53339"/>
                </a:lnTo>
                <a:lnTo>
                  <a:pt x="35052" y="56387"/>
                </a:lnTo>
                <a:lnTo>
                  <a:pt x="33528" y="57911"/>
                </a:lnTo>
                <a:close/>
              </a:path>
              <a:path w="58420" h="58420">
                <a:moveTo>
                  <a:pt x="55880" y="21335"/>
                </a:moveTo>
                <a:lnTo>
                  <a:pt x="48768" y="21335"/>
                </a:lnTo>
                <a:lnTo>
                  <a:pt x="45720" y="16763"/>
                </a:lnTo>
                <a:lnTo>
                  <a:pt x="42672" y="13715"/>
                </a:lnTo>
                <a:lnTo>
                  <a:pt x="44196" y="13715"/>
                </a:lnTo>
                <a:lnTo>
                  <a:pt x="39624" y="10667"/>
                </a:lnTo>
                <a:lnTo>
                  <a:pt x="41148" y="10667"/>
                </a:lnTo>
                <a:lnTo>
                  <a:pt x="32004" y="7619"/>
                </a:lnTo>
                <a:lnTo>
                  <a:pt x="48768" y="7619"/>
                </a:lnTo>
                <a:lnTo>
                  <a:pt x="48768" y="9143"/>
                </a:lnTo>
                <a:lnTo>
                  <a:pt x="51816" y="12191"/>
                </a:lnTo>
                <a:lnTo>
                  <a:pt x="51816" y="13715"/>
                </a:lnTo>
                <a:lnTo>
                  <a:pt x="54864" y="16763"/>
                </a:lnTo>
                <a:lnTo>
                  <a:pt x="54864" y="18287"/>
                </a:lnTo>
                <a:lnTo>
                  <a:pt x="55880" y="21335"/>
                </a:lnTo>
                <a:close/>
              </a:path>
              <a:path w="58420" h="58420">
                <a:moveTo>
                  <a:pt x="9144" y="21335"/>
                </a:moveTo>
                <a:lnTo>
                  <a:pt x="9144" y="19811"/>
                </a:lnTo>
                <a:lnTo>
                  <a:pt x="9652" y="19811"/>
                </a:lnTo>
                <a:lnTo>
                  <a:pt x="9144" y="21335"/>
                </a:lnTo>
                <a:close/>
              </a:path>
              <a:path w="58420" h="58420">
                <a:moveTo>
                  <a:pt x="56388" y="33527"/>
                </a:moveTo>
                <a:lnTo>
                  <a:pt x="48768" y="33527"/>
                </a:lnTo>
                <a:lnTo>
                  <a:pt x="50292" y="28955"/>
                </a:lnTo>
                <a:lnTo>
                  <a:pt x="47244" y="19811"/>
                </a:lnTo>
                <a:lnTo>
                  <a:pt x="48768" y="21335"/>
                </a:lnTo>
                <a:lnTo>
                  <a:pt x="55880" y="21335"/>
                </a:lnTo>
                <a:lnTo>
                  <a:pt x="56388" y="22859"/>
                </a:lnTo>
                <a:lnTo>
                  <a:pt x="57912" y="28955"/>
                </a:lnTo>
                <a:lnTo>
                  <a:pt x="56388" y="33527"/>
                </a:lnTo>
                <a:close/>
              </a:path>
              <a:path w="58420" h="58420">
                <a:moveTo>
                  <a:pt x="8001" y="33527"/>
                </a:moveTo>
                <a:lnTo>
                  <a:pt x="7620" y="33527"/>
                </a:lnTo>
                <a:lnTo>
                  <a:pt x="7620" y="32003"/>
                </a:lnTo>
                <a:lnTo>
                  <a:pt x="8001" y="33527"/>
                </a:lnTo>
                <a:close/>
              </a:path>
              <a:path w="58420" h="58420">
                <a:moveTo>
                  <a:pt x="47244" y="38099"/>
                </a:moveTo>
                <a:lnTo>
                  <a:pt x="48768" y="32003"/>
                </a:lnTo>
                <a:lnTo>
                  <a:pt x="48768" y="33527"/>
                </a:lnTo>
                <a:lnTo>
                  <a:pt x="56388" y="33527"/>
                </a:lnTo>
                <a:lnTo>
                  <a:pt x="56388" y="35051"/>
                </a:lnTo>
                <a:lnTo>
                  <a:pt x="55880" y="36575"/>
                </a:lnTo>
                <a:lnTo>
                  <a:pt x="48768" y="36575"/>
                </a:lnTo>
                <a:lnTo>
                  <a:pt x="47244" y="38099"/>
                </a:lnTo>
                <a:close/>
              </a:path>
              <a:path w="58420" h="58420">
                <a:moveTo>
                  <a:pt x="9652" y="38099"/>
                </a:moveTo>
                <a:lnTo>
                  <a:pt x="9144" y="38099"/>
                </a:lnTo>
                <a:lnTo>
                  <a:pt x="9144" y="36575"/>
                </a:lnTo>
                <a:lnTo>
                  <a:pt x="9652" y="38099"/>
                </a:lnTo>
                <a:close/>
              </a:path>
              <a:path w="58420" h="58420">
                <a:moveTo>
                  <a:pt x="50292" y="47243"/>
                </a:moveTo>
                <a:lnTo>
                  <a:pt x="39624" y="47243"/>
                </a:lnTo>
                <a:lnTo>
                  <a:pt x="44196" y="44195"/>
                </a:lnTo>
                <a:lnTo>
                  <a:pt x="42672" y="44195"/>
                </a:lnTo>
                <a:lnTo>
                  <a:pt x="45720" y="41147"/>
                </a:lnTo>
                <a:lnTo>
                  <a:pt x="48768" y="36575"/>
                </a:lnTo>
                <a:lnTo>
                  <a:pt x="55880" y="36575"/>
                </a:lnTo>
                <a:lnTo>
                  <a:pt x="54864" y="39623"/>
                </a:lnTo>
                <a:lnTo>
                  <a:pt x="54864" y="41147"/>
                </a:lnTo>
                <a:lnTo>
                  <a:pt x="51816" y="44195"/>
                </a:lnTo>
                <a:lnTo>
                  <a:pt x="51816" y="45719"/>
                </a:lnTo>
                <a:lnTo>
                  <a:pt x="50292" y="47243"/>
                </a:lnTo>
                <a:close/>
              </a:path>
              <a:path w="58420" h="58420">
                <a:moveTo>
                  <a:pt x="18288" y="47243"/>
                </a:moveTo>
                <a:lnTo>
                  <a:pt x="16764" y="47243"/>
                </a:lnTo>
                <a:lnTo>
                  <a:pt x="16764" y="45719"/>
                </a:lnTo>
                <a:lnTo>
                  <a:pt x="18288" y="47243"/>
                </a:lnTo>
                <a:close/>
              </a:path>
              <a:path w="58420" h="58420">
                <a:moveTo>
                  <a:pt x="48768" y="50291"/>
                </a:moveTo>
                <a:lnTo>
                  <a:pt x="32004" y="50291"/>
                </a:lnTo>
                <a:lnTo>
                  <a:pt x="36576" y="48767"/>
                </a:lnTo>
                <a:lnTo>
                  <a:pt x="41148" y="45719"/>
                </a:lnTo>
                <a:lnTo>
                  <a:pt x="39624" y="47243"/>
                </a:lnTo>
                <a:lnTo>
                  <a:pt x="50292" y="47243"/>
                </a:lnTo>
                <a:lnTo>
                  <a:pt x="48768" y="48767"/>
                </a:lnTo>
                <a:lnTo>
                  <a:pt x="48768" y="50291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48600" y="29489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908" y="50292"/>
                </a:moveTo>
                <a:lnTo>
                  <a:pt x="15430" y="48410"/>
                </a:lnTo>
                <a:lnTo>
                  <a:pt x="7239" y="43243"/>
                </a:lnTo>
                <a:lnTo>
                  <a:pt x="1905" y="35504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35504" y="2119"/>
                </a:lnTo>
                <a:lnTo>
                  <a:pt x="43243" y="7810"/>
                </a:lnTo>
                <a:lnTo>
                  <a:pt x="48410" y="16073"/>
                </a:lnTo>
                <a:lnTo>
                  <a:pt x="50292" y="25908"/>
                </a:lnTo>
                <a:lnTo>
                  <a:pt x="48410" y="35504"/>
                </a:lnTo>
                <a:lnTo>
                  <a:pt x="43243" y="43243"/>
                </a:lnTo>
                <a:lnTo>
                  <a:pt x="35504" y="48410"/>
                </a:lnTo>
                <a:lnTo>
                  <a:pt x="25908" y="50292"/>
                </a:lnTo>
                <a:close/>
              </a:path>
            </a:pathLst>
          </a:custGeom>
          <a:solidFill>
            <a:srgbClr val="007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5552" y="29458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33527" y="57911"/>
                </a:moveTo>
                <a:lnTo>
                  <a:pt x="22859" y="57911"/>
                </a:lnTo>
                <a:lnTo>
                  <a:pt x="21335" y="56387"/>
                </a:lnTo>
                <a:lnTo>
                  <a:pt x="12191" y="53339"/>
                </a:lnTo>
                <a:lnTo>
                  <a:pt x="7619" y="50291"/>
                </a:lnTo>
                <a:lnTo>
                  <a:pt x="7619" y="48767"/>
                </a:lnTo>
                <a:lnTo>
                  <a:pt x="4571" y="45719"/>
                </a:lnTo>
                <a:lnTo>
                  <a:pt x="4571" y="44195"/>
                </a:lnTo>
                <a:lnTo>
                  <a:pt x="1523" y="41147"/>
                </a:lnTo>
                <a:lnTo>
                  <a:pt x="1523" y="39623"/>
                </a:lnTo>
                <a:lnTo>
                  <a:pt x="0" y="35051"/>
                </a:lnTo>
                <a:lnTo>
                  <a:pt x="0" y="22859"/>
                </a:lnTo>
                <a:lnTo>
                  <a:pt x="1523" y="18287"/>
                </a:lnTo>
                <a:lnTo>
                  <a:pt x="1523" y="16763"/>
                </a:lnTo>
                <a:lnTo>
                  <a:pt x="4571" y="13715"/>
                </a:lnTo>
                <a:lnTo>
                  <a:pt x="4571" y="12191"/>
                </a:lnTo>
                <a:lnTo>
                  <a:pt x="7619" y="9143"/>
                </a:lnTo>
                <a:lnTo>
                  <a:pt x="7619" y="7619"/>
                </a:lnTo>
                <a:lnTo>
                  <a:pt x="12191" y="4571"/>
                </a:lnTo>
                <a:lnTo>
                  <a:pt x="16763" y="3047"/>
                </a:lnTo>
                <a:lnTo>
                  <a:pt x="16763" y="1523"/>
                </a:lnTo>
                <a:lnTo>
                  <a:pt x="21335" y="0"/>
                </a:lnTo>
                <a:lnTo>
                  <a:pt x="35051" y="0"/>
                </a:lnTo>
                <a:lnTo>
                  <a:pt x="39623" y="1523"/>
                </a:lnTo>
                <a:lnTo>
                  <a:pt x="39623" y="3047"/>
                </a:lnTo>
                <a:lnTo>
                  <a:pt x="44195" y="4571"/>
                </a:lnTo>
                <a:lnTo>
                  <a:pt x="48767" y="7619"/>
                </a:lnTo>
                <a:lnTo>
                  <a:pt x="24383" y="7619"/>
                </a:lnTo>
                <a:lnTo>
                  <a:pt x="19811" y="9143"/>
                </a:lnTo>
                <a:lnTo>
                  <a:pt x="16763" y="10667"/>
                </a:lnTo>
                <a:lnTo>
                  <a:pt x="10667" y="16763"/>
                </a:lnTo>
                <a:lnTo>
                  <a:pt x="9651" y="19811"/>
                </a:lnTo>
                <a:lnTo>
                  <a:pt x="9143" y="19811"/>
                </a:lnTo>
                <a:lnTo>
                  <a:pt x="7619" y="24383"/>
                </a:lnTo>
                <a:lnTo>
                  <a:pt x="7619" y="33527"/>
                </a:lnTo>
                <a:lnTo>
                  <a:pt x="8000" y="33527"/>
                </a:lnTo>
                <a:lnTo>
                  <a:pt x="9143" y="38099"/>
                </a:lnTo>
                <a:lnTo>
                  <a:pt x="9651" y="38099"/>
                </a:lnTo>
                <a:lnTo>
                  <a:pt x="10667" y="41147"/>
                </a:lnTo>
                <a:lnTo>
                  <a:pt x="16763" y="47243"/>
                </a:lnTo>
                <a:lnTo>
                  <a:pt x="18287" y="47243"/>
                </a:lnTo>
                <a:lnTo>
                  <a:pt x="19811" y="48767"/>
                </a:lnTo>
                <a:lnTo>
                  <a:pt x="24383" y="50291"/>
                </a:lnTo>
                <a:lnTo>
                  <a:pt x="48767" y="50291"/>
                </a:lnTo>
                <a:lnTo>
                  <a:pt x="44195" y="53339"/>
                </a:lnTo>
                <a:lnTo>
                  <a:pt x="35051" y="56387"/>
                </a:lnTo>
                <a:lnTo>
                  <a:pt x="33527" y="57911"/>
                </a:lnTo>
                <a:close/>
              </a:path>
              <a:path w="58420" h="58419">
                <a:moveTo>
                  <a:pt x="55879" y="21335"/>
                </a:moveTo>
                <a:lnTo>
                  <a:pt x="48767" y="21335"/>
                </a:lnTo>
                <a:lnTo>
                  <a:pt x="45719" y="16763"/>
                </a:lnTo>
                <a:lnTo>
                  <a:pt x="42671" y="13715"/>
                </a:lnTo>
                <a:lnTo>
                  <a:pt x="44195" y="13715"/>
                </a:lnTo>
                <a:lnTo>
                  <a:pt x="39623" y="10667"/>
                </a:lnTo>
                <a:lnTo>
                  <a:pt x="41147" y="10667"/>
                </a:lnTo>
                <a:lnTo>
                  <a:pt x="32003" y="7619"/>
                </a:lnTo>
                <a:lnTo>
                  <a:pt x="48767" y="7619"/>
                </a:lnTo>
                <a:lnTo>
                  <a:pt x="48767" y="9143"/>
                </a:lnTo>
                <a:lnTo>
                  <a:pt x="51815" y="12191"/>
                </a:lnTo>
                <a:lnTo>
                  <a:pt x="51815" y="13715"/>
                </a:lnTo>
                <a:lnTo>
                  <a:pt x="54863" y="16763"/>
                </a:lnTo>
                <a:lnTo>
                  <a:pt x="54863" y="18287"/>
                </a:lnTo>
                <a:lnTo>
                  <a:pt x="55879" y="21335"/>
                </a:lnTo>
                <a:close/>
              </a:path>
              <a:path w="58420" h="58419">
                <a:moveTo>
                  <a:pt x="9143" y="21335"/>
                </a:moveTo>
                <a:lnTo>
                  <a:pt x="9143" y="19811"/>
                </a:lnTo>
                <a:lnTo>
                  <a:pt x="9651" y="19811"/>
                </a:lnTo>
                <a:lnTo>
                  <a:pt x="9143" y="21335"/>
                </a:lnTo>
                <a:close/>
              </a:path>
              <a:path w="58420" h="58419">
                <a:moveTo>
                  <a:pt x="56387" y="33527"/>
                </a:moveTo>
                <a:lnTo>
                  <a:pt x="48767" y="33527"/>
                </a:lnTo>
                <a:lnTo>
                  <a:pt x="50291" y="28955"/>
                </a:lnTo>
                <a:lnTo>
                  <a:pt x="47243" y="19811"/>
                </a:lnTo>
                <a:lnTo>
                  <a:pt x="48767" y="21335"/>
                </a:lnTo>
                <a:lnTo>
                  <a:pt x="55879" y="21335"/>
                </a:lnTo>
                <a:lnTo>
                  <a:pt x="56387" y="22859"/>
                </a:lnTo>
                <a:lnTo>
                  <a:pt x="57911" y="28955"/>
                </a:lnTo>
                <a:lnTo>
                  <a:pt x="56387" y="33527"/>
                </a:lnTo>
                <a:close/>
              </a:path>
              <a:path w="58420" h="58419">
                <a:moveTo>
                  <a:pt x="8000" y="33527"/>
                </a:moveTo>
                <a:lnTo>
                  <a:pt x="7619" y="33527"/>
                </a:lnTo>
                <a:lnTo>
                  <a:pt x="7619" y="32003"/>
                </a:lnTo>
                <a:lnTo>
                  <a:pt x="8000" y="33527"/>
                </a:lnTo>
                <a:close/>
              </a:path>
              <a:path w="58420" h="58419">
                <a:moveTo>
                  <a:pt x="47243" y="38099"/>
                </a:moveTo>
                <a:lnTo>
                  <a:pt x="48767" y="32003"/>
                </a:lnTo>
                <a:lnTo>
                  <a:pt x="48767" y="33527"/>
                </a:lnTo>
                <a:lnTo>
                  <a:pt x="56387" y="33527"/>
                </a:lnTo>
                <a:lnTo>
                  <a:pt x="56387" y="35051"/>
                </a:lnTo>
                <a:lnTo>
                  <a:pt x="55879" y="36575"/>
                </a:lnTo>
                <a:lnTo>
                  <a:pt x="48767" y="36575"/>
                </a:lnTo>
                <a:lnTo>
                  <a:pt x="47243" y="38099"/>
                </a:lnTo>
                <a:close/>
              </a:path>
              <a:path w="58420" h="58419">
                <a:moveTo>
                  <a:pt x="9651" y="38099"/>
                </a:moveTo>
                <a:lnTo>
                  <a:pt x="9143" y="38099"/>
                </a:lnTo>
                <a:lnTo>
                  <a:pt x="9143" y="36575"/>
                </a:lnTo>
                <a:lnTo>
                  <a:pt x="9651" y="38099"/>
                </a:lnTo>
                <a:close/>
              </a:path>
              <a:path w="58420" h="58419">
                <a:moveTo>
                  <a:pt x="50291" y="47243"/>
                </a:moveTo>
                <a:lnTo>
                  <a:pt x="39623" y="47243"/>
                </a:lnTo>
                <a:lnTo>
                  <a:pt x="44195" y="44195"/>
                </a:lnTo>
                <a:lnTo>
                  <a:pt x="42671" y="44195"/>
                </a:lnTo>
                <a:lnTo>
                  <a:pt x="45719" y="41147"/>
                </a:lnTo>
                <a:lnTo>
                  <a:pt x="48767" y="36575"/>
                </a:lnTo>
                <a:lnTo>
                  <a:pt x="55879" y="36575"/>
                </a:lnTo>
                <a:lnTo>
                  <a:pt x="54863" y="39623"/>
                </a:lnTo>
                <a:lnTo>
                  <a:pt x="54863" y="41147"/>
                </a:lnTo>
                <a:lnTo>
                  <a:pt x="51815" y="44195"/>
                </a:lnTo>
                <a:lnTo>
                  <a:pt x="51815" y="45719"/>
                </a:lnTo>
                <a:lnTo>
                  <a:pt x="50291" y="47243"/>
                </a:lnTo>
                <a:close/>
              </a:path>
              <a:path w="58420" h="58419">
                <a:moveTo>
                  <a:pt x="18287" y="47243"/>
                </a:moveTo>
                <a:lnTo>
                  <a:pt x="16763" y="47243"/>
                </a:lnTo>
                <a:lnTo>
                  <a:pt x="16763" y="45719"/>
                </a:lnTo>
                <a:lnTo>
                  <a:pt x="18287" y="47243"/>
                </a:lnTo>
                <a:close/>
              </a:path>
              <a:path w="58420" h="58419">
                <a:moveTo>
                  <a:pt x="48767" y="50291"/>
                </a:moveTo>
                <a:lnTo>
                  <a:pt x="32003" y="50291"/>
                </a:lnTo>
                <a:lnTo>
                  <a:pt x="36575" y="48767"/>
                </a:lnTo>
                <a:lnTo>
                  <a:pt x="41147" y="45719"/>
                </a:lnTo>
                <a:lnTo>
                  <a:pt x="39623" y="47243"/>
                </a:lnTo>
                <a:lnTo>
                  <a:pt x="50291" y="47243"/>
                </a:lnTo>
                <a:lnTo>
                  <a:pt x="48767" y="48767"/>
                </a:lnTo>
                <a:lnTo>
                  <a:pt x="48767" y="50291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12681" y="5907290"/>
            <a:ext cx="1250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68159" y="5907290"/>
            <a:ext cx="1250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25480" y="5907290"/>
            <a:ext cx="1250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2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82802" y="5907290"/>
            <a:ext cx="1250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3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8280" y="5907290"/>
            <a:ext cx="1250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4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95601" y="5907290"/>
            <a:ext cx="10375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925194" algn="l"/>
              </a:tabLst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5	6	7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65722" y="5907290"/>
            <a:ext cx="1250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8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23044" y="5907290"/>
            <a:ext cx="199834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7830" algn="l"/>
                <a:tab pos="875030" algn="l"/>
                <a:tab pos="1332865" algn="l"/>
                <a:tab pos="1788160" algn="l"/>
              </a:tabLst>
            </a:pP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9	</a:t>
            </a:r>
            <a:r>
              <a:rPr sz="1450" spc="-105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0</a:t>
            </a:r>
            <a:r>
              <a:rPr sz="145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sz="1450" spc="-105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r>
              <a:rPr sz="145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sz="1450" spc="-105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2</a:t>
            </a:r>
            <a:r>
              <a:rPr sz="145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sz="1450" spc="-105" dirty="0">
                <a:solidFill>
                  <a:srgbClr val="505050"/>
                </a:solidFill>
                <a:latin typeface="Courier New"/>
                <a:cs typeface="Courier New"/>
              </a:rPr>
              <a:t>1</a:t>
            </a:r>
            <a:r>
              <a:rPr sz="1450" spc="-90" dirty="0">
                <a:solidFill>
                  <a:srgbClr val="505050"/>
                </a:solidFill>
                <a:latin typeface="Courier New"/>
                <a:cs typeface="Courier New"/>
              </a:rPr>
              <a:t>3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8112" y="3766977"/>
            <a:ext cx="210185" cy="1165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55"/>
              </a:lnSpc>
            </a:pPr>
            <a:r>
              <a:rPr sz="1450" spc="-5" dirty="0">
                <a:solidFill>
                  <a:srgbClr val="505050"/>
                </a:solidFill>
                <a:latin typeface="Courier New"/>
                <a:cs typeface="Courier New"/>
              </a:rPr>
              <a:t>E</a:t>
            </a:r>
            <a:r>
              <a:rPr sz="1450" spc="-10" dirty="0">
                <a:solidFill>
                  <a:srgbClr val="505050"/>
                </a:solidFill>
                <a:latin typeface="Courier New"/>
                <a:cs typeface="Courier New"/>
              </a:rPr>
              <a:t>l</a:t>
            </a:r>
            <a:r>
              <a:rPr sz="1450" dirty="0">
                <a:solidFill>
                  <a:srgbClr val="505050"/>
                </a:solidFill>
                <a:latin typeface="Courier New"/>
                <a:cs typeface="Courier New"/>
              </a:rPr>
              <a:t>ap</a:t>
            </a:r>
            <a:r>
              <a:rPr sz="1450" spc="-15" dirty="0">
                <a:solidFill>
                  <a:srgbClr val="505050"/>
                </a:solidFill>
                <a:latin typeface="Courier New"/>
                <a:cs typeface="Courier New"/>
              </a:rPr>
              <a:t>s</a:t>
            </a:r>
            <a:r>
              <a:rPr sz="1450" spc="-5" dirty="0">
                <a:solidFill>
                  <a:srgbClr val="505050"/>
                </a:solidFill>
                <a:latin typeface="Courier New"/>
                <a:cs typeface="Courier New"/>
              </a:rPr>
              <a:t>e</a:t>
            </a:r>
            <a:r>
              <a:rPr sz="1450" dirty="0">
                <a:solidFill>
                  <a:srgbClr val="505050"/>
                </a:solidFill>
                <a:latin typeface="Courier New"/>
                <a:cs typeface="Courier New"/>
              </a:rPr>
              <a:t>d</a:t>
            </a:r>
            <a:r>
              <a:rPr sz="1450" spc="-434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505050"/>
                </a:solidFill>
                <a:latin typeface="Courier New"/>
                <a:cs typeface="Courier New"/>
              </a:rPr>
              <a:t>T</a:t>
            </a:r>
            <a:r>
              <a:rPr sz="1450" spc="-10" dirty="0">
                <a:solidFill>
                  <a:srgbClr val="505050"/>
                </a:solidFill>
                <a:latin typeface="Courier New"/>
                <a:cs typeface="Courier New"/>
              </a:rPr>
              <a:t>im</a:t>
            </a:r>
            <a:r>
              <a:rPr sz="1450" dirty="0">
                <a:solidFill>
                  <a:srgbClr val="505050"/>
                </a:solidFill>
                <a:latin typeface="Courier New"/>
                <a:cs typeface="Courier New"/>
              </a:rPr>
              <a:t>e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2660" y="6183097"/>
            <a:ext cx="135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254" dirty="0">
                <a:solidFill>
                  <a:srgbClr val="505050"/>
                </a:solidFill>
                <a:latin typeface="Courier New"/>
                <a:cs typeface="Courier New"/>
              </a:rPr>
              <a:t>Billions </a:t>
            </a:r>
            <a:r>
              <a:rPr sz="1450" spc="-170" dirty="0">
                <a:solidFill>
                  <a:srgbClr val="505050"/>
                </a:solidFill>
                <a:latin typeface="Courier New"/>
                <a:cs typeface="Courier New"/>
              </a:rPr>
              <a:t>of</a:t>
            </a:r>
            <a:r>
              <a:rPr sz="1450" spc="-69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450" spc="-65" dirty="0">
                <a:solidFill>
                  <a:srgbClr val="505050"/>
                </a:solidFill>
                <a:latin typeface="Courier New"/>
                <a:cs typeface="Courier New"/>
              </a:rPr>
              <a:t>rows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88059" y="2534711"/>
            <a:ext cx="6082665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265" dirty="0">
                <a:solidFill>
                  <a:srgbClr val="505050"/>
                </a:solidFill>
                <a:latin typeface="Courier New"/>
                <a:cs typeface="Courier New"/>
              </a:rPr>
              <a:t>Logistic</a:t>
            </a:r>
            <a:r>
              <a:rPr sz="1750" spc="-5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750" spc="-165" dirty="0">
                <a:solidFill>
                  <a:srgbClr val="505050"/>
                </a:solidFill>
                <a:latin typeface="Courier New"/>
                <a:cs typeface="Courier New"/>
              </a:rPr>
              <a:t>Regression</a:t>
            </a:r>
            <a:r>
              <a:rPr sz="17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750" spc="10" dirty="0">
                <a:solidFill>
                  <a:srgbClr val="505050"/>
                </a:solidFill>
                <a:latin typeface="Courier New"/>
                <a:cs typeface="Courier New"/>
              </a:rPr>
              <a:t>on</a:t>
            </a:r>
            <a:r>
              <a:rPr sz="1750" spc="-5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750" spc="110" dirty="0">
                <a:solidFill>
                  <a:srgbClr val="505050"/>
                </a:solidFill>
                <a:latin typeface="Courier New"/>
                <a:cs typeface="Courier New"/>
              </a:rPr>
              <a:t>NYC</a:t>
            </a:r>
            <a:r>
              <a:rPr sz="1750" spc="-5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750" spc="-225" dirty="0">
                <a:solidFill>
                  <a:srgbClr val="505050"/>
                </a:solidFill>
                <a:latin typeface="Courier New"/>
                <a:cs typeface="Courier New"/>
              </a:rPr>
              <a:t>Taxi</a:t>
            </a:r>
            <a:r>
              <a:rPr sz="1750" spc="-61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750" spc="-160" dirty="0">
                <a:solidFill>
                  <a:srgbClr val="505050"/>
                </a:solidFill>
                <a:latin typeface="Courier New"/>
                <a:cs typeface="Courier New"/>
              </a:rPr>
              <a:t>Dataset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950" spc="-190" dirty="0">
                <a:solidFill>
                  <a:srgbClr val="001F50"/>
                </a:solidFill>
                <a:latin typeface="Courier New"/>
                <a:cs typeface="Courier New"/>
              </a:rPr>
              <a:t>2.2</a:t>
            </a:r>
            <a:r>
              <a:rPr sz="1950" spc="-735" dirty="0">
                <a:solidFill>
                  <a:srgbClr val="001F50"/>
                </a:solidFill>
                <a:latin typeface="Courier New"/>
                <a:cs typeface="Courier New"/>
              </a:rPr>
              <a:t> </a:t>
            </a:r>
            <a:r>
              <a:rPr sz="1950" spc="120" dirty="0">
                <a:solidFill>
                  <a:srgbClr val="001F50"/>
                </a:solidFill>
                <a:latin typeface="Courier New"/>
                <a:cs typeface="Courier New"/>
              </a:rPr>
              <a:t>TB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55280" y="3107435"/>
            <a:ext cx="276225" cy="262255"/>
          </a:xfrm>
          <a:custGeom>
            <a:avLst/>
            <a:gdLst/>
            <a:ahLst/>
            <a:cxnLst/>
            <a:rect l="l" t="t" r="r" b="b"/>
            <a:pathLst>
              <a:path w="276225" h="262254">
                <a:moveTo>
                  <a:pt x="59436" y="161543"/>
                </a:moveTo>
                <a:lnTo>
                  <a:pt x="0" y="0"/>
                </a:lnTo>
                <a:lnTo>
                  <a:pt x="164592" y="48767"/>
                </a:lnTo>
                <a:lnTo>
                  <a:pt x="146118" y="68579"/>
                </a:lnTo>
                <a:lnTo>
                  <a:pt x="111252" y="68579"/>
                </a:lnTo>
                <a:lnTo>
                  <a:pt x="76200" y="106679"/>
                </a:lnTo>
                <a:lnTo>
                  <a:pt x="94488" y="123951"/>
                </a:lnTo>
                <a:lnTo>
                  <a:pt x="59436" y="161543"/>
                </a:lnTo>
                <a:close/>
              </a:path>
              <a:path w="276225" h="262254">
                <a:moveTo>
                  <a:pt x="94488" y="123951"/>
                </a:moveTo>
                <a:lnTo>
                  <a:pt x="76200" y="106679"/>
                </a:lnTo>
                <a:lnTo>
                  <a:pt x="111252" y="68579"/>
                </a:lnTo>
                <a:lnTo>
                  <a:pt x="129707" y="86180"/>
                </a:lnTo>
                <a:lnTo>
                  <a:pt x="94488" y="123951"/>
                </a:lnTo>
                <a:close/>
              </a:path>
              <a:path w="276225" h="262254">
                <a:moveTo>
                  <a:pt x="129707" y="86180"/>
                </a:moveTo>
                <a:lnTo>
                  <a:pt x="111252" y="68579"/>
                </a:lnTo>
                <a:lnTo>
                  <a:pt x="146118" y="68579"/>
                </a:lnTo>
                <a:lnTo>
                  <a:pt x="129707" y="86180"/>
                </a:lnTo>
                <a:close/>
              </a:path>
              <a:path w="276225" h="262254">
                <a:moveTo>
                  <a:pt x="240792" y="262127"/>
                </a:moveTo>
                <a:lnTo>
                  <a:pt x="94488" y="123951"/>
                </a:lnTo>
                <a:lnTo>
                  <a:pt x="129707" y="86180"/>
                </a:lnTo>
                <a:lnTo>
                  <a:pt x="275844" y="225551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" y="2636520"/>
            <a:ext cx="2318004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244" y="2979420"/>
            <a:ext cx="2674620" cy="56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55" y="3671315"/>
            <a:ext cx="2683764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9340" y="4619244"/>
            <a:ext cx="2865120" cy="981710"/>
          </a:xfrm>
          <a:custGeom>
            <a:avLst/>
            <a:gdLst/>
            <a:ahLst/>
            <a:cxnLst/>
            <a:rect l="l" t="t" r="r" b="b"/>
            <a:pathLst>
              <a:path w="2865120" h="981710">
                <a:moveTo>
                  <a:pt x="2374391" y="981456"/>
                </a:moveTo>
                <a:lnTo>
                  <a:pt x="0" y="981456"/>
                </a:lnTo>
                <a:lnTo>
                  <a:pt x="490727" y="490728"/>
                </a:lnTo>
                <a:lnTo>
                  <a:pt x="0" y="0"/>
                </a:lnTo>
                <a:lnTo>
                  <a:pt x="2374391" y="0"/>
                </a:lnTo>
                <a:lnTo>
                  <a:pt x="2865119" y="490728"/>
                </a:lnTo>
                <a:lnTo>
                  <a:pt x="2374391" y="981456"/>
                </a:lnTo>
                <a:close/>
              </a:path>
            </a:pathLst>
          </a:custGeom>
          <a:solidFill>
            <a:srgbClr val="A5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5190" y="4952216"/>
            <a:ext cx="160845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85" dirty="0">
                <a:solidFill>
                  <a:srgbClr val="FFFFFF"/>
                </a:solidFill>
                <a:latin typeface="Courier New"/>
                <a:cs typeface="Courier New"/>
              </a:rPr>
              <a:t>Operationalize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1596" y="5065776"/>
            <a:ext cx="589915" cy="93345"/>
          </a:xfrm>
          <a:custGeom>
            <a:avLst/>
            <a:gdLst/>
            <a:ahLst/>
            <a:cxnLst/>
            <a:rect l="l" t="t" r="r" b="b"/>
            <a:pathLst>
              <a:path w="589914" h="93345">
                <a:moveTo>
                  <a:pt x="496823" y="92964"/>
                </a:moveTo>
                <a:lnTo>
                  <a:pt x="496823" y="0"/>
                </a:lnTo>
                <a:lnTo>
                  <a:pt x="556800" y="30480"/>
                </a:lnTo>
                <a:lnTo>
                  <a:pt x="512064" y="30480"/>
                </a:lnTo>
                <a:lnTo>
                  <a:pt x="512064" y="62484"/>
                </a:lnTo>
                <a:lnTo>
                  <a:pt x="558800" y="62484"/>
                </a:lnTo>
                <a:lnTo>
                  <a:pt x="496823" y="92964"/>
                </a:lnTo>
                <a:close/>
              </a:path>
              <a:path w="589914" h="93345">
                <a:moveTo>
                  <a:pt x="278892" y="50292"/>
                </a:moveTo>
                <a:lnTo>
                  <a:pt x="278892" y="38100"/>
                </a:lnTo>
                <a:lnTo>
                  <a:pt x="286512" y="30480"/>
                </a:lnTo>
                <a:lnTo>
                  <a:pt x="496823" y="30480"/>
                </a:lnTo>
                <a:lnTo>
                  <a:pt x="496823" y="35052"/>
                </a:lnTo>
                <a:lnTo>
                  <a:pt x="294132" y="35052"/>
                </a:lnTo>
                <a:lnTo>
                  <a:pt x="278892" y="50292"/>
                </a:lnTo>
                <a:close/>
              </a:path>
              <a:path w="589914" h="93345">
                <a:moveTo>
                  <a:pt x="558800" y="62484"/>
                </a:moveTo>
                <a:lnTo>
                  <a:pt x="512064" y="62484"/>
                </a:lnTo>
                <a:lnTo>
                  <a:pt x="512064" y="30480"/>
                </a:lnTo>
                <a:lnTo>
                  <a:pt x="556800" y="30480"/>
                </a:lnTo>
                <a:lnTo>
                  <a:pt x="589788" y="47244"/>
                </a:lnTo>
                <a:lnTo>
                  <a:pt x="558800" y="62484"/>
                </a:lnTo>
                <a:close/>
              </a:path>
              <a:path w="589914" h="93345">
                <a:moveTo>
                  <a:pt x="303276" y="65532"/>
                </a:moveTo>
                <a:lnTo>
                  <a:pt x="0" y="65532"/>
                </a:lnTo>
                <a:lnTo>
                  <a:pt x="0" y="35052"/>
                </a:lnTo>
                <a:lnTo>
                  <a:pt x="281940" y="35052"/>
                </a:lnTo>
                <a:lnTo>
                  <a:pt x="278892" y="38100"/>
                </a:lnTo>
                <a:lnTo>
                  <a:pt x="278892" y="50292"/>
                </a:lnTo>
                <a:lnTo>
                  <a:pt x="306323" y="50292"/>
                </a:lnTo>
                <a:lnTo>
                  <a:pt x="294132" y="62484"/>
                </a:lnTo>
                <a:lnTo>
                  <a:pt x="305714" y="62484"/>
                </a:lnTo>
                <a:lnTo>
                  <a:pt x="303276" y="65532"/>
                </a:lnTo>
                <a:close/>
              </a:path>
              <a:path w="589914" h="93345">
                <a:moveTo>
                  <a:pt x="306323" y="50292"/>
                </a:moveTo>
                <a:lnTo>
                  <a:pt x="278892" y="50292"/>
                </a:lnTo>
                <a:lnTo>
                  <a:pt x="294132" y="35052"/>
                </a:lnTo>
                <a:lnTo>
                  <a:pt x="496823" y="35052"/>
                </a:lnTo>
                <a:lnTo>
                  <a:pt x="496823" y="47244"/>
                </a:lnTo>
                <a:lnTo>
                  <a:pt x="309372" y="47244"/>
                </a:lnTo>
                <a:lnTo>
                  <a:pt x="306323" y="50292"/>
                </a:lnTo>
                <a:close/>
              </a:path>
              <a:path w="589914" h="93345">
                <a:moveTo>
                  <a:pt x="305714" y="62484"/>
                </a:moveTo>
                <a:lnTo>
                  <a:pt x="294132" y="62484"/>
                </a:lnTo>
                <a:lnTo>
                  <a:pt x="309372" y="47244"/>
                </a:lnTo>
                <a:lnTo>
                  <a:pt x="309372" y="57912"/>
                </a:lnTo>
                <a:lnTo>
                  <a:pt x="305714" y="62484"/>
                </a:lnTo>
                <a:close/>
              </a:path>
              <a:path w="589914" h="93345">
                <a:moveTo>
                  <a:pt x="496823" y="62484"/>
                </a:moveTo>
                <a:lnTo>
                  <a:pt x="305714" y="62484"/>
                </a:lnTo>
                <a:lnTo>
                  <a:pt x="309372" y="57912"/>
                </a:lnTo>
                <a:lnTo>
                  <a:pt x="309372" y="47244"/>
                </a:lnTo>
                <a:lnTo>
                  <a:pt x="496823" y="47244"/>
                </a:lnTo>
                <a:lnTo>
                  <a:pt x="496823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7644" y="4610100"/>
            <a:ext cx="2664460" cy="1010919"/>
          </a:xfrm>
          <a:custGeom>
            <a:avLst/>
            <a:gdLst/>
            <a:ahLst/>
            <a:cxnLst/>
            <a:rect l="l" t="t" r="r" b="b"/>
            <a:pathLst>
              <a:path w="2664460" h="1010920">
                <a:moveTo>
                  <a:pt x="2157984" y="1010412"/>
                </a:moveTo>
                <a:lnTo>
                  <a:pt x="0" y="1010412"/>
                </a:lnTo>
                <a:lnTo>
                  <a:pt x="505968" y="505968"/>
                </a:lnTo>
                <a:lnTo>
                  <a:pt x="0" y="0"/>
                </a:lnTo>
                <a:lnTo>
                  <a:pt x="2157984" y="0"/>
                </a:lnTo>
                <a:lnTo>
                  <a:pt x="2663952" y="505968"/>
                </a:lnTo>
                <a:lnTo>
                  <a:pt x="2157984" y="1010412"/>
                </a:lnTo>
                <a:close/>
              </a:path>
            </a:pathLst>
          </a:custGeom>
          <a:solidFill>
            <a:srgbClr val="672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6365" y="4958364"/>
            <a:ext cx="72517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7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950" spc="-4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50" spc="-3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950" spc="-16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950" spc="-7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8544" y="5056632"/>
            <a:ext cx="612775" cy="93345"/>
          </a:xfrm>
          <a:custGeom>
            <a:avLst/>
            <a:gdLst/>
            <a:ahLst/>
            <a:cxnLst/>
            <a:rect l="l" t="t" r="r" b="b"/>
            <a:pathLst>
              <a:path w="612775" h="93345">
                <a:moveTo>
                  <a:pt x="519684" y="92963"/>
                </a:moveTo>
                <a:lnTo>
                  <a:pt x="519684" y="0"/>
                </a:lnTo>
                <a:lnTo>
                  <a:pt x="582659" y="32003"/>
                </a:lnTo>
                <a:lnTo>
                  <a:pt x="534924" y="32003"/>
                </a:lnTo>
                <a:lnTo>
                  <a:pt x="534924" y="62483"/>
                </a:lnTo>
                <a:lnTo>
                  <a:pt x="581660" y="62483"/>
                </a:lnTo>
                <a:lnTo>
                  <a:pt x="519684" y="92963"/>
                </a:lnTo>
                <a:close/>
              </a:path>
              <a:path w="612775" h="93345">
                <a:moveTo>
                  <a:pt x="306323" y="62483"/>
                </a:moveTo>
                <a:lnTo>
                  <a:pt x="0" y="62483"/>
                </a:lnTo>
                <a:lnTo>
                  <a:pt x="0" y="32003"/>
                </a:lnTo>
                <a:lnTo>
                  <a:pt x="297180" y="32003"/>
                </a:lnTo>
                <a:lnTo>
                  <a:pt x="291084" y="38099"/>
                </a:lnTo>
                <a:lnTo>
                  <a:pt x="291084" y="47243"/>
                </a:lnTo>
                <a:lnTo>
                  <a:pt x="321564" y="47243"/>
                </a:lnTo>
                <a:lnTo>
                  <a:pt x="306323" y="62483"/>
                </a:lnTo>
                <a:close/>
              </a:path>
              <a:path w="612775" h="93345">
                <a:moveTo>
                  <a:pt x="291084" y="47243"/>
                </a:moveTo>
                <a:lnTo>
                  <a:pt x="291084" y="38099"/>
                </a:lnTo>
                <a:lnTo>
                  <a:pt x="297180" y="32003"/>
                </a:lnTo>
                <a:lnTo>
                  <a:pt x="306323" y="32003"/>
                </a:lnTo>
                <a:lnTo>
                  <a:pt x="291084" y="47243"/>
                </a:lnTo>
                <a:close/>
              </a:path>
              <a:path w="612775" h="93345">
                <a:moveTo>
                  <a:pt x="519684" y="62483"/>
                </a:moveTo>
                <a:lnTo>
                  <a:pt x="313944" y="62483"/>
                </a:lnTo>
                <a:lnTo>
                  <a:pt x="321564" y="56387"/>
                </a:lnTo>
                <a:lnTo>
                  <a:pt x="321564" y="47243"/>
                </a:lnTo>
                <a:lnTo>
                  <a:pt x="291084" y="47243"/>
                </a:lnTo>
                <a:lnTo>
                  <a:pt x="306323" y="32003"/>
                </a:lnTo>
                <a:lnTo>
                  <a:pt x="519684" y="32003"/>
                </a:lnTo>
                <a:lnTo>
                  <a:pt x="519684" y="62483"/>
                </a:lnTo>
                <a:close/>
              </a:path>
              <a:path w="612775" h="93345">
                <a:moveTo>
                  <a:pt x="581660" y="62483"/>
                </a:moveTo>
                <a:lnTo>
                  <a:pt x="534924" y="62483"/>
                </a:lnTo>
                <a:lnTo>
                  <a:pt x="534924" y="32003"/>
                </a:lnTo>
                <a:lnTo>
                  <a:pt x="582659" y="32003"/>
                </a:lnTo>
                <a:lnTo>
                  <a:pt x="612647" y="47243"/>
                </a:lnTo>
                <a:lnTo>
                  <a:pt x="581660" y="62483"/>
                </a:lnTo>
                <a:close/>
              </a:path>
              <a:path w="612775" h="93345">
                <a:moveTo>
                  <a:pt x="313944" y="62483"/>
                </a:moveTo>
                <a:lnTo>
                  <a:pt x="306323" y="62483"/>
                </a:lnTo>
                <a:lnTo>
                  <a:pt x="321564" y="47243"/>
                </a:lnTo>
                <a:lnTo>
                  <a:pt x="321564" y="56387"/>
                </a:lnTo>
                <a:lnTo>
                  <a:pt x="313944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68" y="4599432"/>
            <a:ext cx="2056130" cy="1010919"/>
          </a:xfrm>
          <a:custGeom>
            <a:avLst/>
            <a:gdLst/>
            <a:ahLst/>
            <a:cxnLst/>
            <a:rect l="l" t="t" r="r" b="b"/>
            <a:pathLst>
              <a:path w="2056130" h="1010920">
                <a:moveTo>
                  <a:pt x="1549908" y="1010412"/>
                </a:moveTo>
                <a:lnTo>
                  <a:pt x="0" y="1010412"/>
                </a:lnTo>
                <a:lnTo>
                  <a:pt x="505968" y="504444"/>
                </a:lnTo>
                <a:lnTo>
                  <a:pt x="0" y="0"/>
                </a:lnTo>
                <a:lnTo>
                  <a:pt x="1549908" y="0"/>
                </a:lnTo>
                <a:lnTo>
                  <a:pt x="2055875" y="504444"/>
                </a:lnTo>
                <a:lnTo>
                  <a:pt x="1549908" y="1010412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2677" y="4947635"/>
            <a:ext cx="85344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45" dirty="0">
                <a:solidFill>
                  <a:srgbClr val="FFFFFF"/>
                </a:solidFill>
                <a:latin typeface="Courier New"/>
                <a:cs typeface="Courier New"/>
              </a:rPr>
              <a:t>Prepare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5112" y="5058155"/>
            <a:ext cx="556260" cy="91440"/>
          </a:xfrm>
          <a:custGeom>
            <a:avLst/>
            <a:gdLst/>
            <a:ahLst/>
            <a:cxnLst/>
            <a:rect l="l" t="t" r="r" b="b"/>
            <a:pathLst>
              <a:path w="556260" h="91439">
                <a:moveTo>
                  <a:pt x="464819" y="91440"/>
                </a:moveTo>
                <a:lnTo>
                  <a:pt x="464819" y="0"/>
                </a:lnTo>
                <a:lnTo>
                  <a:pt x="525780" y="30480"/>
                </a:lnTo>
                <a:lnTo>
                  <a:pt x="480059" y="30480"/>
                </a:lnTo>
                <a:lnTo>
                  <a:pt x="480059" y="60960"/>
                </a:lnTo>
                <a:lnTo>
                  <a:pt x="525780" y="60960"/>
                </a:lnTo>
                <a:lnTo>
                  <a:pt x="464819" y="91440"/>
                </a:lnTo>
                <a:close/>
              </a:path>
              <a:path w="556260" h="91439">
                <a:moveTo>
                  <a:pt x="269748" y="60960"/>
                </a:moveTo>
                <a:lnTo>
                  <a:pt x="0" y="60960"/>
                </a:lnTo>
                <a:lnTo>
                  <a:pt x="0" y="30480"/>
                </a:lnTo>
                <a:lnTo>
                  <a:pt x="277368" y="30480"/>
                </a:lnTo>
                <a:lnTo>
                  <a:pt x="294132" y="45720"/>
                </a:lnTo>
                <a:lnTo>
                  <a:pt x="262128" y="45720"/>
                </a:lnTo>
                <a:lnTo>
                  <a:pt x="262128" y="54864"/>
                </a:lnTo>
                <a:lnTo>
                  <a:pt x="269748" y="60960"/>
                </a:lnTo>
                <a:close/>
              </a:path>
              <a:path w="556260" h="91439">
                <a:moveTo>
                  <a:pt x="294132" y="45720"/>
                </a:moveTo>
                <a:lnTo>
                  <a:pt x="277368" y="30480"/>
                </a:lnTo>
                <a:lnTo>
                  <a:pt x="286512" y="30480"/>
                </a:lnTo>
                <a:lnTo>
                  <a:pt x="294132" y="36576"/>
                </a:lnTo>
                <a:lnTo>
                  <a:pt x="294132" y="45720"/>
                </a:lnTo>
                <a:close/>
              </a:path>
              <a:path w="556260" h="91439">
                <a:moveTo>
                  <a:pt x="464819" y="60960"/>
                </a:moveTo>
                <a:lnTo>
                  <a:pt x="277368" y="60960"/>
                </a:lnTo>
                <a:lnTo>
                  <a:pt x="262128" y="45720"/>
                </a:lnTo>
                <a:lnTo>
                  <a:pt x="294132" y="45720"/>
                </a:lnTo>
                <a:lnTo>
                  <a:pt x="294132" y="36576"/>
                </a:lnTo>
                <a:lnTo>
                  <a:pt x="286512" y="30480"/>
                </a:lnTo>
                <a:lnTo>
                  <a:pt x="464819" y="30480"/>
                </a:lnTo>
                <a:lnTo>
                  <a:pt x="464819" y="60960"/>
                </a:lnTo>
                <a:close/>
              </a:path>
              <a:path w="556260" h="91439">
                <a:moveTo>
                  <a:pt x="525780" y="60960"/>
                </a:moveTo>
                <a:lnTo>
                  <a:pt x="480059" y="60960"/>
                </a:lnTo>
                <a:lnTo>
                  <a:pt x="480059" y="30480"/>
                </a:lnTo>
                <a:lnTo>
                  <a:pt x="525780" y="30480"/>
                </a:lnTo>
                <a:lnTo>
                  <a:pt x="556260" y="45720"/>
                </a:lnTo>
                <a:lnTo>
                  <a:pt x="525780" y="60960"/>
                </a:lnTo>
                <a:close/>
              </a:path>
              <a:path w="556260" h="91439">
                <a:moveTo>
                  <a:pt x="277368" y="60960"/>
                </a:moveTo>
                <a:lnTo>
                  <a:pt x="269748" y="60960"/>
                </a:lnTo>
                <a:lnTo>
                  <a:pt x="262128" y="54864"/>
                </a:lnTo>
                <a:lnTo>
                  <a:pt x="262128" y="45720"/>
                </a:lnTo>
                <a:lnTo>
                  <a:pt x="277368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1139" y="5094732"/>
            <a:ext cx="7973695" cy="1051560"/>
          </a:xfrm>
          <a:custGeom>
            <a:avLst/>
            <a:gdLst/>
            <a:ahLst/>
            <a:cxnLst/>
            <a:rect l="l" t="t" r="r" b="b"/>
            <a:pathLst>
              <a:path w="7973695" h="1051560">
                <a:moveTo>
                  <a:pt x="7941563" y="30479"/>
                </a:moveTo>
                <a:lnTo>
                  <a:pt x="7513319" y="30479"/>
                </a:lnTo>
                <a:lnTo>
                  <a:pt x="7513319" y="0"/>
                </a:lnTo>
                <a:lnTo>
                  <a:pt x="7965947" y="0"/>
                </a:lnTo>
                <a:lnTo>
                  <a:pt x="7973567" y="6095"/>
                </a:lnTo>
                <a:lnTo>
                  <a:pt x="7973567" y="15239"/>
                </a:lnTo>
                <a:lnTo>
                  <a:pt x="7941563" y="15239"/>
                </a:lnTo>
                <a:lnTo>
                  <a:pt x="7941563" y="30479"/>
                </a:lnTo>
                <a:close/>
              </a:path>
              <a:path w="7973695" h="1051560">
                <a:moveTo>
                  <a:pt x="7941563" y="1036319"/>
                </a:moveTo>
                <a:lnTo>
                  <a:pt x="7941563" y="15239"/>
                </a:lnTo>
                <a:lnTo>
                  <a:pt x="7956803" y="30479"/>
                </a:lnTo>
                <a:lnTo>
                  <a:pt x="7973567" y="30479"/>
                </a:lnTo>
                <a:lnTo>
                  <a:pt x="7973567" y="1021079"/>
                </a:lnTo>
                <a:lnTo>
                  <a:pt x="7956803" y="1021079"/>
                </a:lnTo>
                <a:lnTo>
                  <a:pt x="7941563" y="1036319"/>
                </a:lnTo>
                <a:close/>
              </a:path>
              <a:path w="7973695" h="1051560">
                <a:moveTo>
                  <a:pt x="7973567" y="30479"/>
                </a:moveTo>
                <a:lnTo>
                  <a:pt x="7956803" y="30479"/>
                </a:lnTo>
                <a:lnTo>
                  <a:pt x="7941563" y="15239"/>
                </a:lnTo>
                <a:lnTo>
                  <a:pt x="7973567" y="15239"/>
                </a:lnTo>
                <a:lnTo>
                  <a:pt x="7973567" y="30479"/>
                </a:lnTo>
                <a:close/>
              </a:path>
              <a:path w="7973695" h="1051560">
                <a:moveTo>
                  <a:pt x="32003" y="606551"/>
                </a:moveTo>
                <a:lnTo>
                  <a:pt x="0" y="606551"/>
                </a:lnTo>
                <a:lnTo>
                  <a:pt x="47243" y="515111"/>
                </a:lnTo>
                <a:lnTo>
                  <a:pt x="85344" y="591311"/>
                </a:lnTo>
                <a:lnTo>
                  <a:pt x="32003" y="591311"/>
                </a:lnTo>
                <a:lnTo>
                  <a:pt x="32003" y="606551"/>
                </a:lnTo>
                <a:close/>
              </a:path>
              <a:path w="7973695" h="1051560">
                <a:moveTo>
                  <a:pt x="7965947" y="1051559"/>
                </a:moveTo>
                <a:lnTo>
                  <a:pt x="38100" y="1051559"/>
                </a:lnTo>
                <a:lnTo>
                  <a:pt x="32003" y="1043939"/>
                </a:lnTo>
                <a:lnTo>
                  <a:pt x="32003" y="591311"/>
                </a:lnTo>
                <a:lnTo>
                  <a:pt x="62483" y="591311"/>
                </a:lnTo>
                <a:lnTo>
                  <a:pt x="62483" y="1021079"/>
                </a:lnTo>
                <a:lnTo>
                  <a:pt x="47243" y="1021079"/>
                </a:lnTo>
                <a:lnTo>
                  <a:pt x="62483" y="1036319"/>
                </a:lnTo>
                <a:lnTo>
                  <a:pt x="7973567" y="1036319"/>
                </a:lnTo>
                <a:lnTo>
                  <a:pt x="7973567" y="1043939"/>
                </a:lnTo>
                <a:lnTo>
                  <a:pt x="7965947" y="1051559"/>
                </a:lnTo>
                <a:close/>
              </a:path>
              <a:path w="7973695" h="1051560">
                <a:moveTo>
                  <a:pt x="92963" y="606551"/>
                </a:moveTo>
                <a:lnTo>
                  <a:pt x="62483" y="606551"/>
                </a:lnTo>
                <a:lnTo>
                  <a:pt x="62483" y="591311"/>
                </a:lnTo>
                <a:lnTo>
                  <a:pt x="85344" y="591311"/>
                </a:lnTo>
                <a:lnTo>
                  <a:pt x="92963" y="606551"/>
                </a:lnTo>
                <a:close/>
              </a:path>
              <a:path w="7973695" h="1051560">
                <a:moveTo>
                  <a:pt x="62483" y="1036319"/>
                </a:moveTo>
                <a:lnTo>
                  <a:pt x="47243" y="1021079"/>
                </a:lnTo>
                <a:lnTo>
                  <a:pt x="62483" y="1021079"/>
                </a:lnTo>
                <a:lnTo>
                  <a:pt x="62483" y="1036319"/>
                </a:lnTo>
                <a:close/>
              </a:path>
              <a:path w="7973695" h="1051560">
                <a:moveTo>
                  <a:pt x="7941563" y="1036319"/>
                </a:moveTo>
                <a:lnTo>
                  <a:pt x="62483" y="1036319"/>
                </a:lnTo>
                <a:lnTo>
                  <a:pt x="62483" y="1021079"/>
                </a:lnTo>
                <a:lnTo>
                  <a:pt x="7941563" y="1021079"/>
                </a:lnTo>
                <a:lnTo>
                  <a:pt x="7941563" y="1036319"/>
                </a:lnTo>
                <a:close/>
              </a:path>
              <a:path w="7973695" h="1051560">
                <a:moveTo>
                  <a:pt x="7973567" y="1036319"/>
                </a:moveTo>
                <a:lnTo>
                  <a:pt x="7941563" y="1036319"/>
                </a:lnTo>
                <a:lnTo>
                  <a:pt x="7956803" y="1021079"/>
                </a:lnTo>
                <a:lnTo>
                  <a:pt x="7973567" y="1021079"/>
                </a:lnTo>
                <a:lnTo>
                  <a:pt x="7973567" y="1036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2340" y="2590800"/>
            <a:ext cx="2529840" cy="217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3196" y="2936748"/>
            <a:ext cx="2560320" cy="280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3196" y="3281171"/>
            <a:ext cx="2226563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0147" y="3625596"/>
            <a:ext cx="1604771" cy="2179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0815" y="3971544"/>
            <a:ext cx="2144267" cy="2804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3971" y="2590800"/>
            <a:ext cx="2610611" cy="2804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1592" y="2936748"/>
            <a:ext cx="1802891" cy="2788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1780" y="3281171"/>
            <a:ext cx="2903219" cy="2788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1592" y="3627120"/>
            <a:ext cx="2474976" cy="278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1700" y="1143000"/>
            <a:ext cx="190500" cy="1828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057655"/>
            <a:ext cx="10058400" cy="1150620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143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pc="-840" dirty="0">
                <a:solidFill>
                  <a:srgbClr val="FFFFFF"/>
                </a:solidFill>
              </a:rPr>
              <a:t>Typical</a:t>
            </a:r>
            <a:r>
              <a:rPr spc="-1400" dirty="0">
                <a:solidFill>
                  <a:srgbClr val="FFFFFF"/>
                </a:solidFill>
              </a:rPr>
              <a:t> </a:t>
            </a:r>
            <a:r>
              <a:rPr spc="-425" dirty="0">
                <a:solidFill>
                  <a:srgbClr val="FFFFFF"/>
                </a:solidFill>
              </a:rPr>
              <a:t>advanced</a:t>
            </a:r>
            <a:r>
              <a:rPr spc="-1420" dirty="0">
                <a:solidFill>
                  <a:srgbClr val="FFFFFF"/>
                </a:solidFill>
              </a:rPr>
              <a:t> </a:t>
            </a:r>
            <a:r>
              <a:rPr spc="-875" dirty="0">
                <a:solidFill>
                  <a:srgbClr val="FFFFFF"/>
                </a:solidFill>
              </a:rPr>
              <a:t>analytics</a:t>
            </a:r>
            <a:r>
              <a:rPr spc="-1410" dirty="0">
                <a:solidFill>
                  <a:srgbClr val="FFFFFF"/>
                </a:solidFill>
              </a:rPr>
              <a:t> </a:t>
            </a:r>
            <a:r>
              <a:rPr spc="-990" dirty="0">
                <a:solidFill>
                  <a:srgbClr val="FFFFFF"/>
                </a:solidFill>
              </a:rPr>
              <a:t>lifecycle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30" y="2420426"/>
            <a:ext cx="8836660" cy="270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buSzPct val="90625"/>
              <a:buChar char="•"/>
              <a:tabLst>
                <a:tab pos="290195" algn="l"/>
              </a:tabLst>
            </a:pPr>
            <a:r>
              <a:rPr sz="3200" spc="-540" dirty="0">
                <a:solidFill>
                  <a:srgbClr val="505050"/>
                </a:solidFill>
                <a:latin typeface="Courier New"/>
                <a:cs typeface="Courier New"/>
              </a:rPr>
              <a:t>Clean/Join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30" dirty="0">
                <a:solidFill>
                  <a:srgbClr val="505050"/>
                </a:solidFill>
                <a:latin typeface="Courier New"/>
                <a:cs typeface="Courier New"/>
              </a:rPr>
              <a:t>–</a:t>
            </a:r>
            <a:r>
              <a:rPr sz="3200" spc="-10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40" dirty="0">
                <a:solidFill>
                  <a:srgbClr val="505050"/>
                </a:solidFill>
                <a:latin typeface="Courier New"/>
                <a:cs typeface="Courier New"/>
              </a:rPr>
              <a:t>Using</a:t>
            </a:r>
            <a:r>
              <a:rPr sz="3200" spc="-10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95" dirty="0">
                <a:solidFill>
                  <a:srgbClr val="505050"/>
                </a:solidFill>
                <a:latin typeface="Courier New"/>
                <a:cs typeface="Courier New"/>
              </a:rPr>
              <a:t>SparkR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60" dirty="0">
                <a:solidFill>
                  <a:srgbClr val="505050"/>
                </a:solidFill>
                <a:latin typeface="Courier New"/>
                <a:cs typeface="Courier New"/>
              </a:rPr>
              <a:t>from</a:t>
            </a:r>
            <a:r>
              <a:rPr sz="3200" spc="-1019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05" dirty="0">
                <a:solidFill>
                  <a:srgbClr val="505050"/>
                </a:solidFill>
                <a:latin typeface="Courier New"/>
                <a:cs typeface="Courier New"/>
              </a:rPr>
              <a:t>Server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05050"/>
              </a:buClr>
              <a:buFont typeface="Courier New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buSzPct val="90625"/>
              <a:buChar char="•"/>
              <a:tabLst>
                <a:tab pos="290195" algn="l"/>
              </a:tabLst>
            </a:pPr>
            <a:r>
              <a:rPr sz="3200" spc="-575" dirty="0">
                <a:solidFill>
                  <a:srgbClr val="505050"/>
                </a:solidFill>
                <a:latin typeface="Courier New"/>
                <a:cs typeface="Courier New"/>
              </a:rPr>
              <a:t>Train/Score/Evaluate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30" dirty="0">
                <a:solidFill>
                  <a:srgbClr val="505050"/>
                </a:solidFill>
                <a:latin typeface="Courier New"/>
                <a:cs typeface="Courier New"/>
              </a:rPr>
              <a:t>–</a:t>
            </a:r>
            <a:r>
              <a:rPr sz="3200" spc="-10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70" dirty="0">
                <a:solidFill>
                  <a:srgbClr val="505050"/>
                </a:solidFill>
                <a:latin typeface="Courier New"/>
                <a:cs typeface="Courier New"/>
              </a:rPr>
              <a:t>Scalable</a:t>
            </a:r>
            <a:r>
              <a:rPr sz="3200" spc="-994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00" dirty="0">
                <a:solidFill>
                  <a:srgbClr val="505050"/>
                </a:solidFill>
                <a:latin typeface="Courier New"/>
                <a:cs typeface="Courier New"/>
              </a:rPr>
              <a:t>Server</a:t>
            </a:r>
            <a:r>
              <a:rPr sz="3200" spc="-10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90" dirty="0">
                <a:solidFill>
                  <a:srgbClr val="505050"/>
                </a:solidFill>
                <a:latin typeface="Courier New"/>
                <a:cs typeface="Courier New"/>
              </a:rPr>
              <a:t>functions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05050"/>
              </a:buClr>
              <a:buFont typeface="Courier New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spcBef>
                <a:spcPts val="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265" dirty="0">
                <a:solidFill>
                  <a:srgbClr val="505050"/>
                </a:solidFill>
                <a:latin typeface="Courier New"/>
                <a:cs typeface="Courier New"/>
              </a:rPr>
              <a:t>Deploy/Consume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30" dirty="0">
                <a:solidFill>
                  <a:srgbClr val="505050"/>
                </a:solidFill>
                <a:latin typeface="Courier New"/>
                <a:cs typeface="Courier New"/>
              </a:rPr>
              <a:t>–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40" dirty="0">
                <a:solidFill>
                  <a:srgbClr val="505050"/>
                </a:solidFill>
                <a:latin typeface="Courier New"/>
                <a:cs typeface="Courier New"/>
              </a:rPr>
              <a:t>Using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220" dirty="0">
                <a:solidFill>
                  <a:srgbClr val="505050"/>
                </a:solidFill>
                <a:latin typeface="Courier New"/>
                <a:cs typeface="Courier New"/>
              </a:rPr>
              <a:t>AzureML</a:t>
            </a:r>
            <a:r>
              <a:rPr sz="3200" spc="-10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60" dirty="0">
                <a:solidFill>
                  <a:srgbClr val="505050"/>
                </a:solidFill>
                <a:latin typeface="Courier New"/>
                <a:cs typeface="Courier New"/>
              </a:rPr>
              <a:t>from</a:t>
            </a:r>
            <a:r>
              <a:rPr sz="3200" spc="-10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05" dirty="0">
                <a:solidFill>
                  <a:srgbClr val="505050"/>
                </a:solidFill>
                <a:latin typeface="Courier New"/>
                <a:cs typeface="Courier New"/>
              </a:rPr>
              <a:t>Server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1055" dirty="0">
                <a:solidFill>
                  <a:srgbClr val="505050"/>
                </a:solidFill>
              </a:rPr>
              <a:t>Airline</a:t>
            </a:r>
            <a:r>
              <a:rPr sz="4350" spc="-1585" dirty="0">
                <a:solidFill>
                  <a:srgbClr val="505050"/>
                </a:solidFill>
              </a:rPr>
              <a:t> </a:t>
            </a:r>
            <a:r>
              <a:rPr sz="4350" spc="-1035" dirty="0">
                <a:solidFill>
                  <a:srgbClr val="505050"/>
                </a:solidFill>
              </a:rPr>
              <a:t>Arrival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645" dirty="0">
                <a:solidFill>
                  <a:srgbClr val="505050"/>
                </a:solidFill>
              </a:rPr>
              <a:t>Delay</a:t>
            </a:r>
            <a:r>
              <a:rPr sz="4350" spc="-1585" dirty="0">
                <a:solidFill>
                  <a:srgbClr val="505050"/>
                </a:solidFill>
              </a:rPr>
              <a:t> </a:t>
            </a:r>
            <a:r>
              <a:rPr sz="4350" spc="-869" dirty="0">
                <a:solidFill>
                  <a:srgbClr val="505050"/>
                </a:solidFill>
              </a:rPr>
              <a:t>Prediction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114" dirty="0">
                <a:solidFill>
                  <a:srgbClr val="505050"/>
                </a:solidFill>
              </a:rPr>
              <a:t>Demo</a:t>
            </a:r>
            <a:endParaRPr sz="4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30" y="2089986"/>
            <a:ext cx="9254490" cy="349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6860">
              <a:lnSpc>
                <a:spcPts val="3490"/>
              </a:lnSpc>
              <a:buSzPct val="90625"/>
              <a:buChar char="•"/>
              <a:tabLst>
                <a:tab pos="290195" algn="l"/>
              </a:tabLst>
            </a:pPr>
            <a:r>
              <a:rPr sz="3200" spc="-434" dirty="0">
                <a:solidFill>
                  <a:srgbClr val="505050"/>
                </a:solidFill>
                <a:latin typeface="Courier New"/>
                <a:cs typeface="Courier New"/>
              </a:rPr>
              <a:t>Passenger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825" dirty="0">
                <a:solidFill>
                  <a:srgbClr val="505050"/>
                </a:solidFill>
                <a:latin typeface="Courier New"/>
                <a:cs typeface="Courier New"/>
              </a:rPr>
              <a:t>flight</a:t>
            </a:r>
            <a:r>
              <a:rPr sz="3200" spc="-10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09" dirty="0">
                <a:solidFill>
                  <a:srgbClr val="505050"/>
                </a:solidFill>
                <a:latin typeface="Courier New"/>
                <a:cs typeface="Courier New"/>
              </a:rPr>
              <a:t>on-time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65" dirty="0">
                <a:solidFill>
                  <a:srgbClr val="505050"/>
                </a:solidFill>
                <a:latin typeface="Courier New"/>
                <a:cs typeface="Courier New"/>
              </a:rPr>
              <a:t>performance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5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60" dirty="0">
                <a:solidFill>
                  <a:srgbClr val="505050"/>
                </a:solidFill>
                <a:latin typeface="Courier New"/>
                <a:cs typeface="Courier New"/>
              </a:rPr>
              <a:t>from</a:t>
            </a:r>
            <a:r>
              <a:rPr sz="3200" spc="-10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05" dirty="0">
                <a:solidFill>
                  <a:srgbClr val="505050"/>
                </a:solidFill>
                <a:latin typeface="Courier New"/>
                <a:cs typeface="Courier New"/>
              </a:rPr>
              <a:t>the  </a:t>
            </a:r>
            <a:r>
              <a:rPr sz="3200" spc="-95" dirty="0">
                <a:solidFill>
                  <a:srgbClr val="505050"/>
                </a:solidFill>
                <a:latin typeface="Courier New"/>
                <a:cs typeface="Courier New"/>
              </a:rPr>
              <a:t>US </a:t>
            </a:r>
            <a:r>
              <a:rPr sz="3200" spc="-310" dirty="0">
                <a:solidFill>
                  <a:srgbClr val="505050"/>
                </a:solidFill>
                <a:latin typeface="Courier New"/>
                <a:cs typeface="Courier New"/>
              </a:rPr>
              <a:t>Department </a:t>
            </a:r>
            <a:r>
              <a:rPr sz="3200" spc="-625" dirty="0">
                <a:solidFill>
                  <a:srgbClr val="505050"/>
                </a:solidFill>
                <a:latin typeface="Courier New"/>
                <a:cs typeface="Courier New"/>
              </a:rPr>
              <a:t>of Transportation’s </a:t>
            </a:r>
            <a:r>
              <a:rPr sz="3200" spc="-615" dirty="0">
                <a:solidFill>
                  <a:srgbClr val="505050"/>
                </a:solidFill>
                <a:latin typeface="Courier New"/>
                <a:cs typeface="Courier New"/>
              </a:rPr>
              <a:t>TranStats </a:t>
            </a:r>
            <a:r>
              <a:rPr sz="3200" spc="-459" dirty="0">
                <a:solidFill>
                  <a:srgbClr val="505050"/>
                </a:solidFill>
                <a:latin typeface="Courier New"/>
                <a:cs typeface="Courier New"/>
              </a:rPr>
              <a:t>data  </a:t>
            </a:r>
            <a:r>
              <a:rPr sz="3200" spc="-665" dirty="0">
                <a:solidFill>
                  <a:srgbClr val="505050"/>
                </a:solidFill>
                <a:latin typeface="Courier New"/>
                <a:cs typeface="Courier New"/>
              </a:rPr>
              <a:t>collection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2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145" dirty="0">
                <a:solidFill>
                  <a:srgbClr val="505050"/>
                </a:solidFill>
                <a:latin typeface="Courier New"/>
                <a:cs typeface="Courier New"/>
              </a:rPr>
              <a:t>&gt;20</a:t>
            </a:r>
            <a:r>
              <a:rPr sz="3200" spc="-10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35" dirty="0">
                <a:solidFill>
                  <a:srgbClr val="505050"/>
                </a:solidFill>
                <a:latin typeface="Courier New"/>
                <a:cs typeface="Courier New"/>
              </a:rPr>
              <a:t>years</a:t>
            </a:r>
            <a:r>
              <a:rPr sz="3200" spc="-10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625" dirty="0">
                <a:solidFill>
                  <a:srgbClr val="505050"/>
                </a:solidFill>
                <a:latin typeface="Courier New"/>
                <a:cs typeface="Courier New"/>
              </a:rPr>
              <a:t>of</a:t>
            </a:r>
            <a:r>
              <a:rPr sz="3200" spc="-10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5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60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180" dirty="0">
                <a:solidFill>
                  <a:srgbClr val="505050"/>
                </a:solidFill>
                <a:latin typeface="Courier New"/>
                <a:cs typeface="Courier New"/>
              </a:rPr>
              <a:t>300+</a:t>
            </a:r>
            <a:r>
              <a:rPr sz="3200" spc="-10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95" dirty="0">
                <a:solidFill>
                  <a:srgbClr val="505050"/>
                </a:solidFill>
                <a:latin typeface="Courier New"/>
                <a:cs typeface="Courier New"/>
              </a:rPr>
              <a:t>Airports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70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459" dirty="0">
                <a:solidFill>
                  <a:srgbClr val="505050"/>
                </a:solidFill>
                <a:latin typeface="Courier New"/>
                <a:cs typeface="Courier New"/>
              </a:rPr>
              <a:t>Every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830" dirty="0">
                <a:solidFill>
                  <a:srgbClr val="505050"/>
                </a:solidFill>
                <a:latin typeface="Courier New"/>
                <a:cs typeface="Courier New"/>
              </a:rPr>
              <a:t>carrier,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55" dirty="0">
                <a:solidFill>
                  <a:srgbClr val="505050"/>
                </a:solidFill>
                <a:latin typeface="Courier New"/>
                <a:cs typeface="Courier New"/>
              </a:rPr>
              <a:t>every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90" dirty="0">
                <a:solidFill>
                  <a:srgbClr val="505050"/>
                </a:solidFill>
                <a:latin typeface="Courier New"/>
                <a:cs typeface="Courier New"/>
              </a:rPr>
              <a:t>commercial</a:t>
            </a:r>
            <a:r>
              <a:rPr sz="3200" spc="-10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825" dirty="0">
                <a:solidFill>
                  <a:srgbClr val="505050"/>
                </a:solidFill>
                <a:latin typeface="Courier New"/>
                <a:cs typeface="Courier New"/>
              </a:rPr>
              <a:t>flight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70"/>
              </a:spcBef>
              <a:buSzPct val="90625"/>
              <a:buChar char="•"/>
              <a:tabLst>
                <a:tab pos="290195" algn="l"/>
              </a:tabLst>
            </a:pPr>
            <a:r>
              <a:rPr sz="3200" u="heavy" spc="-605" dirty="0">
                <a:solidFill>
                  <a:srgbClr val="505050"/>
                </a:solidFill>
                <a:latin typeface="Courier New"/>
                <a:cs typeface="Courier New"/>
                <a:hlinkClick r:id="rId3"/>
              </a:rPr>
              <a:t>http://www.transtats.bts.gov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1055" dirty="0">
                <a:solidFill>
                  <a:srgbClr val="505050"/>
                </a:solidFill>
              </a:rPr>
              <a:t>Airline </a:t>
            </a:r>
            <a:r>
              <a:rPr sz="4350" spc="-665" dirty="0">
                <a:solidFill>
                  <a:srgbClr val="505050"/>
                </a:solidFill>
              </a:rPr>
              <a:t>data</a:t>
            </a:r>
            <a:r>
              <a:rPr sz="4350" spc="-2165" dirty="0">
                <a:solidFill>
                  <a:srgbClr val="505050"/>
                </a:solidFill>
              </a:rPr>
              <a:t> </a:t>
            </a:r>
            <a:r>
              <a:rPr sz="4350" spc="-944" dirty="0">
                <a:solidFill>
                  <a:srgbClr val="505050"/>
                </a:solidFill>
              </a:rPr>
              <a:t>set</a:t>
            </a:r>
            <a:endParaRPr sz="4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30" y="2089986"/>
            <a:ext cx="8195945" cy="196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6860">
              <a:lnSpc>
                <a:spcPts val="3490"/>
              </a:lnSpc>
              <a:buSzPct val="90625"/>
              <a:buChar char="•"/>
              <a:tabLst>
                <a:tab pos="290195" algn="l"/>
              </a:tabLst>
            </a:pPr>
            <a:r>
              <a:rPr sz="3200" spc="-459" dirty="0">
                <a:solidFill>
                  <a:srgbClr val="505050"/>
                </a:solidFill>
                <a:latin typeface="Courier New"/>
                <a:cs typeface="Courier New"/>
              </a:rPr>
              <a:t>Hourly</a:t>
            </a:r>
            <a:r>
              <a:rPr sz="3200" spc="-10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30" dirty="0">
                <a:solidFill>
                  <a:srgbClr val="505050"/>
                </a:solidFill>
                <a:latin typeface="Courier New"/>
                <a:cs typeface="Courier New"/>
              </a:rPr>
              <a:t>land-based</a:t>
            </a:r>
            <a:r>
              <a:rPr sz="3200" spc="-10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05" dirty="0">
                <a:solidFill>
                  <a:srgbClr val="505050"/>
                </a:solidFill>
                <a:latin typeface="Courier New"/>
                <a:cs typeface="Courier New"/>
              </a:rPr>
              <a:t>weather</a:t>
            </a:r>
            <a:r>
              <a:rPr sz="3200" spc="-10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09" dirty="0">
                <a:solidFill>
                  <a:srgbClr val="505050"/>
                </a:solidFill>
                <a:latin typeface="Courier New"/>
                <a:cs typeface="Courier New"/>
              </a:rPr>
              <a:t>observations</a:t>
            </a:r>
            <a:r>
              <a:rPr sz="3200" spc="-10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50" dirty="0">
                <a:solidFill>
                  <a:srgbClr val="505050"/>
                </a:solidFill>
                <a:latin typeface="Courier New"/>
                <a:cs typeface="Courier New"/>
              </a:rPr>
              <a:t>from  </a:t>
            </a:r>
            <a:r>
              <a:rPr sz="3200" spc="235" dirty="0">
                <a:solidFill>
                  <a:srgbClr val="505050"/>
                </a:solidFill>
                <a:latin typeface="Courier New"/>
                <a:cs typeface="Courier New"/>
              </a:rPr>
              <a:t>NOAA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20"/>
              </a:spcBef>
              <a:buSzPct val="90625"/>
              <a:buChar char="•"/>
              <a:tabLst>
                <a:tab pos="290195" algn="l"/>
              </a:tabLst>
            </a:pPr>
            <a:r>
              <a:rPr sz="3200" spc="150" dirty="0">
                <a:solidFill>
                  <a:srgbClr val="505050"/>
                </a:solidFill>
                <a:latin typeface="Courier New"/>
                <a:cs typeface="Courier New"/>
              </a:rPr>
              <a:t>&gt;</a:t>
            </a:r>
            <a:r>
              <a:rPr sz="3200" spc="-10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65" dirty="0">
                <a:solidFill>
                  <a:srgbClr val="505050"/>
                </a:solidFill>
                <a:latin typeface="Courier New"/>
                <a:cs typeface="Courier New"/>
              </a:rPr>
              <a:t>2,000</a:t>
            </a:r>
            <a:r>
              <a:rPr sz="3200" spc="-10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05" dirty="0">
                <a:solidFill>
                  <a:srgbClr val="505050"/>
                </a:solidFill>
                <a:latin typeface="Courier New"/>
                <a:cs typeface="Courier New"/>
              </a:rPr>
              <a:t>weather</a:t>
            </a:r>
            <a:r>
              <a:rPr sz="3200" spc="-10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665" dirty="0">
                <a:solidFill>
                  <a:srgbClr val="505050"/>
                </a:solidFill>
                <a:latin typeface="Courier New"/>
                <a:cs typeface="Courier New"/>
              </a:rPr>
              <a:t>stations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360"/>
              </a:spcBef>
              <a:buSzPct val="90625"/>
              <a:buChar char="•"/>
              <a:tabLst>
                <a:tab pos="290195" algn="l"/>
              </a:tabLst>
            </a:pPr>
            <a:r>
              <a:rPr sz="3200" u="heavy" spc="-509" dirty="0">
                <a:solidFill>
                  <a:srgbClr val="505050"/>
                </a:solidFill>
                <a:latin typeface="Courier New"/>
                <a:cs typeface="Courier New"/>
                <a:hlinkClick r:id="rId3"/>
              </a:rPr>
              <a:t>http://www.ncdc.noaa.gov/orders/qclcd/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484" dirty="0">
                <a:solidFill>
                  <a:srgbClr val="505050"/>
                </a:solidFill>
              </a:rPr>
              <a:t>Weather</a:t>
            </a:r>
            <a:r>
              <a:rPr sz="4350" spc="-1655" dirty="0">
                <a:solidFill>
                  <a:srgbClr val="505050"/>
                </a:solidFill>
              </a:rPr>
              <a:t> </a:t>
            </a:r>
            <a:r>
              <a:rPr sz="4350" spc="-655" dirty="0">
                <a:solidFill>
                  <a:srgbClr val="505050"/>
                </a:solidFill>
              </a:rPr>
              <a:t>data</a:t>
            </a:r>
            <a:r>
              <a:rPr sz="4350" spc="-1670" dirty="0">
                <a:solidFill>
                  <a:srgbClr val="505050"/>
                </a:solidFill>
              </a:rPr>
              <a:t> </a:t>
            </a:r>
            <a:r>
              <a:rPr sz="4350" spc="-930" dirty="0">
                <a:solidFill>
                  <a:srgbClr val="505050"/>
                </a:solidFill>
              </a:rPr>
              <a:t>set</a:t>
            </a:r>
            <a:endParaRPr sz="4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850" dirty="0">
                <a:solidFill>
                  <a:srgbClr val="505050"/>
                </a:solidFill>
              </a:rPr>
              <a:t>Provisioning</a:t>
            </a:r>
            <a:r>
              <a:rPr sz="4350" spc="-1575" dirty="0">
                <a:solidFill>
                  <a:srgbClr val="505050"/>
                </a:solidFill>
              </a:rPr>
              <a:t> </a:t>
            </a:r>
            <a:r>
              <a:rPr sz="4350" spc="-455" dirty="0">
                <a:solidFill>
                  <a:srgbClr val="505050"/>
                </a:solidFill>
              </a:rPr>
              <a:t>a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1000" dirty="0">
                <a:solidFill>
                  <a:srgbClr val="505050"/>
                </a:solidFill>
              </a:rPr>
              <a:t>cluster</a:t>
            </a:r>
            <a:r>
              <a:rPr sz="4350" spc="-1620" dirty="0">
                <a:solidFill>
                  <a:srgbClr val="505050"/>
                </a:solidFill>
              </a:rPr>
              <a:t> </a:t>
            </a:r>
            <a:r>
              <a:rPr sz="4350" spc="-805" dirty="0">
                <a:solidFill>
                  <a:srgbClr val="505050"/>
                </a:solidFill>
              </a:rPr>
              <a:t>with</a:t>
            </a:r>
            <a:r>
              <a:rPr sz="4350" spc="-1595" dirty="0">
                <a:solidFill>
                  <a:srgbClr val="505050"/>
                </a:solidFill>
              </a:rPr>
              <a:t> </a:t>
            </a:r>
            <a:r>
              <a:rPr sz="4350" spc="-190" dirty="0">
                <a:solidFill>
                  <a:srgbClr val="505050"/>
                </a:solidFill>
              </a:rPr>
              <a:t>R</a:t>
            </a:r>
            <a:r>
              <a:rPr sz="4350" spc="-1595" dirty="0">
                <a:solidFill>
                  <a:srgbClr val="505050"/>
                </a:solidFill>
              </a:rPr>
              <a:t> </a:t>
            </a:r>
            <a:r>
              <a:rPr sz="4350" spc="-730" dirty="0">
                <a:solidFill>
                  <a:srgbClr val="505050"/>
                </a:solidFill>
              </a:rPr>
              <a:t>Server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1793748" y="2106167"/>
            <a:ext cx="6473952" cy="43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850" dirty="0">
                <a:solidFill>
                  <a:srgbClr val="505050"/>
                </a:solidFill>
              </a:rPr>
              <a:t>Scaling</a:t>
            </a:r>
            <a:r>
              <a:rPr sz="4350" spc="-1635" dirty="0">
                <a:solidFill>
                  <a:srgbClr val="505050"/>
                </a:solidFill>
              </a:rPr>
              <a:t> </a:t>
            </a:r>
            <a:r>
              <a:rPr sz="4350" spc="-455" dirty="0">
                <a:solidFill>
                  <a:srgbClr val="505050"/>
                </a:solidFill>
              </a:rPr>
              <a:t>a</a:t>
            </a:r>
            <a:r>
              <a:rPr sz="4350" spc="-1605" dirty="0">
                <a:solidFill>
                  <a:srgbClr val="505050"/>
                </a:solidFill>
              </a:rPr>
              <a:t> </a:t>
            </a:r>
            <a:r>
              <a:rPr sz="4350" spc="-1000" dirty="0">
                <a:solidFill>
                  <a:srgbClr val="505050"/>
                </a:solidFill>
              </a:rPr>
              <a:t>cluster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2535935" y="2237232"/>
            <a:ext cx="4986527" cy="404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620" dirty="0">
                <a:solidFill>
                  <a:srgbClr val="505050"/>
                </a:solidFill>
              </a:rPr>
              <a:t>Clean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360" dirty="0">
                <a:solidFill>
                  <a:srgbClr val="505050"/>
                </a:solidFill>
              </a:rPr>
              <a:t>and</a:t>
            </a:r>
            <a:r>
              <a:rPr sz="4350" spc="-1614" dirty="0">
                <a:solidFill>
                  <a:srgbClr val="505050"/>
                </a:solidFill>
              </a:rPr>
              <a:t> </a:t>
            </a:r>
            <a:r>
              <a:rPr sz="4350" spc="-905" dirty="0">
                <a:solidFill>
                  <a:srgbClr val="505050"/>
                </a:solidFill>
              </a:rPr>
              <a:t>Join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735" dirty="0">
                <a:solidFill>
                  <a:srgbClr val="505050"/>
                </a:solidFill>
              </a:rPr>
              <a:t>using</a:t>
            </a:r>
            <a:r>
              <a:rPr sz="4350" spc="-1570" dirty="0">
                <a:solidFill>
                  <a:srgbClr val="505050"/>
                </a:solidFill>
              </a:rPr>
              <a:t> </a:t>
            </a:r>
            <a:r>
              <a:rPr sz="4350" spc="-585" dirty="0">
                <a:solidFill>
                  <a:srgbClr val="505050"/>
                </a:solidFill>
              </a:rPr>
              <a:t>SparkR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1050" dirty="0">
                <a:solidFill>
                  <a:srgbClr val="505050"/>
                </a:solidFill>
              </a:rPr>
              <a:t>in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190" dirty="0">
                <a:solidFill>
                  <a:srgbClr val="505050"/>
                </a:solidFill>
              </a:rPr>
              <a:t>R</a:t>
            </a:r>
            <a:r>
              <a:rPr sz="4350" spc="-1550" dirty="0">
                <a:solidFill>
                  <a:srgbClr val="505050"/>
                </a:solidFill>
              </a:rPr>
              <a:t> </a:t>
            </a:r>
            <a:r>
              <a:rPr sz="4350" spc="-740" dirty="0">
                <a:solidFill>
                  <a:srgbClr val="505050"/>
                </a:solidFill>
              </a:rPr>
              <a:t>Server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2328672" y="2627376"/>
            <a:ext cx="5404104" cy="2891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1105" dirty="0">
                <a:solidFill>
                  <a:srgbClr val="505050"/>
                </a:solidFill>
              </a:rPr>
              <a:t>Train,</a:t>
            </a:r>
            <a:r>
              <a:rPr sz="4350" spc="-1620" dirty="0">
                <a:solidFill>
                  <a:srgbClr val="505050"/>
                </a:solidFill>
              </a:rPr>
              <a:t> </a:t>
            </a:r>
            <a:r>
              <a:rPr sz="4350" spc="-830" dirty="0">
                <a:solidFill>
                  <a:srgbClr val="505050"/>
                </a:solidFill>
              </a:rPr>
              <a:t>Score,</a:t>
            </a:r>
            <a:r>
              <a:rPr sz="4350" spc="-1580" dirty="0">
                <a:solidFill>
                  <a:srgbClr val="505050"/>
                </a:solidFill>
              </a:rPr>
              <a:t> </a:t>
            </a:r>
            <a:r>
              <a:rPr sz="4350" spc="-360" dirty="0">
                <a:solidFill>
                  <a:srgbClr val="505050"/>
                </a:solidFill>
              </a:rPr>
              <a:t>and</a:t>
            </a:r>
            <a:r>
              <a:rPr sz="4350" spc="-1614" dirty="0">
                <a:solidFill>
                  <a:srgbClr val="505050"/>
                </a:solidFill>
              </a:rPr>
              <a:t> </a:t>
            </a:r>
            <a:r>
              <a:rPr sz="4350" spc="-785" dirty="0">
                <a:solidFill>
                  <a:srgbClr val="505050"/>
                </a:solidFill>
              </a:rPr>
              <a:t>Evaluate</a:t>
            </a:r>
            <a:r>
              <a:rPr sz="4350" spc="-1630" dirty="0">
                <a:solidFill>
                  <a:srgbClr val="505050"/>
                </a:solidFill>
              </a:rPr>
              <a:t> </a:t>
            </a:r>
            <a:r>
              <a:rPr sz="4350" spc="-735" dirty="0">
                <a:solidFill>
                  <a:srgbClr val="505050"/>
                </a:solidFill>
              </a:rPr>
              <a:t>using</a:t>
            </a:r>
            <a:r>
              <a:rPr sz="4350" spc="-1614" dirty="0">
                <a:solidFill>
                  <a:srgbClr val="505050"/>
                </a:solidFill>
              </a:rPr>
              <a:t> </a:t>
            </a:r>
            <a:r>
              <a:rPr sz="4350" spc="-190" dirty="0">
                <a:solidFill>
                  <a:srgbClr val="505050"/>
                </a:solidFill>
              </a:rPr>
              <a:t>R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730" dirty="0">
                <a:solidFill>
                  <a:srgbClr val="505050"/>
                </a:solidFill>
              </a:rPr>
              <a:t>Server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1778507" y="2488692"/>
            <a:ext cx="6504432" cy="2958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6532" y="2333244"/>
            <a:ext cx="106680" cy="2235835"/>
          </a:xfrm>
          <a:custGeom>
            <a:avLst/>
            <a:gdLst/>
            <a:ahLst/>
            <a:cxnLst/>
            <a:rect l="l" t="t" r="r" b="b"/>
            <a:pathLst>
              <a:path w="106679" h="2235835">
                <a:moveTo>
                  <a:pt x="0" y="2235707"/>
                </a:moveTo>
                <a:lnTo>
                  <a:pt x="0" y="108203"/>
                </a:lnTo>
                <a:lnTo>
                  <a:pt x="106680" y="0"/>
                </a:lnTo>
                <a:lnTo>
                  <a:pt x="106680" y="2127504"/>
                </a:lnTo>
                <a:lnTo>
                  <a:pt x="0" y="223570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6632" y="2333244"/>
            <a:ext cx="3116580" cy="108585"/>
          </a:xfrm>
          <a:custGeom>
            <a:avLst/>
            <a:gdLst/>
            <a:ahLst/>
            <a:cxnLst/>
            <a:rect l="l" t="t" r="r" b="b"/>
            <a:pathLst>
              <a:path w="3116579" h="108585">
                <a:moveTo>
                  <a:pt x="3009899" y="108203"/>
                </a:moveTo>
                <a:lnTo>
                  <a:pt x="0" y="108203"/>
                </a:lnTo>
                <a:lnTo>
                  <a:pt x="106680" y="0"/>
                </a:lnTo>
                <a:lnTo>
                  <a:pt x="3116580" y="0"/>
                </a:lnTo>
                <a:lnTo>
                  <a:pt x="300989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2060" y="2330195"/>
            <a:ext cx="3126105" cy="2243455"/>
          </a:xfrm>
          <a:custGeom>
            <a:avLst/>
            <a:gdLst/>
            <a:ahLst/>
            <a:cxnLst/>
            <a:rect l="l" t="t" r="r" b="b"/>
            <a:pathLst>
              <a:path w="3126104" h="2243454">
                <a:moveTo>
                  <a:pt x="3015996" y="2243328"/>
                </a:moveTo>
                <a:lnTo>
                  <a:pt x="0" y="2243328"/>
                </a:lnTo>
                <a:lnTo>
                  <a:pt x="0" y="109727"/>
                </a:lnTo>
                <a:lnTo>
                  <a:pt x="109728" y="0"/>
                </a:lnTo>
                <a:lnTo>
                  <a:pt x="3118104" y="0"/>
                </a:lnTo>
                <a:lnTo>
                  <a:pt x="3112093" y="6095"/>
                </a:lnTo>
                <a:lnTo>
                  <a:pt x="114300" y="6095"/>
                </a:lnTo>
                <a:lnTo>
                  <a:pt x="111252" y="7619"/>
                </a:lnTo>
                <a:lnTo>
                  <a:pt x="112775" y="7619"/>
                </a:lnTo>
                <a:lnTo>
                  <a:pt x="13716" y="106679"/>
                </a:lnTo>
                <a:lnTo>
                  <a:pt x="4572" y="106679"/>
                </a:lnTo>
                <a:lnTo>
                  <a:pt x="4572" y="114299"/>
                </a:lnTo>
                <a:lnTo>
                  <a:pt x="7620" y="114299"/>
                </a:lnTo>
                <a:lnTo>
                  <a:pt x="7620" y="2235707"/>
                </a:lnTo>
                <a:lnTo>
                  <a:pt x="4572" y="2235707"/>
                </a:lnTo>
                <a:lnTo>
                  <a:pt x="7620" y="2238756"/>
                </a:lnTo>
                <a:lnTo>
                  <a:pt x="3020505" y="2238756"/>
                </a:lnTo>
                <a:lnTo>
                  <a:pt x="3015996" y="2243328"/>
                </a:lnTo>
                <a:close/>
              </a:path>
              <a:path w="3126104" h="2243454">
                <a:moveTo>
                  <a:pt x="3011424" y="108203"/>
                </a:moveTo>
                <a:lnTo>
                  <a:pt x="3118104" y="0"/>
                </a:lnTo>
                <a:lnTo>
                  <a:pt x="3121152" y="3047"/>
                </a:lnTo>
                <a:lnTo>
                  <a:pt x="3118104" y="3047"/>
                </a:lnTo>
                <a:lnTo>
                  <a:pt x="3118104" y="12191"/>
                </a:lnTo>
                <a:lnTo>
                  <a:pt x="3023616" y="106679"/>
                </a:lnTo>
                <a:lnTo>
                  <a:pt x="3014472" y="106679"/>
                </a:lnTo>
                <a:lnTo>
                  <a:pt x="3011424" y="108203"/>
                </a:lnTo>
                <a:close/>
              </a:path>
              <a:path w="3126104" h="2243454">
                <a:moveTo>
                  <a:pt x="3125724" y="2130552"/>
                </a:moveTo>
                <a:lnTo>
                  <a:pt x="3118104" y="2130552"/>
                </a:lnTo>
                <a:lnTo>
                  <a:pt x="3118104" y="12191"/>
                </a:lnTo>
                <a:lnTo>
                  <a:pt x="3124200" y="6095"/>
                </a:lnTo>
                <a:lnTo>
                  <a:pt x="3118104" y="0"/>
                </a:lnTo>
                <a:lnTo>
                  <a:pt x="3125724" y="0"/>
                </a:lnTo>
                <a:lnTo>
                  <a:pt x="3125724" y="2130552"/>
                </a:lnTo>
                <a:close/>
              </a:path>
              <a:path w="3126104" h="2243454">
                <a:moveTo>
                  <a:pt x="3118104" y="12191"/>
                </a:moveTo>
                <a:lnTo>
                  <a:pt x="3118104" y="3047"/>
                </a:lnTo>
                <a:lnTo>
                  <a:pt x="3121152" y="7619"/>
                </a:lnTo>
                <a:lnTo>
                  <a:pt x="3122676" y="7619"/>
                </a:lnTo>
                <a:lnTo>
                  <a:pt x="3118104" y="12191"/>
                </a:lnTo>
                <a:close/>
              </a:path>
              <a:path w="3126104" h="2243454">
                <a:moveTo>
                  <a:pt x="3122676" y="7619"/>
                </a:moveTo>
                <a:lnTo>
                  <a:pt x="3121152" y="7619"/>
                </a:lnTo>
                <a:lnTo>
                  <a:pt x="3118104" y="3047"/>
                </a:lnTo>
                <a:lnTo>
                  <a:pt x="3121152" y="3047"/>
                </a:lnTo>
                <a:lnTo>
                  <a:pt x="3124200" y="6095"/>
                </a:lnTo>
                <a:lnTo>
                  <a:pt x="3122676" y="7619"/>
                </a:lnTo>
                <a:close/>
              </a:path>
              <a:path w="3126104" h="2243454">
                <a:moveTo>
                  <a:pt x="112775" y="7619"/>
                </a:moveTo>
                <a:lnTo>
                  <a:pt x="111252" y="7619"/>
                </a:lnTo>
                <a:lnTo>
                  <a:pt x="114300" y="6095"/>
                </a:lnTo>
                <a:lnTo>
                  <a:pt x="112775" y="7619"/>
                </a:lnTo>
                <a:close/>
              </a:path>
              <a:path w="3126104" h="2243454">
                <a:moveTo>
                  <a:pt x="3110591" y="7619"/>
                </a:moveTo>
                <a:lnTo>
                  <a:pt x="112775" y="7619"/>
                </a:lnTo>
                <a:lnTo>
                  <a:pt x="114300" y="6095"/>
                </a:lnTo>
                <a:lnTo>
                  <a:pt x="3112093" y="6095"/>
                </a:lnTo>
                <a:lnTo>
                  <a:pt x="3110591" y="7619"/>
                </a:lnTo>
                <a:close/>
              </a:path>
              <a:path w="3126104" h="2243454">
                <a:moveTo>
                  <a:pt x="6096" y="114299"/>
                </a:moveTo>
                <a:lnTo>
                  <a:pt x="4572" y="114299"/>
                </a:lnTo>
                <a:lnTo>
                  <a:pt x="4572" y="106679"/>
                </a:lnTo>
                <a:lnTo>
                  <a:pt x="13716" y="106679"/>
                </a:lnTo>
                <a:lnTo>
                  <a:pt x="9144" y="111251"/>
                </a:lnTo>
                <a:lnTo>
                  <a:pt x="7620" y="111251"/>
                </a:lnTo>
                <a:lnTo>
                  <a:pt x="6096" y="114299"/>
                </a:lnTo>
                <a:close/>
              </a:path>
              <a:path w="3126104" h="2243454">
                <a:moveTo>
                  <a:pt x="3009900" y="114299"/>
                </a:moveTo>
                <a:lnTo>
                  <a:pt x="7620" y="114299"/>
                </a:lnTo>
                <a:lnTo>
                  <a:pt x="7620" y="112775"/>
                </a:lnTo>
                <a:lnTo>
                  <a:pt x="13716" y="106679"/>
                </a:lnTo>
                <a:lnTo>
                  <a:pt x="3012926" y="106679"/>
                </a:lnTo>
                <a:lnTo>
                  <a:pt x="3011424" y="108203"/>
                </a:lnTo>
                <a:lnTo>
                  <a:pt x="3022091" y="108203"/>
                </a:lnTo>
                <a:lnTo>
                  <a:pt x="3019043" y="111251"/>
                </a:lnTo>
                <a:lnTo>
                  <a:pt x="3009900" y="111251"/>
                </a:lnTo>
                <a:lnTo>
                  <a:pt x="3009900" y="114299"/>
                </a:lnTo>
                <a:close/>
              </a:path>
              <a:path w="3126104" h="2243454">
                <a:moveTo>
                  <a:pt x="3022091" y="108203"/>
                </a:moveTo>
                <a:lnTo>
                  <a:pt x="3011424" y="108203"/>
                </a:lnTo>
                <a:lnTo>
                  <a:pt x="3014472" y="106679"/>
                </a:lnTo>
                <a:lnTo>
                  <a:pt x="3023616" y="106679"/>
                </a:lnTo>
                <a:lnTo>
                  <a:pt x="3022091" y="108203"/>
                </a:lnTo>
                <a:close/>
              </a:path>
              <a:path w="3126104" h="2243454">
                <a:moveTo>
                  <a:pt x="6096" y="114299"/>
                </a:moveTo>
                <a:lnTo>
                  <a:pt x="7620" y="111251"/>
                </a:lnTo>
                <a:lnTo>
                  <a:pt x="7620" y="112775"/>
                </a:lnTo>
                <a:lnTo>
                  <a:pt x="6096" y="114299"/>
                </a:lnTo>
                <a:close/>
              </a:path>
              <a:path w="3126104" h="2243454">
                <a:moveTo>
                  <a:pt x="7620" y="112775"/>
                </a:moveTo>
                <a:lnTo>
                  <a:pt x="7620" y="111251"/>
                </a:lnTo>
                <a:lnTo>
                  <a:pt x="9144" y="111251"/>
                </a:lnTo>
                <a:lnTo>
                  <a:pt x="7620" y="112775"/>
                </a:lnTo>
                <a:close/>
              </a:path>
              <a:path w="3126104" h="2243454">
                <a:moveTo>
                  <a:pt x="3017520" y="2238756"/>
                </a:moveTo>
                <a:lnTo>
                  <a:pt x="3009900" y="2238756"/>
                </a:lnTo>
                <a:lnTo>
                  <a:pt x="3009900" y="111251"/>
                </a:lnTo>
                <a:lnTo>
                  <a:pt x="3017520" y="111251"/>
                </a:lnTo>
                <a:lnTo>
                  <a:pt x="3017520" y="112775"/>
                </a:lnTo>
                <a:lnTo>
                  <a:pt x="3015996" y="114299"/>
                </a:lnTo>
                <a:lnTo>
                  <a:pt x="3017520" y="114299"/>
                </a:lnTo>
                <a:lnTo>
                  <a:pt x="3017520" y="2229612"/>
                </a:lnTo>
                <a:lnTo>
                  <a:pt x="3011424" y="2235707"/>
                </a:lnTo>
                <a:lnTo>
                  <a:pt x="3017520" y="2235707"/>
                </a:lnTo>
                <a:lnTo>
                  <a:pt x="3017520" y="2238756"/>
                </a:lnTo>
                <a:close/>
              </a:path>
              <a:path w="3126104" h="2243454">
                <a:moveTo>
                  <a:pt x="3017520" y="112775"/>
                </a:moveTo>
                <a:lnTo>
                  <a:pt x="3017520" y="111251"/>
                </a:lnTo>
                <a:lnTo>
                  <a:pt x="3019043" y="111251"/>
                </a:lnTo>
                <a:lnTo>
                  <a:pt x="3017520" y="112775"/>
                </a:lnTo>
                <a:close/>
              </a:path>
              <a:path w="3126104" h="2243454">
                <a:moveTo>
                  <a:pt x="7620" y="114299"/>
                </a:moveTo>
                <a:lnTo>
                  <a:pt x="6096" y="114299"/>
                </a:lnTo>
                <a:lnTo>
                  <a:pt x="7620" y="112775"/>
                </a:lnTo>
                <a:lnTo>
                  <a:pt x="7620" y="114299"/>
                </a:lnTo>
                <a:close/>
              </a:path>
              <a:path w="3126104" h="2243454">
                <a:moveTo>
                  <a:pt x="3017520" y="114299"/>
                </a:moveTo>
                <a:lnTo>
                  <a:pt x="3015996" y="114299"/>
                </a:lnTo>
                <a:lnTo>
                  <a:pt x="3017520" y="112775"/>
                </a:lnTo>
                <a:lnTo>
                  <a:pt x="3017520" y="114299"/>
                </a:lnTo>
                <a:close/>
              </a:path>
              <a:path w="3126104" h="2243454">
                <a:moveTo>
                  <a:pt x="3020505" y="2238756"/>
                </a:moveTo>
                <a:lnTo>
                  <a:pt x="3017520" y="2238756"/>
                </a:lnTo>
                <a:lnTo>
                  <a:pt x="3017520" y="2229612"/>
                </a:lnTo>
                <a:lnTo>
                  <a:pt x="3118104" y="2129028"/>
                </a:lnTo>
                <a:lnTo>
                  <a:pt x="3118104" y="2130552"/>
                </a:lnTo>
                <a:lnTo>
                  <a:pt x="3125724" y="2130552"/>
                </a:lnTo>
                <a:lnTo>
                  <a:pt x="3125724" y="2132076"/>
                </a:lnTo>
                <a:lnTo>
                  <a:pt x="3020505" y="2238756"/>
                </a:lnTo>
                <a:close/>
              </a:path>
              <a:path w="3126104" h="2243454">
                <a:moveTo>
                  <a:pt x="3017520" y="2235707"/>
                </a:moveTo>
                <a:lnTo>
                  <a:pt x="3011424" y="2235707"/>
                </a:lnTo>
                <a:lnTo>
                  <a:pt x="3017520" y="2229612"/>
                </a:lnTo>
                <a:lnTo>
                  <a:pt x="3017520" y="2235707"/>
                </a:lnTo>
                <a:close/>
              </a:path>
              <a:path w="3126104" h="2243454">
                <a:moveTo>
                  <a:pt x="7620" y="2238756"/>
                </a:moveTo>
                <a:lnTo>
                  <a:pt x="4572" y="2235707"/>
                </a:lnTo>
                <a:lnTo>
                  <a:pt x="7620" y="2235707"/>
                </a:lnTo>
                <a:lnTo>
                  <a:pt x="7620" y="2238756"/>
                </a:lnTo>
                <a:close/>
              </a:path>
              <a:path w="3126104" h="2243454">
                <a:moveTo>
                  <a:pt x="3009900" y="2238756"/>
                </a:moveTo>
                <a:lnTo>
                  <a:pt x="7620" y="2238756"/>
                </a:lnTo>
                <a:lnTo>
                  <a:pt x="7620" y="2235707"/>
                </a:lnTo>
                <a:lnTo>
                  <a:pt x="3009900" y="2235707"/>
                </a:lnTo>
                <a:lnTo>
                  <a:pt x="3009900" y="223875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6988" y="2659379"/>
            <a:ext cx="3009900" cy="2129155"/>
          </a:xfrm>
          <a:custGeom>
            <a:avLst/>
            <a:gdLst/>
            <a:ahLst/>
            <a:cxnLst/>
            <a:rect l="l" t="t" r="r" b="b"/>
            <a:pathLst>
              <a:path w="3009900" h="2129154">
                <a:moveTo>
                  <a:pt x="0" y="0"/>
                </a:moveTo>
                <a:lnTo>
                  <a:pt x="3009900" y="0"/>
                </a:lnTo>
                <a:lnTo>
                  <a:pt x="3009900" y="2129028"/>
                </a:lnTo>
                <a:lnTo>
                  <a:pt x="0" y="21290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6888" y="2552700"/>
            <a:ext cx="108585" cy="2235835"/>
          </a:xfrm>
          <a:custGeom>
            <a:avLst/>
            <a:gdLst/>
            <a:ahLst/>
            <a:cxnLst/>
            <a:rect l="l" t="t" r="r" b="b"/>
            <a:pathLst>
              <a:path w="108585" h="2235835">
                <a:moveTo>
                  <a:pt x="0" y="2235708"/>
                </a:moveTo>
                <a:lnTo>
                  <a:pt x="0" y="106679"/>
                </a:lnTo>
                <a:lnTo>
                  <a:pt x="108203" y="0"/>
                </a:lnTo>
                <a:lnTo>
                  <a:pt x="108203" y="2127504"/>
                </a:lnTo>
                <a:lnTo>
                  <a:pt x="0" y="223570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988" y="2552700"/>
            <a:ext cx="3118485" cy="106680"/>
          </a:xfrm>
          <a:custGeom>
            <a:avLst/>
            <a:gdLst/>
            <a:ahLst/>
            <a:cxnLst/>
            <a:rect l="l" t="t" r="r" b="b"/>
            <a:pathLst>
              <a:path w="3118485" h="106680">
                <a:moveTo>
                  <a:pt x="3009900" y="106679"/>
                </a:moveTo>
                <a:lnTo>
                  <a:pt x="0" y="106679"/>
                </a:lnTo>
                <a:lnTo>
                  <a:pt x="108204" y="0"/>
                </a:lnTo>
                <a:lnTo>
                  <a:pt x="3118104" y="0"/>
                </a:lnTo>
                <a:lnTo>
                  <a:pt x="3009900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416" y="2548127"/>
            <a:ext cx="3126105" cy="2243455"/>
          </a:xfrm>
          <a:custGeom>
            <a:avLst/>
            <a:gdLst/>
            <a:ahLst/>
            <a:cxnLst/>
            <a:rect l="l" t="t" r="r" b="b"/>
            <a:pathLst>
              <a:path w="3126104" h="2243454">
                <a:moveTo>
                  <a:pt x="3015996" y="2243328"/>
                </a:moveTo>
                <a:lnTo>
                  <a:pt x="0" y="2243328"/>
                </a:lnTo>
                <a:lnTo>
                  <a:pt x="0" y="109727"/>
                </a:lnTo>
                <a:lnTo>
                  <a:pt x="111252" y="0"/>
                </a:lnTo>
                <a:lnTo>
                  <a:pt x="3125724" y="0"/>
                </a:lnTo>
                <a:lnTo>
                  <a:pt x="3125724" y="1523"/>
                </a:lnTo>
                <a:lnTo>
                  <a:pt x="3119628" y="1523"/>
                </a:lnTo>
                <a:lnTo>
                  <a:pt x="3115056" y="6095"/>
                </a:lnTo>
                <a:lnTo>
                  <a:pt x="115824" y="6095"/>
                </a:lnTo>
                <a:lnTo>
                  <a:pt x="112775" y="7619"/>
                </a:lnTo>
                <a:lnTo>
                  <a:pt x="114300" y="7619"/>
                </a:lnTo>
                <a:lnTo>
                  <a:pt x="13716" y="108203"/>
                </a:lnTo>
                <a:lnTo>
                  <a:pt x="4572" y="108203"/>
                </a:lnTo>
                <a:lnTo>
                  <a:pt x="4572" y="115823"/>
                </a:lnTo>
                <a:lnTo>
                  <a:pt x="9144" y="115823"/>
                </a:lnTo>
                <a:lnTo>
                  <a:pt x="9144" y="2235707"/>
                </a:lnTo>
                <a:lnTo>
                  <a:pt x="4572" y="2235707"/>
                </a:lnTo>
                <a:lnTo>
                  <a:pt x="9144" y="2240279"/>
                </a:lnTo>
                <a:lnTo>
                  <a:pt x="3019043" y="2240279"/>
                </a:lnTo>
                <a:lnTo>
                  <a:pt x="3015996" y="2243328"/>
                </a:lnTo>
                <a:close/>
              </a:path>
              <a:path w="3126104" h="2243454">
                <a:moveTo>
                  <a:pt x="3011424" y="109727"/>
                </a:moveTo>
                <a:lnTo>
                  <a:pt x="3119628" y="1523"/>
                </a:lnTo>
                <a:lnTo>
                  <a:pt x="3122676" y="4571"/>
                </a:lnTo>
                <a:lnTo>
                  <a:pt x="3118104" y="4571"/>
                </a:lnTo>
                <a:lnTo>
                  <a:pt x="3118104" y="12277"/>
                </a:lnTo>
                <a:lnTo>
                  <a:pt x="3023510" y="108203"/>
                </a:lnTo>
                <a:lnTo>
                  <a:pt x="3014472" y="108203"/>
                </a:lnTo>
                <a:lnTo>
                  <a:pt x="3011424" y="109727"/>
                </a:lnTo>
                <a:close/>
              </a:path>
              <a:path w="3126104" h="2243454">
                <a:moveTo>
                  <a:pt x="3118104" y="2130551"/>
                </a:moveTo>
                <a:lnTo>
                  <a:pt x="3118104" y="12277"/>
                </a:lnTo>
                <a:lnTo>
                  <a:pt x="3124200" y="6095"/>
                </a:lnTo>
                <a:lnTo>
                  <a:pt x="3119628" y="1523"/>
                </a:lnTo>
                <a:lnTo>
                  <a:pt x="3125724" y="1523"/>
                </a:lnTo>
                <a:lnTo>
                  <a:pt x="3125724" y="2129028"/>
                </a:lnTo>
                <a:lnTo>
                  <a:pt x="3119628" y="2129028"/>
                </a:lnTo>
                <a:lnTo>
                  <a:pt x="3118104" y="2130551"/>
                </a:lnTo>
                <a:close/>
              </a:path>
              <a:path w="3126104" h="2243454">
                <a:moveTo>
                  <a:pt x="3118104" y="12277"/>
                </a:moveTo>
                <a:lnTo>
                  <a:pt x="3118104" y="4571"/>
                </a:lnTo>
                <a:lnTo>
                  <a:pt x="3122676" y="7619"/>
                </a:lnTo>
                <a:lnTo>
                  <a:pt x="3118104" y="12277"/>
                </a:lnTo>
                <a:close/>
              </a:path>
              <a:path w="3126104" h="2243454">
                <a:moveTo>
                  <a:pt x="3122697" y="7619"/>
                </a:moveTo>
                <a:lnTo>
                  <a:pt x="3118104" y="4571"/>
                </a:lnTo>
                <a:lnTo>
                  <a:pt x="3122676" y="4571"/>
                </a:lnTo>
                <a:lnTo>
                  <a:pt x="3124200" y="6095"/>
                </a:lnTo>
                <a:lnTo>
                  <a:pt x="3122697" y="7619"/>
                </a:lnTo>
                <a:close/>
              </a:path>
              <a:path w="3126104" h="2243454">
                <a:moveTo>
                  <a:pt x="114300" y="7619"/>
                </a:moveTo>
                <a:lnTo>
                  <a:pt x="112775" y="7619"/>
                </a:lnTo>
                <a:lnTo>
                  <a:pt x="115824" y="6095"/>
                </a:lnTo>
                <a:lnTo>
                  <a:pt x="114300" y="7619"/>
                </a:lnTo>
                <a:close/>
              </a:path>
              <a:path w="3126104" h="2243454">
                <a:moveTo>
                  <a:pt x="3113532" y="7619"/>
                </a:moveTo>
                <a:lnTo>
                  <a:pt x="114300" y="7619"/>
                </a:lnTo>
                <a:lnTo>
                  <a:pt x="115824" y="6095"/>
                </a:lnTo>
                <a:lnTo>
                  <a:pt x="3115056" y="6095"/>
                </a:lnTo>
                <a:lnTo>
                  <a:pt x="3113532" y="7619"/>
                </a:lnTo>
                <a:close/>
              </a:path>
              <a:path w="3126104" h="2243454">
                <a:moveTo>
                  <a:pt x="9144" y="115823"/>
                </a:moveTo>
                <a:lnTo>
                  <a:pt x="4572" y="115823"/>
                </a:lnTo>
                <a:lnTo>
                  <a:pt x="4572" y="108203"/>
                </a:lnTo>
                <a:lnTo>
                  <a:pt x="13716" y="108203"/>
                </a:lnTo>
                <a:lnTo>
                  <a:pt x="10668" y="111251"/>
                </a:lnTo>
                <a:lnTo>
                  <a:pt x="9144" y="111251"/>
                </a:lnTo>
                <a:lnTo>
                  <a:pt x="7620" y="114299"/>
                </a:lnTo>
                <a:lnTo>
                  <a:pt x="9144" y="114299"/>
                </a:lnTo>
                <a:lnTo>
                  <a:pt x="9144" y="115823"/>
                </a:lnTo>
                <a:close/>
              </a:path>
              <a:path w="3126104" h="2243454">
                <a:moveTo>
                  <a:pt x="3009900" y="115823"/>
                </a:moveTo>
                <a:lnTo>
                  <a:pt x="9144" y="115823"/>
                </a:lnTo>
                <a:lnTo>
                  <a:pt x="9144" y="112775"/>
                </a:lnTo>
                <a:lnTo>
                  <a:pt x="13716" y="108203"/>
                </a:lnTo>
                <a:lnTo>
                  <a:pt x="3012948" y="108203"/>
                </a:lnTo>
                <a:lnTo>
                  <a:pt x="3011424" y="109727"/>
                </a:lnTo>
                <a:lnTo>
                  <a:pt x="3022007" y="109727"/>
                </a:lnTo>
                <a:lnTo>
                  <a:pt x="3020504" y="111251"/>
                </a:lnTo>
                <a:lnTo>
                  <a:pt x="3009900" y="111251"/>
                </a:lnTo>
                <a:lnTo>
                  <a:pt x="3009900" y="115823"/>
                </a:lnTo>
                <a:close/>
              </a:path>
              <a:path w="3126104" h="2243454">
                <a:moveTo>
                  <a:pt x="3022007" y="109727"/>
                </a:moveTo>
                <a:lnTo>
                  <a:pt x="3011424" y="109727"/>
                </a:lnTo>
                <a:lnTo>
                  <a:pt x="3014472" y="108203"/>
                </a:lnTo>
                <a:lnTo>
                  <a:pt x="3023510" y="108203"/>
                </a:lnTo>
                <a:lnTo>
                  <a:pt x="3022007" y="109727"/>
                </a:lnTo>
                <a:close/>
              </a:path>
              <a:path w="3126104" h="2243454">
                <a:moveTo>
                  <a:pt x="7620" y="114299"/>
                </a:moveTo>
                <a:lnTo>
                  <a:pt x="9144" y="111251"/>
                </a:lnTo>
                <a:lnTo>
                  <a:pt x="9144" y="112775"/>
                </a:lnTo>
                <a:lnTo>
                  <a:pt x="7620" y="114299"/>
                </a:lnTo>
                <a:close/>
              </a:path>
              <a:path w="3126104" h="2243454">
                <a:moveTo>
                  <a:pt x="9144" y="112775"/>
                </a:moveTo>
                <a:lnTo>
                  <a:pt x="9144" y="111251"/>
                </a:lnTo>
                <a:lnTo>
                  <a:pt x="10668" y="111251"/>
                </a:lnTo>
                <a:lnTo>
                  <a:pt x="9144" y="112775"/>
                </a:lnTo>
                <a:close/>
              </a:path>
              <a:path w="3126104" h="2243454">
                <a:moveTo>
                  <a:pt x="3017520" y="2240279"/>
                </a:moveTo>
                <a:lnTo>
                  <a:pt x="3009900" y="2240279"/>
                </a:lnTo>
                <a:lnTo>
                  <a:pt x="3009900" y="111251"/>
                </a:lnTo>
                <a:lnTo>
                  <a:pt x="3017520" y="111251"/>
                </a:lnTo>
                <a:lnTo>
                  <a:pt x="3017498" y="114299"/>
                </a:lnTo>
                <a:lnTo>
                  <a:pt x="3015996" y="115823"/>
                </a:lnTo>
                <a:lnTo>
                  <a:pt x="3017520" y="115823"/>
                </a:lnTo>
                <a:lnTo>
                  <a:pt x="3017520" y="2231136"/>
                </a:lnTo>
                <a:lnTo>
                  <a:pt x="3011424" y="2237232"/>
                </a:lnTo>
                <a:lnTo>
                  <a:pt x="3017520" y="2237232"/>
                </a:lnTo>
                <a:lnTo>
                  <a:pt x="3017520" y="2240279"/>
                </a:lnTo>
                <a:close/>
              </a:path>
              <a:path w="3126104" h="2243454">
                <a:moveTo>
                  <a:pt x="3017520" y="114278"/>
                </a:moveTo>
                <a:lnTo>
                  <a:pt x="3017520" y="111251"/>
                </a:lnTo>
                <a:lnTo>
                  <a:pt x="3020504" y="111251"/>
                </a:lnTo>
                <a:lnTo>
                  <a:pt x="3017520" y="114278"/>
                </a:lnTo>
                <a:close/>
              </a:path>
              <a:path w="3126104" h="2243454">
                <a:moveTo>
                  <a:pt x="9144" y="114299"/>
                </a:moveTo>
                <a:lnTo>
                  <a:pt x="7620" y="114299"/>
                </a:lnTo>
                <a:lnTo>
                  <a:pt x="9144" y="112775"/>
                </a:lnTo>
                <a:lnTo>
                  <a:pt x="9144" y="114299"/>
                </a:lnTo>
                <a:close/>
              </a:path>
              <a:path w="3126104" h="2243454">
                <a:moveTo>
                  <a:pt x="3017520" y="115823"/>
                </a:moveTo>
                <a:lnTo>
                  <a:pt x="3015996" y="115823"/>
                </a:lnTo>
                <a:lnTo>
                  <a:pt x="3017520" y="114278"/>
                </a:lnTo>
                <a:lnTo>
                  <a:pt x="3017520" y="115823"/>
                </a:lnTo>
                <a:close/>
              </a:path>
              <a:path w="3126104" h="2243454">
                <a:moveTo>
                  <a:pt x="3118104" y="2132076"/>
                </a:moveTo>
                <a:lnTo>
                  <a:pt x="3118104" y="2130551"/>
                </a:lnTo>
                <a:lnTo>
                  <a:pt x="3119628" y="2129028"/>
                </a:lnTo>
                <a:lnTo>
                  <a:pt x="3118104" y="2132076"/>
                </a:lnTo>
                <a:close/>
              </a:path>
              <a:path w="3126104" h="2243454">
                <a:moveTo>
                  <a:pt x="3125724" y="2132076"/>
                </a:moveTo>
                <a:lnTo>
                  <a:pt x="3118104" y="2132076"/>
                </a:lnTo>
                <a:lnTo>
                  <a:pt x="3119628" y="2129028"/>
                </a:lnTo>
                <a:lnTo>
                  <a:pt x="3125724" y="2129028"/>
                </a:lnTo>
                <a:lnTo>
                  <a:pt x="3125724" y="2132076"/>
                </a:lnTo>
                <a:close/>
              </a:path>
              <a:path w="3126104" h="2243454">
                <a:moveTo>
                  <a:pt x="3019043" y="2240279"/>
                </a:moveTo>
                <a:lnTo>
                  <a:pt x="3017520" y="2240279"/>
                </a:lnTo>
                <a:lnTo>
                  <a:pt x="3017520" y="2231136"/>
                </a:lnTo>
                <a:lnTo>
                  <a:pt x="3118104" y="2130551"/>
                </a:lnTo>
                <a:lnTo>
                  <a:pt x="3118104" y="2132076"/>
                </a:lnTo>
                <a:lnTo>
                  <a:pt x="3125724" y="2132076"/>
                </a:lnTo>
                <a:lnTo>
                  <a:pt x="3125724" y="2133599"/>
                </a:lnTo>
                <a:lnTo>
                  <a:pt x="3019043" y="2240279"/>
                </a:lnTo>
                <a:close/>
              </a:path>
              <a:path w="3126104" h="2243454">
                <a:moveTo>
                  <a:pt x="3011424" y="2237232"/>
                </a:moveTo>
                <a:lnTo>
                  <a:pt x="3017520" y="2231136"/>
                </a:lnTo>
                <a:lnTo>
                  <a:pt x="3017520" y="2235707"/>
                </a:lnTo>
                <a:lnTo>
                  <a:pt x="3014472" y="2235707"/>
                </a:lnTo>
                <a:lnTo>
                  <a:pt x="3011424" y="2237232"/>
                </a:lnTo>
                <a:close/>
              </a:path>
              <a:path w="3126104" h="2243454">
                <a:moveTo>
                  <a:pt x="9144" y="2240279"/>
                </a:moveTo>
                <a:lnTo>
                  <a:pt x="4572" y="2235707"/>
                </a:lnTo>
                <a:lnTo>
                  <a:pt x="9144" y="2235707"/>
                </a:lnTo>
                <a:lnTo>
                  <a:pt x="9144" y="2240279"/>
                </a:lnTo>
                <a:close/>
              </a:path>
              <a:path w="3126104" h="2243454">
                <a:moveTo>
                  <a:pt x="3009900" y="2240279"/>
                </a:moveTo>
                <a:lnTo>
                  <a:pt x="9144" y="2240279"/>
                </a:lnTo>
                <a:lnTo>
                  <a:pt x="9144" y="2235707"/>
                </a:lnTo>
                <a:lnTo>
                  <a:pt x="3009900" y="2235707"/>
                </a:lnTo>
                <a:lnTo>
                  <a:pt x="3009900" y="2240279"/>
                </a:lnTo>
                <a:close/>
              </a:path>
              <a:path w="3126104" h="2243454">
                <a:moveTo>
                  <a:pt x="3017520" y="2237232"/>
                </a:moveTo>
                <a:lnTo>
                  <a:pt x="3011424" y="2237232"/>
                </a:lnTo>
                <a:lnTo>
                  <a:pt x="3014472" y="2235707"/>
                </a:lnTo>
                <a:lnTo>
                  <a:pt x="3017520" y="2235707"/>
                </a:lnTo>
                <a:lnTo>
                  <a:pt x="3017520" y="2237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1916" y="2878835"/>
            <a:ext cx="3009900" cy="2127885"/>
          </a:xfrm>
          <a:custGeom>
            <a:avLst/>
            <a:gdLst/>
            <a:ahLst/>
            <a:cxnLst/>
            <a:rect l="l" t="t" r="r" b="b"/>
            <a:pathLst>
              <a:path w="3009900" h="2127885">
                <a:moveTo>
                  <a:pt x="0" y="0"/>
                </a:moveTo>
                <a:lnTo>
                  <a:pt x="3009900" y="0"/>
                </a:lnTo>
                <a:lnTo>
                  <a:pt x="3009900" y="2127504"/>
                </a:lnTo>
                <a:lnTo>
                  <a:pt x="0" y="2127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1815" y="2770632"/>
            <a:ext cx="108585" cy="2235835"/>
          </a:xfrm>
          <a:custGeom>
            <a:avLst/>
            <a:gdLst/>
            <a:ahLst/>
            <a:cxnLst/>
            <a:rect l="l" t="t" r="r" b="b"/>
            <a:pathLst>
              <a:path w="108585" h="2235835">
                <a:moveTo>
                  <a:pt x="0" y="2235708"/>
                </a:moveTo>
                <a:lnTo>
                  <a:pt x="0" y="108204"/>
                </a:lnTo>
                <a:lnTo>
                  <a:pt x="108204" y="0"/>
                </a:lnTo>
                <a:lnTo>
                  <a:pt x="108204" y="2127504"/>
                </a:lnTo>
                <a:lnTo>
                  <a:pt x="0" y="223570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1916" y="2770632"/>
            <a:ext cx="3118485" cy="108585"/>
          </a:xfrm>
          <a:custGeom>
            <a:avLst/>
            <a:gdLst/>
            <a:ahLst/>
            <a:cxnLst/>
            <a:rect l="l" t="t" r="r" b="b"/>
            <a:pathLst>
              <a:path w="3118485" h="108585">
                <a:moveTo>
                  <a:pt x="3009900" y="108204"/>
                </a:moveTo>
                <a:lnTo>
                  <a:pt x="0" y="108204"/>
                </a:lnTo>
                <a:lnTo>
                  <a:pt x="108203" y="0"/>
                </a:lnTo>
                <a:lnTo>
                  <a:pt x="3118104" y="0"/>
                </a:lnTo>
                <a:lnTo>
                  <a:pt x="3009900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867" y="2767583"/>
            <a:ext cx="3124200" cy="2243455"/>
          </a:xfrm>
          <a:custGeom>
            <a:avLst/>
            <a:gdLst/>
            <a:ahLst/>
            <a:cxnLst/>
            <a:rect l="l" t="t" r="r" b="b"/>
            <a:pathLst>
              <a:path w="3124200" h="2243454">
                <a:moveTo>
                  <a:pt x="6096" y="114299"/>
                </a:moveTo>
                <a:lnTo>
                  <a:pt x="3048" y="114299"/>
                </a:lnTo>
                <a:lnTo>
                  <a:pt x="3048" y="106679"/>
                </a:lnTo>
                <a:lnTo>
                  <a:pt x="109728" y="0"/>
                </a:lnTo>
                <a:lnTo>
                  <a:pt x="3118104" y="0"/>
                </a:lnTo>
                <a:lnTo>
                  <a:pt x="3112008" y="6095"/>
                </a:lnTo>
                <a:lnTo>
                  <a:pt x="114300" y="6095"/>
                </a:lnTo>
                <a:lnTo>
                  <a:pt x="111252" y="7619"/>
                </a:lnTo>
                <a:lnTo>
                  <a:pt x="112775" y="7619"/>
                </a:lnTo>
                <a:lnTo>
                  <a:pt x="9144" y="111251"/>
                </a:lnTo>
                <a:lnTo>
                  <a:pt x="7620" y="111251"/>
                </a:lnTo>
                <a:lnTo>
                  <a:pt x="6096" y="114299"/>
                </a:lnTo>
                <a:close/>
              </a:path>
              <a:path w="3124200" h="2243454">
                <a:moveTo>
                  <a:pt x="3009900" y="108203"/>
                </a:moveTo>
                <a:lnTo>
                  <a:pt x="3118104" y="0"/>
                </a:lnTo>
                <a:lnTo>
                  <a:pt x="3121152" y="3047"/>
                </a:lnTo>
                <a:lnTo>
                  <a:pt x="3116579" y="3047"/>
                </a:lnTo>
                <a:lnTo>
                  <a:pt x="3116579" y="13610"/>
                </a:lnTo>
                <a:lnTo>
                  <a:pt x="3022199" y="106679"/>
                </a:lnTo>
                <a:lnTo>
                  <a:pt x="3012948" y="106679"/>
                </a:lnTo>
                <a:lnTo>
                  <a:pt x="3009900" y="108203"/>
                </a:lnTo>
                <a:close/>
              </a:path>
              <a:path w="3124200" h="2243454">
                <a:moveTo>
                  <a:pt x="3124200" y="6095"/>
                </a:moveTo>
                <a:lnTo>
                  <a:pt x="3118104" y="0"/>
                </a:lnTo>
                <a:lnTo>
                  <a:pt x="3124200" y="0"/>
                </a:lnTo>
                <a:lnTo>
                  <a:pt x="3124200" y="6095"/>
                </a:lnTo>
                <a:close/>
              </a:path>
              <a:path w="3124200" h="2243454">
                <a:moveTo>
                  <a:pt x="3116579" y="13610"/>
                </a:moveTo>
                <a:lnTo>
                  <a:pt x="3116579" y="3047"/>
                </a:lnTo>
                <a:lnTo>
                  <a:pt x="3121152" y="7619"/>
                </a:lnTo>
                <a:lnTo>
                  <a:pt x="3122654" y="7619"/>
                </a:lnTo>
                <a:lnTo>
                  <a:pt x="3116579" y="13610"/>
                </a:lnTo>
                <a:close/>
              </a:path>
              <a:path w="3124200" h="2243454">
                <a:moveTo>
                  <a:pt x="3122654" y="7619"/>
                </a:moveTo>
                <a:lnTo>
                  <a:pt x="3121152" y="7619"/>
                </a:lnTo>
                <a:lnTo>
                  <a:pt x="3116579" y="3047"/>
                </a:lnTo>
                <a:lnTo>
                  <a:pt x="3121152" y="3047"/>
                </a:lnTo>
                <a:lnTo>
                  <a:pt x="3124200" y="6095"/>
                </a:lnTo>
                <a:lnTo>
                  <a:pt x="3122654" y="7619"/>
                </a:lnTo>
                <a:close/>
              </a:path>
              <a:path w="3124200" h="2243454">
                <a:moveTo>
                  <a:pt x="112775" y="7619"/>
                </a:moveTo>
                <a:lnTo>
                  <a:pt x="111252" y="7619"/>
                </a:lnTo>
                <a:lnTo>
                  <a:pt x="114300" y="6095"/>
                </a:lnTo>
                <a:lnTo>
                  <a:pt x="112775" y="7619"/>
                </a:lnTo>
                <a:close/>
              </a:path>
              <a:path w="3124200" h="2243454">
                <a:moveTo>
                  <a:pt x="3110484" y="7619"/>
                </a:moveTo>
                <a:lnTo>
                  <a:pt x="112775" y="7619"/>
                </a:lnTo>
                <a:lnTo>
                  <a:pt x="114300" y="6095"/>
                </a:lnTo>
                <a:lnTo>
                  <a:pt x="3112008" y="6095"/>
                </a:lnTo>
                <a:lnTo>
                  <a:pt x="3110484" y="7619"/>
                </a:lnTo>
                <a:close/>
              </a:path>
              <a:path w="3124200" h="2243454">
                <a:moveTo>
                  <a:pt x="3116579" y="2130530"/>
                </a:moveTo>
                <a:lnTo>
                  <a:pt x="3116579" y="13610"/>
                </a:lnTo>
                <a:lnTo>
                  <a:pt x="3124200" y="6095"/>
                </a:lnTo>
                <a:lnTo>
                  <a:pt x="3124200" y="2129028"/>
                </a:lnTo>
                <a:lnTo>
                  <a:pt x="3118104" y="2129028"/>
                </a:lnTo>
                <a:lnTo>
                  <a:pt x="3116579" y="2130530"/>
                </a:lnTo>
                <a:close/>
              </a:path>
              <a:path w="3124200" h="2243454">
                <a:moveTo>
                  <a:pt x="3014472" y="2243328"/>
                </a:moveTo>
                <a:lnTo>
                  <a:pt x="0" y="2243328"/>
                </a:lnTo>
                <a:lnTo>
                  <a:pt x="0" y="109727"/>
                </a:lnTo>
                <a:lnTo>
                  <a:pt x="3048" y="106679"/>
                </a:lnTo>
                <a:lnTo>
                  <a:pt x="3048" y="114299"/>
                </a:lnTo>
                <a:lnTo>
                  <a:pt x="7620" y="114299"/>
                </a:lnTo>
                <a:lnTo>
                  <a:pt x="7620" y="2235707"/>
                </a:lnTo>
                <a:lnTo>
                  <a:pt x="3048" y="2235707"/>
                </a:lnTo>
                <a:lnTo>
                  <a:pt x="7620" y="2238756"/>
                </a:lnTo>
                <a:lnTo>
                  <a:pt x="3018981" y="2238756"/>
                </a:lnTo>
                <a:lnTo>
                  <a:pt x="3014472" y="2243328"/>
                </a:lnTo>
                <a:close/>
              </a:path>
              <a:path w="3124200" h="2243454">
                <a:moveTo>
                  <a:pt x="3009900" y="114299"/>
                </a:moveTo>
                <a:lnTo>
                  <a:pt x="7620" y="114299"/>
                </a:lnTo>
                <a:lnTo>
                  <a:pt x="7620" y="112775"/>
                </a:lnTo>
                <a:lnTo>
                  <a:pt x="13716" y="106679"/>
                </a:lnTo>
                <a:lnTo>
                  <a:pt x="3011424" y="106679"/>
                </a:lnTo>
                <a:lnTo>
                  <a:pt x="3009900" y="108203"/>
                </a:lnTo>
                <a:lnTo>
                  <a:pt x="3020653" y="108203"/>
                </a:lnTo>
                <a:lnTo>
                  <a:pt x="3017562" y="111251"/>
                </a:lnTo>
                <a:lnTo>
                  <a:pt x="3009900" y="111251"/>
                </a:lnTo>
                <a:lnTo>
                  <a:pt x="3009900" y="114299"/>
                </a:lnTo>
                <a:close/>
              </a:path>
              <a:path w="3124200" h="2243454">
                <a:moveTo>
                  <a:pt x="3020653" y="108203"/>
                </a:moveTo>
                <a:lnTo>
                  <a:pt x="3009900" y="108203"/>
                </a:lnTo>
                <a:lnTo>
                  <a:pt x="3012948" y="106679"/>
                </a:lnTo>
                <a:lnTo>
                  <a:pt x="3022199" y="106679"/>
                </a:lnTo>
                <a:lnTo>
                  <a:pt x="3020653" y="108203"/>
                </a:lnTo>
                <a:close/>
              </a:path>
              <a:path w="3124200" h="2243454">
                <a:moveTo>
                  <a:pt x="6096" y="114299"/>
                </a:moveTo>
                <a:lnTo>
                  <a:pt x="7620" y="111251"/>
                </a:lnTo>
                <a:lnTo>
                  <a:pt x="7620" y="112775"/>
                </a:lnTo>
                <a:lnTo>
                  <a:pt x="6096" y="114299"/>
                </a:lnTo>
                <a:close/>
              </a:path>
              <a:path w="3124200" h="2243454">
                <a:moveTo>
                  <a:pt x="7620" y="112775"/>
                </a:moveTo>
                <a:lnTo>
                  <a:pt x="7620" y="111251"/>
                </a:lnTo>
                <a:lnTo>
                  <a:pt x="9144" y="111251"/>
                </a:lnTo>
                <a:lnTo>
                  <a:pt x="7620" y="112775"/>
                </a:lnTo>
                <a:close/>
              </a:path>
              <a:path w="3124200" h="2243454">
                <a:moveTo>
                  <a:pt x="3009900" y="2235707"/>
                </a:moveTo>
                <a:lnTo>
                  <a:pt x="3009900" y="111251"/>
                </a:lnTo>
                <a:lnTo>
                  <a:pt x="3017520" y="111251"/>
                </a:lnTo>
                <a:lnTo>
                  <a:pt x="3014472" y="114299"/>
                </a:lnTo>
                <a:lnTo>
                  <a:pt x="3017520" y="114299"/>
                </a:lnTo>
                <a:lnTo>
                  <a:pt x="3017520" y="2228195"/>
                </a:lnTo>
                <a:lnTo>
                  <a:pt x="3009900" y="2235707"/>
                </a:lnTo>
                <a:close/>
              </a:path>
              <a:path w="3124200" h="2243454">
                <a:moveTo>
                  <a:pt x="3017520" y="111294"/>
                </a:moveTo>
                <a:close/>
              </a:path>
              <a:path w="3124200" h="2243454">
                <a:moveTo>
                  <a:pt x="3017520" y="114299"/>
                </a:moveTo>
                <a:lnTo>
                  <a:pt x="3014472" y="114299"/>
                </a:lnTo>
                <a:lnTo>
                  <a:pt x="3017520" y="111294"/>
                </a:lnTo>
                <a:lnTo>
                  <a:pt x="3017520" y="114299"/>
                </a:lnTo>
                <a:close/>
              </a:path>
              <a:path w="3124200" h="2243454">
                <a:moveTo>
                  <a:pt x="7620" y="114299"/>
                </a:moveTo>
                <a:lnTo>
                  <a:pt x="6096" y="114299"/>
                </a:lnTo>
                <a:lnTo>
                  <a:pt x="7620" y="112775"/>
                </a:lnTo>
                <a:lnTo>
                  <a:pt x="7620" y="114299"/>
                </a:lnTo>
                <a:close/>
              </a:path>
              <a:path w="3124200" h="2243454">
                <a:moveTo>
                  <a:pt x="3116579" y="2130552"/>
                </a:moveTo>
                <a:lnTo>
                  <a:pt x="3118104" y="2129028"/>
                </a:lnTo>
                <a:lnTo>
                  <a:pt x="3116579" y="2130552"/>
                </a:lnTo>
                <a:close/>
              </a:path>
              <a:path w="3124200" h="2243454">
                <a:moveTo>
                  <a:pt x="3124200" y="2130552"/>
                </a:moveTo>
                <a:lnTo>
                  <a:pt x="3116579" y="2130552"/>
                </a:lnTo>
                <a:lnTo>
                  <a:pt x="3118104" y="2129028"/>
                </a:lnTo>
                <a:lnTo>
                  <a:pt x="3124200" y="2129028"/>
                </a:lnTo>
                <a:lnTo>
                  <a:pt x="3124200" y="2130552"/>
                </a:lnTo>
                <a:close/>
              </a:path>
              <a:path w="3124200" h="2243454">
                <a:moveTo>
                  <a:pt x="3018981" y="2238756"/>
                </a:moveTo>
                <a:lnTo>
                  <a:pt x="3017520" y="2238756"/>
                </a:lnTo>
                <a:lnTo>
                  <a:pt x="3017520" y="2228195"/>
                </a:lnTo>
                <a:lnTo>
                  <a:pt x="3116579" y="2130530"/>
                </a:lnTo>
                <a:lnTo>
                  <a:pt x="3124200" y="2130552"/>
                </a:lnTo>
                <a:lnTo>
                  <a:pt x="3124200" y="2132076"/>
                </a:lnTo>
                <a:lnTo>
                  <a:pt x="3018981" y="2238756"/>
                </a:lnTo>
                <a:close/>
              </a:path>
              <a:path w="3124200" h="2243454">
                <a:moveTo>
                  <a:pt x="3017520" y="2238756"/>
                </a:moveTo>
                <a:lnTo>
                  <a:pt x="3009900" y="2238756"/>
                </a:lnTo>
                <a:lnTo>
                  <a:pt x="3009900" y="2235707"/>
                </a:lnTo>
                <a:lnTo>
                  <a:pt x="3017520" y="2228195"/>
                </a:lnTo>
                <a:lnTo>
                  <a:pt x="3017520" y="2238756"/>
                </a:lnTo>
                <a:close/>
              </a:path>
              <a:path w="3124200" h="2243454">
                <a:moveTo>
                  <a:pt x="7620" y="2238756"/>
                </a:moveTo>
                <a:lnTo>
                  <a:pt x="3048" y="2235707"/>
                </a:lnTo>
                <a:lnTo>
                  <a:pt x="7620" y="2235707"/>
                </a:lnTo>
                <a:lnTo>
                  <a:pt x="7620" y="2238756"/>
                </a:lnTo>
                <a:close/>
              </a:path>
              <a:path w="3124200" h="2243454">
                <a:moveTo>
                  <a:pt x="3009900" y="2238756"/>
                </a:moveTo>
                <a:lnTo>
                  <a:pt x="7620" y="2238756"/>
                </a:lnTo>
                <a:lnTo>
                  <a:pt x="7620" y="2235707"/>
                </a:lnTo>
                <a:lnTo>
                  <a:pt x="3009900" y="2235707"/>
                </a:lnTo>
                <a:lnTo>
                  <a:pt x="3009900" y="223875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036" y="3086100"/>
            <a:ext cx="3009900" cy="2129155"/>
          </a:xfrm>
          <a:custGeom>
            <a:avLst/>
            <a:gdLst/>
            <a:ahLst/>
            <a:cxnLst/>
            <a:rect l="l" t="t" r="r" b="b"/>
            <a:pathLst>
              <a:path w="3009900" h="2129154">
                <a:moveTo>
                  <a:pt x="0" y="0"/>
                </a:moveTo>
                <a:lnTo>
                  <a:pt x="3009900" y="0"/>
                </a:lnTo>
                <a:lnTo>
                  <a:pt x="3009900" y="2129028"/>
                </a:lnTo>
                <a:lnTo>
                  <a:pt x="0" y="21290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8935" y="2979420"/>
            <a:ext cx="108585" cy="2235835"/>
          </a:xfrm>
          <a:custGeom>
            <a:avLst/>
            <a:gdLst/>
            <a:ahLst/>
            <a:cxnLst/>
            <a:rect l="l" t="t" r="r" b="b"/>
            <a:pathLst>
              <a:path w="108585" h="2235835">
                <a:moveTo>
                  <a:pt x="0" y="2235707"/>
                </a:moveTo>
                <a:lnTo>
                  <a:pt x="0" y="106679"/>
                </a:lnTo>
                <a:lnTo>
                  <a:pt x="108204" y="0"/>
                </a:lnTo>
                <a:lnTo>
                  <a:pt x="108204" y="2127504"/>
                </a:lnTo>
                <a:lnTo>
                  <a:pt x="0" y="223570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36" y="2979420"/>
            <a:ext cx="3118485" cy="106680"/>
          </a:xfrm>
          <a:custGeom>
            <a:avLst/>
            <a:gdLst/>
            <a:ahLst/>
            <a:cxnLst/>
            <a:rect l="l" t="t" r="r" b="b"/>
            <a:pathLst>
              <a:path w="3118485" h="106680">
                <a:moveTo>
                  <a:pt x="3009900" y="106679"/>
                </a:moveTo>
                <a:lnTo>
                  <a:pt x="0" y="106679"/>
                </a:lnTo>
                <a:lnTo>
                  <a:pt x="108204" y="0"/>
                </a:lnTo>
                <a:lnTo>
                  <a:pt x="3118104" y="0"/>
                </a:lnTo>
                <a:lnTo>
                  <a:pt x="3009900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463" y="2974848"/>
            <a:ext cx="3126105" cy="2243455"/>
          </a:xfrm>
          <a:custGeom>
            <a:avLst/>
            <a:gdLst/>
            <a:ahLst/>
            <a:cxnLst/>
            <a:rect l="l" t="t" r="r" b="b"/>
            <a:pathLst>
              <a:path w="3126104" h="2243454">
                <a:moveTo>
                  <a:pt x="3015996" y="2243328"/>
                </a:moveTo>
                <a:lnTo>
                  <a:pt x="0" y="2243328"/>
                </a:lnTo>
                <a:lnTo>
                  <a:pt x="0" y="109727"/>
                </a:lnTo>
                <a:lnTo>
                  <a:pt x="111252" y="0"/>
                </a:lnTo>
                <a:lnTo>
                  <a:pt x="3125724" y="0"/>
                </a:lnTo>
                <a:lnTo>
                  <a:pt x="3125724" y="1523"/>
                </a:lnTo>
                <a:lnTo>
                  <a:pt x="3119628" y="1523"/>
                </a:lnTo>
                <a:lnTo>
                  <a:pt x="3115056" y="6095"/>
                </a:lnTo>
                <a:lnTo>
                  <a:pt x="114300" y="6095"/>
                </a:lnTo>
                <a:lnTo>
                  <a:pt x="112775" y="7619"/>
                </a:lnTo>
                <a:lnTo>
                  <a:pt x="13630" y="108203"/>
                </a:lnTo>
                <a:lnTo>
                  <a:pt x="4572" y="108203"/>
                </a:lnTo>
                <a:lnTo>
                  <a:pt x="4572" y="115823"/>
                </a:lnTo>
                <a:lnTo>
                  <a:pt x="7620" y="115823"/>
                </a:lnTo>
                <a:lnTo>
                  <a:pt x="7620" y="2235707"/>
                </a:lnTo>
                <a:lnTo>
                  <a:pt x="4572" y="2235707"/>
                </a:lnTo>
                <a:lnTo>
                  <a:pt x="7620" y="2240279"/>
                </a:lnTo>
                <a:lnTo>
                  <a:pt x="3019043" y="2240279"/>
                </a:lnTo>
                <a:lnTo>
                  <a:pt x="3015996" y="2243328"/>
                </a:lnTo>
                <a:close/>
              </a:path>
              <a:path w="3126104" h="2243454">
                <a:moveTo>
                  <a:pt x="3011424" y="109727"/>
                </a:moveTo>
                <a:lnTo>
                  <a:pt x="3119628" y="1523"/>
                </a:lnTo>
                <a:lnTo>
                  <a:pt x="3122676" y="4571"/>
                </a:lnTo>
                <a:lnTo>
                  <a:pt x="3118104" y="4571"/>
                </a:lnTo>
                <a:lnTo>
                  <a:pt x="3118104" y="12277"/>
                </a:lnTo>
                <a:lnTo>
                  <a:pt x="3023510" y="108203"/>
                </a:lnTo>
                <a:lnTo>
                  <a:pt x="3014472" y="108203"/>
                </a:lnTo>
                <a:lnTo>
                  <a:pt x="3011424" y="109727"/>
                </a:lnTo>
                <a:close/>
              </a:path>
              <a:path w="3126104" h="2243454">
                <a:moveTo>
                  <a:pt x="3118104" y="2130551"/>
                </a:moveTo>
                <a:lnTo>
                  <a:pt x="3118104" y="12277"/>
                </a:lnTo>
                <a:lnTo>
                  <a:pt x="3124200" y="6095"/>
                </a:lnTo>
                <a:lnTo>
                  <a:pt x="3119628" y="1523"/>
                </a:lnTo>
                <a:lnTo>
                  <a:pt x="3125724" y="1523"/>
                </a:lnTo>
                <a:lnTo>
                  <a:pt x="3125724" y="2129028"/>
                </a:lnTo>
                <a:lnTo>
                  <a:pt x="3119628" y="2129028"/>
                </a:lnTo>
                <a:lnTo>
                  <a:pt x="3118104" y="2130551"/>
                </a:lnTo>
                <a:close/>
              </a:path>
              <a:path w="3126104" h="2243454">
                <a:moveTo>
                  <a:pt x="3118104" y="12277"/>
                </a:moveTo>
                <a:lnTo>
                  <a:pt x="3118104" y="4571"/>
                </a:lnTo>
                <a:lnTo>
                  <a:pt x="3122676" y="7619"/>
                </a:lnTo>
                <a:lnTo>
                  <a:pt x="3118104" y="12277"/>
                </a:lnTo>
                <a:close/>
              </a:path>
              <a:path w="3126104" h="2243454">
                <a:moveTo>
                  <a:pt x="3122697" y="7619"/>
                </a:moveTo>
                <a:lnTo>
                  <a:pt x="3118104" y="4571"/>
                </a:lnTo>
                <a:lnTo>
                  <a:pt x="3122676" y="4571"/>
                </a:lnTo>
                <a:lnTo>
                  <a:pt x="3124200" y="6095"/>
                </a:lnTo>
                <a:lnTo>
                  <a:pt x="3122697" y="7619"/>
                </a:lnTo>
                <a:close/>
              </a:path>
              <a:path w="3126104" h="2243454">
                <a:moveTo>
                  <a:pt x="112797" y="7619"/>
                </a:moveTo>
                <a:lnTo>
                  <a:pt x="114300" y="6095"/>
                </a:lnTo>
                <a:lnTo>
                  <a:pt x="112797" y="7619"/>
                </a:lnTo>
                <a:close/>
              </a:path>
              <a:path w="3126104" h="2243454">
                <a:moveTo>
                  <a:pt x="3113532" y="7619"/>
                </a:moveTo>
                <a:lnTo>
                  <a:pt x="112797" y="7619"/>
                </a:lnTo>
                <a:lnTo>
                  <a:pt x="114300" y="6095"/>
                </a:lnTo>
                <a:lnTo>
                  <a:pt x="3115056" y="6095"/>
                </a:lnTo>
                <a:lnTo>
                  <a:pt x="3113532" y="7619"/>
                </a:lnTo>
                <a:close/>
              </a:path>
              <a:path w="3126104" h="2243454">
                <a:moveTo>
                  <a:pt x="7620" y="115823"/>
                </a:moveTo>
                <a:lnTo>
                  <a:pt x="4572" y="115823"/>
                </a:lnTo>
                <a:lnTo>
                  <a:pt x="4572" y="108203"/>
                </a:lnTo>
                <a:lnTo>
                  <a:pt x="13630" y="108203"/>
                </a:lnTo>
                <a:lnTo>
                  <a:pt x="10625" y="111251"/>
                </a:lnTo>
                <a:lnTo>
                  <a:pt x="7620" y="111251"/>
                </a:lnTo>
                <a:lnTo>
                  <a:pt x="7620" y="115823"/>
                </a:lnTo>
                <a:close/>
              </a:path>
              <a:path w="3126104" h="2243454">
                <a:moveTo>
                  <a:pt x="3009900" y="115823"/>
                </a:moveTo>
                <a:lnTo>
                  <a:pt x="7620" y="115823"/>
                </a:lnTo>
                <a:lnTo>
                  <a:pt x="7641" y="114278"/>
                </a:lnTo>
                <a:lnTo>
                  <a:pt x="13630" y="108203"/>
                </a:lnTo>
                <a:lnTo>
                  <a:pt x="3012948" y="108203"/>
                </a:lnTo>
                <a:lnTo>
                  <a:pt x="3011424" y="109727"/>
                </a:lnTo>
                <a:lnTo>
                  <a:pt x="3022007" y="109727"/>
                </a:lnTo>
                <a:lnTo>
                  <a:pt x="3020504" y="111251"/>
                </a:lnTo>
                <a:lnTo>
                  <a:pt x="3009900" y="111251"/>
                </a:lnTo>
                <a:lnTo>
                  <a:pt x="3009900" y="115823"/>
                </a:lnTo>
                <a:close/>
              </a:path>
              <a:path w="3126104" h="2243454">
                <a:moveTo>
                  <a:pt x="3022007" y="109727"/>
                </a:moveTo>
                <a:lnTo>
                  <a:pt x="3011424" y="109727"/>
                </a:lnTo>
                <a:lnTo>
                  <a:pt x="3014472" y="108203"/>
                </a:lnTo>
                <a:lnTo>
                  <a:pt x="3023510" y="108203"/>
                </a:lnTo>
                <a:lnTo>
                  <a:pt x="3022007" y="109727"/>
                </a:lnTo>
                <a:close/>
              </a:path>
              <a:path w="3126104" h="2243454">
                <a:moveTo>
                  <a:pt x="7620" y="114299"/>
                </a:moveTo>
                <a:lnTo>
                  <a:pt x="7620" y="111251"/>
                </a:lnTo>
                <a:lnTo>
                  <a:pt x="10625" y="111251"/>
                </a:lnTo>
                <a:lnTo>
                  <a:pt x="7620" y="114299"/>
                </a:lnTo>
                <a:close/>
              </a:path>
              <a:path w="3126104" h="2243454">
                <a:moveTo>
                  <a:pt x="3017520" y="2240279"/>
                </a:moveTo>
                <a:lnTo>
                  <a:pt x="3009900" y="2240279"/>
                </a:lnTo>
                <a:lnTo>
                  <a:pt x="3009900" y="111251"/>
                </a:lnTo>
                <a:lnTo>
                  <a:pt x="3017520" y="111251"/>
                </a:lnTo>
                <a:lnTo>
                  <a:pt x="3017498" y="114299"/>
                </a:lnTo>
                <a:lnTo>
                  <a:pt x="3015996" y="115823"/>
                </a:lnTo>
                <a:lnTo>
                  <a:pt x="3017520" y="115823"/>
                </a:lnTo>
                <a:lnTo>
                  <a:pt x="3017520" y="2231136"/>
                </a:lnTo>
                <a:lnTo>
                  <a:pt x="3011424" y="2237232"/>
                </a:lnTo>
                <a:lnTo>
                  <a:pt x="3017520" y="2237232"/>
                </a:lnTo>
                <a:lnTo>
                  <a:pt x="3017520" y="2240279"/>
                </a:lnTo>
                <a:close/>
              </a:path>
              <a:path w="3126104" h="2243454">
                <a:moveTo>
                  <a:pt x="3017520" y="114278"/>
                </a:moveTo>
                <a:lnTo>
                  <a:pt x="3017520" y="111251"/>
                </a:lnTo>
                <a:lnTo>
                  <a:pt x="3020504" y="111251"/>
                </a:lnTo>
                <a:lnTo>
                  <a:pt x="3017520" y="114278"/>
                </a:lnTo>
                <a:close/>
              </a:path>
              <a:path w="3126104" h="2243454">
                <a:moveTo>
                  <a:pt x="3017520" y="115823"/>
                </a:moveTo>
                <a:lnTo>
                  <a:pt x="3015996" y="115823"/>
                </a:lnTo>
                <a:lnTo>
                  <a:pt x="3017520" y="114278"/>
                </a:lnTo>
                <a:lnTo>
                  <a:pt x="3017520" y="115823"/>
                </a:lnTo>
                <a:close/>
              </a:path>
              <a:path w="3126104" h="2243454">
                <a:moveTo>
                  <a:pt x="3118104" y="2132076"/>
                </a:moveTo>
                <a:lnTo>
                  <a:pt x="3118104" y="2130551"/>
                </a:lnTo>
                <a:lnTo>
                  <a:pt x="3119628" y="2129028"/>
                </a:lnTo>
                <a:lnTo>
                  <a:pt x="3118104" y="2132076"/>
                </a:lnTo>
                <a:close/>
              </a:path>
              <a:path w="3126104" h="2243454">
                <a:moveTo>
                  <a:pt x="3125724" y="2132076"/>
                </a:moveTo>
                <a:lnTo>
                  <a:pt x="3118104" y="2132076"/>
                </a:lnTo>
                <a:lnTo>
                  <a:pt x="3119628" y="2129028"/>
                </a:lnTo>
                <a:lnTo>
                  <a:pt x="3125724" y="2129028"/>
                </a:lnTo>
                <a:lnTo>
                  <a:pt x="3125724" y="2132076"/>
                </a:lnTo>
                <a:close/>
              </a:path>
              <a:path w="3126104" h="2243454">
                <a:moveTo>
                  <a:pt x="3019043" y="2240279"/>
                </a:moveTo>
                <a:lnTo>
                  <a:pt x="3017520" y="2240279"/>
                </a:lnTo>
                <a:lnTo>
                  <a:pt x="3017520" y="2231136"/>
                </a:lnTo>
                <a:lnTo>
                  <a:pt x="3118104" y="2130551"/>
                </a:lnTo>
                <a:lnTo>
                  <a:pt x="3118104" y="2132076"/>
                </a:lnTo>
                <a:lnTo>
                  <a:pt x="3125724" y="2132076"/>
                </a:lnTo>
                <a:lnTo>
                  <a:pt x="3125724" y="2133599"/>
                </a:lnTo>
                <a:lnTo>
                  <a:pt x="3019043" y="2240279"/>
                </a:lnTo>
                <a:close/>
              </a:path>
              <a:path w="3126104" h="2243454">
                <a:moveTo>
                  <a:pt x="3011424" y="2237232"/>
                </a:moveTo>
                <a:lnTo>
                  <a:pt x="3017520" y="2231136"/>
                </a:lnTo>
                <a:lnTo>
                  <a:pt x="3017520" y="2235707"/>
                </a:lnTo>
                <a:lnTo>
                  <a:pt x="3014472" y="2235707"/>
                </a:lnTo>
                <a:lnTo>
                  <a:pt x="3011424" y="2237232"/>
                </a:lnTo>
                <a:close/>
              </a:path>
              <a:path w="3126104" h="2243454">
                <a:moveTo>
                  <a:pt x="7620" y="2240279"/>
                </a:moveTo>
                <a:lnTo>
                  <a:pt x="4572" y="2235707"/>
                </a:lnTo>
                <a:lnTo>
                  <a:pt x="7620" y="2235707"/>
                </a:lnTo>
                <a:lnTo>
                  <a:pt x="7620" y="2240279"/>
                </a:lnTo>
                <a:close/>
              </a:path>
              <a:path w="3126104" h="2243454">
                <a:moveTo>
                  <a:pt x="3009900" y="2240279"/>
                </a:moveTo>
                <a:lnTo>
                  <a:pt x="7620" y="2240279"/>
                </a:lnTo>
                <a:lnTo>
                  <a:pt x="7620" y="2235707"/>
                </a:lnTo>
                <a:lnTo>
                  <a:pt x="3009900" y="2235707"/>
                </a:lnTo>
                <a:lnTo>
                  <a:pt x="3009900" y="2240279"/>
                </a:lnTo>
                <a:close/>
              </a:path>
              <a:path w="3126104" h="2243454">
                <a:moveTo>
                  <a:pt x="3017520" y="2237232"/>
                </a:moveTo>
                <a:lnTo>
                  <a:pt x="3011424" y="2237232"/>
                </a:lnTo>
                <a:lnTo>
                  <a:pt x="3014472" y="2235707"/>
                </a:lnTo>
                <a:lnTo>
                  <a:pt x="3017520" y="2235707"/>
                </a:lnTo>
                <a:lnTo>
                  <a:pt x="3017520" y="2237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3963" y="3316223"/>
            <a:ext cx="3009900" cy="2127885"/>
          </a:xfrm>
          <a:custGeom>
            <a:avLst/>
            <a:gdLst/>
            <a:ahLst/>
            <a:cxnLst/>
            <a:rect l="l" t="t" r="r" b="b"/>
            <a:pathLst>
              <a:path w="3009900" h="2127885">
                <a:moveTo>
                  <a:pt x="0" y="0"/>
                </a:moveTo>
                <a:lnTo>
                  <a:pt x="3009900" y="0"/>
                </a:lnTo>
                <a:lnTo>
                  <a:pt x="3009900" y="2127504"/>
                </a:lnTo>
                <a:lnTo>
                  <a:pt x="0" y="2127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3864" y="3208020"/>
            <a:ext cx="108585" cy="2235835"/>
          </a:xfrm>
          <a:custGeom>
            <a:avLst/>
            <a:gdLst/>
            <a:ahLst/>
            <a:cxnLst/>
            <a:rect l="l" t="t" r="r" b="b"/>
            <a:pathLst>
              <a:path w="108585" h="2235835">
                <a:moveTo>
                  <a:pt x="0" y="2235707"/>
                </a:moveTo>
                <a:lnTo>
                  <a:pt x="0" y="108203"/>
                </a:lnTo>
                <a:lnTo>
                  <a:pt x="108204" y="0"/>
                </a:lnTo>
                <a:lnTo>
                  <a:pt x="108204" y="2127504"/>
                </a:lnTo>
                <a:lnTo>
                  <a:pt x="0" y="223570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963" y="3208020"/>
            <a:ext cx="3118485" cy="108585"/>
          </a:xfrm>
          <a:custGeom>
            <a:avLst/>
            <a:gdLst/>
            <a:ahLst/>
            <a:cxnLst/>
            <a:rect l="l" t="t" r="r" b="b"/>
            <a:pathLst>
              <a:path w="3118485" h="108585">
                <a:moveTo>
                  <a:pt x="3009900" y="108203"/>
                </a:moveTo>
                <a:lnTo>
                  <a:pt x="0" y="108203"/>
                </a:lnTo>
                <a:lnTo>
                  <a:pt x="108203" y="0"/>
                </a:lnTo>
                <a:lnTo>
                  <a:pt x="3118104" y="0"/>
                </a:lnTo>
                <a:lnTo>
                  <a:pt x="3009900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916" y="3204972"/>
            <a:ext cx="3126105" cy="2243455"/>
          </a:xfrm>
          <a:custGeom>
            <a:avLst/>
            <a:gdLst/>
            <a:ahLst/>
            <a:cxnLst/>
            <a:rect l="l" t="t" r="r" b="b"/>
            <a:pathLst>
              <a:path w="3126104" h="2243454">
                <a:moveTo>
                  <a:pt x="6096" y="114299"/>
                </a:moveTo>
                <a:lnTo>
                  <a:pt x="3048" y="114299"/>
                </a:lnTo>
                <a:lnTo>
                  <a:pt x="3048" y="106679"/>
                </a:lnTo>
                <a:lnTo>
                  <a:pt x="109728" y="0"/>
                </a:lnTo>
                <a:lnTo>
                  <a:pt x="3118104" y="0"/>
                </a:lnTo>
                <a:lnTo>
                  <a:pt x="3112093" y="6095"/>
                </a:lnTo>
                <a:lnTo>
                  <a:pt x="114300" y="6095"/>
                </a:lnTo>
                <a:lnTo>
                  <a:pt x="111252" y="7619"/>
                </a:lnTo>
                <a:lnTo>
                  <a:pt x="112775" y="7619"/>
                </a:lnTo>
                <a:lnTo>
                  <a:pt x="9144" y="111251"/>
                </a:lnTo>
                <a:lnTo>
                  <a:pt x="7620" y="111251"/>
                </a:lnTo>
                <a:lnTo>
                  <a:pt x="6096" y="114299"/>
                </a:lnTo>
                <a:close/>
              </a:path>
              <a:path w="3126104" h="2243454">
                <a:moveTo>
                  <a:pt x="3020653" y="108203"/>
                </a:moveTo>
                <a:lnTo>
                  <a:pt x="3011424" y="108203"/>
                </a:lnTo>
                <a:lnTo>
                  <a:pt x="3012948" y="106679"/>
                </a:lnTo>
                <a:lnTo>
                  <a:pt x="3118104" y="0"/>
                </a:lnTo>
                <a:lnTo>
                  <a:pt x="3121152" y="3047"/>
                </a:lnTo>
                <a:lnTo>
                  <a:pt x="3118104" y="3047"/>
                </a:lnTo>
                <a:lnTo>
                  <a:pt x="3118104" y="12107"/>
                </a:lnTo>
                <a:lnTo>
                  <a:pt x="3020653" y="108203"/>
                </a:lnTo>
                <a:close/>
              </a:path>
              <a:path w="3126104" h="2243454">
                <a:moveTo>
                  <a:pt x="3125724" y="2130552"/>
                </a:moveTo>
                <a:lnTo>
                  <a:pt x="3118104" y="2130552"/>
                </a:lnTo>
                <a:lnTo>
                  <a:pt x="3118104" y="12107"/>
                </a:lnTo>
                <a:lnTo>
                  <a:pt x="3124200" y="6095"/>
                </a:lnTo>
                <a:lnTo>
                  <a:pt x="3118104" y="0"/>
                </a:lnTo>
                <a:lnTo>
                  <a:pt x="3125724" y="0"/>
                </a:lnTo>
                <a:lnTo>
                  <a:pt x="3125724" y="2130552"/>
                </a:lnTo>
                <a:close/>
              </a:path>
              <a:path w="3126104" h="2243454">
                <a:moveTo>
                  <a:pt x="3118104" y="12107"/>
                </a:moveTo>
                <a:lnTo>
                  <a:pt x="3118104" y="3047"/>
                </a:lnTo>
                <a:lnTo>
                  <a:pt x="3121152" y="7619"/>
                </a:lnTo>
                <a:lnTo>
                  <a:pt x="3122654" y="7619"/>
                </a:lnTo>
                <a:lnTo>
                  <a:pt x="3118104" y="12107"/>
                </a:lnTo>
                <a:close/>
              </a:path>
              <a:path w="3126104" h="2243454">
                <a:moveTo>
                  <a:pt x="3122654" y="7619"/>
                </a:moveTo>
                <a:lnTo>
                  <a:pt x="3121152" y="7619"/>
                </a:lnTo>
                <a:lnTo>
                  <a:pt x="3118104" y="3047"/>
                </a:lnTo>
                <a:lnTo>
                  <a:pt x="3121152" y="3047"/>
                </a:lnTo>
                <a:lnTo>
                  <a:pt x="3124200" y="6095"/>
                </a:lnTo>
                <a:lnTo>
                  <a:pt x="3122654" y="7619"/>
                </a:lnTo>
                <a:close/>
              </a:path>
              <a:path w="3126104" h="2243454">
                <a:moveTo>
                  <a:pt x="112775" y="7619"/>
                </a:moveTo>
                <a:lnTo>
                  <a:pt x="111252" y="7619"/>
                </a:lnTo>
                <a:lnTo>
                  <a:pt x="114300" y="6095"/>
                </a:lnTo>
                <a:lnTo>
                  <a:pt x="112775" y="7619"/>
                </a:lnTo>
                <a:close/>
              </a:path>
              <a:path w="3126104" h="2243454">
                <a:moveTo>
                  <a:pt x="3110591" y="7619"/>
                </a:moveTo>
                <a:lnTo>
                  <a:pt x="112775" y="7619"/>
                </a:lnTo>
                <a:lnTo>
                  <a:pt x="114300" y="6095"/>
                </a:lnTo>
                <a:lnTo>
                  <a:pt x="3112093" y="6095"/>
                </a:lnTo>
                <a:lnTo>
                  <a:pt x="3110591" y="7619"/>
                </a:lnTo>
                <a:close/>
              </a:path>
              <a:path w="3126104" h="2243454">
                <a:moveTo>
                  <a:pt x="3014472" y="2243328"/>
                </a:moveTo>
                <a:lnTo>
                  <a:pt x="0" y="2243328"/>
                </a:lnTo>
                <a:lnTo>
                  <a:pt x="0" y="109727"/>
                </a:lnTo>
                <a:lnTo>
                  <a:pt x="3048" y="106679"/>
                </a:lnTo>
                <a:lnTo>
                  <a:pt x="3048" y="114299"/>
                </a:lnTo>
                <a:lnTo>
                  <a:pt x="7620" y="114299"/>
                </a:lnTo>
                <a:lnTo>
                  <a:pt x="7620" y="2235707"/>
                </a:lnTo>
                <a:lnTo>
                  <a:pt x="3048" y="2235707"/>
                </a:lnTo>
                <a:lnTo>
                  <a:pt x="7620" y="2238756"/>
                </a:lnTo>
                <a:lnTo>
                  <a:pt x="3019107" y="2238756"/>
                </a:lnTo>
                <a:lnTo>
                  <a:pt x="3014472" y="2243328"/>
                </a:lnTo>
                <a:close/>
              </a:path>
              <a:path w="3126104" h="2243454">
                <a:moveTo>
                  <a:pt x="3009900" y="114299"/>
                </a:moveTo>
                <a:lnTo>
                  <a:pt x="7620" y="114299"/>
                </a:lnTo>
                <a:lnTo>
                  <a:pt x="7620" y="112775"/>
                </a:lnTo>
                <a:lnTo>
                  <a:pt x="13716" y="106679"/>
                </a:lnTo>
                <a:lnTo>
                  <a:pt x="3012926" y="106679"/>
                </a:lnTo>
                <a:lnTo>
                  <a:pt x="3011424" y="108203"/>
                </a:lnTo>
                <a:lnTo>
                  <a:pt x="3020653" y="108203"/>
                </a:lnTo>
                <a:lnTo>
                  <a:pt x="3017562" y="111251"/>
                </a:lnTo>
                <a:lnTo>
                  <a:pt x="3009900" y="111251"/>
                </a:lnTo>
                <a:lnTo>
                  <a:pt x="3009900" y="114299"/>
                </a:lnTo>
                <a:close/>
              </a:path>
              <a:path w="3126104" h="2243454">
                <a:moveTo>
                  <a:pt x="3011424" y="108203"/>
                </a:moveTo>
                <a:lnTo>
                  <a:pt x="3012926" y="106679"/>
                </a:lnTo>
                <a:lnTo>
                  <a:pt x="3011424" y="108203"/>
                </a:lnTo>
                <a:close/>
              </a:path>
              <a:path w="3126104" h="2243454">
                <a:moveTo>
                  <a:pt x="6096" y="114299"/>
                </a:moveTo>
                <a:lnTo>
                  <a:pt x="7620" y="111251"/>
                </a:lnTo>
                <a:lnTo>
                  <a:pt x="7620" y="112775"/>
                </a:lnTo>
                <a:lnTo>
                  <a:pt x="6096" y="114299"/>
                </a:lnTo>
                <a:close/>
              </a:path>
              <a:path w="3126104" h="2243454">
                <a:moveTo>
                  <a:pt x="7620" y="112775"/>
                </a:moveTo>
                <a:lnTo>
                  <a:pt x="7620" y="111251"/>
                </a:lnTo>
                <a:lnTo>
                  <a:pt x="9144" y="111251"/>
                </a:lnTo>
                <a:lnTo>
                  <a:pt x="7620" y="112775"/>
                </a:lnTo>
                <a:close/>
              </a:path>
              <a:path w="3126104" h="2243454">
                <a:moveTo>
                  <a:pt x="3017520" y="2238756"/>
                </a:moveTo>
                <a:lnTo>
                  <a:pt x="3009900" y="2238756"/>
                </a:lnTo>
                <a:lnTo>
                  <a:pt x="3009900" y="111251"/>
                </a:lnTo>
                <a:lnTo>
                  <a:pt x="3017520" y="111251"/>
                </a:lnTo>
                <a:lnTo>
                  <a:pt x="3014472" y="114299"/>
                </a:lnTo>
                <a:lnTo>
                  <a:pt x="3017520" y="114299"/>
                </a:lnTo>
                <a:lnTo>
                  <a:pt x="3017520" y="2229612"/>
                </a:lnTo>
                <a:lnTo>
                  <a:pt x="3011424" y="2235707"/>
                </a:lnTo>
                <a:lnTo>
                  <a:pt x="3017520" y="2235707"/>
                </a:lnTo>
                <a:lnTo>
                  <a:pt x="3017520" y="2238756"/>
                </a:lnTo>
                <a:close/>
              </a:path>
              <a:path w="3126104" h="2243454">
                <a:moveTo>
                  <a:pt x="3017520" y="111294"/>
                </a:moveTo>
                <a:close/>
              </a:path>
              <a:path w="3126104" h="2243454">
                <a:moveTo>
                  <a:pt x="3017520" y="114299"/>
                </a:moveTo>
                <a:lnTo>
                  <a:pt x="3014472" y="114299"/>
                </a:lnTo>
                <a:lnTo>
                  <a:pt x="3017520" y="111294"/>
                </a:lnTo>
                <a:lnTo>
                  <a:pt x="3017520" y="114299"/>
                </a:lnTo>
                <a:close/>
              </a:path>
              <a:path w="3126104" h="2243454">
                <a:moveTo>
                  <a:pt x="7620" y="114299"/>
                </a:moveTo>
                <a:lnTo>
                  <a:pt x="6096" y="114299"/>
                </a:lnTo>
                <a:lnTo>
                  <a:pt x="7620" y="112775"/>
                </a:lnTo>
                <a:lnTo>
                  <a:pt x="7620" y="114299"/>
                </a:lnTo>
                <a:close/>
              </a:path>
              <a:path w="3126104" h="2243454">
                <a:moveTo>
                  <a:pt x="3019107" y="2238756"/>
                </a:moveTo>
                <a:lnTo>
                  <a:pt x="3017520" y="2238756"/>
                </a:lnTo>
                <a:lnTo>
                  <a:pt x="3017520" y="2229612"/>
                </a:lnTo>
                <a:lnTo>
                  <a:pt x="3118104" y="2129028"/>
                </a:lnTo>
                <a:lnTo>
                  <a:pt x="3118104" y="2130552"/>
                </a:lnTo>
                <a:lnTo>
                  <a:pt x="3125724" y="2130552"/>
                </a:lnTo>
                <a:lnTo>
                  <a:pt x="3125724" y="2133599"/>
                </a:lnTo>
                <a:lnTo>
                  <a:pt x="3019107" y="2238756"/>
                </a:lnTo>
                <a:close/>
              </a:path>
              <a:path w="3126104" h="2243454">
                <a:moveTo>
                  <a:pt x="3017520" y="2235707"/>
                </a:moveTo>
                <a:lnTo>
                  <a:pt x="3011424" y="2235707"/>
                </a:lnTo>
                <a:lnTo>
                  <a:pt x="3017520" y="2229612"/>
                </a:lnTo>
                <a:lnTo>
                  <a:pt x="3017520" y="2235707"/>
                </a:lnTo>
                <a:close/>
              </a:path>
              <a:path w="3126104" h="2243454">
                <a:moveTo>
                  <a:pt x="7620" y="2238756"/>
                </a:moveTo>
                <a:lnTo>
                  <a:pt x="3048" y="2235707"/>
                </a:lnTo>
                <a:lnTo>
                  <a:pt x="7620" y="2235707"/>
                </a:lnTo>
                <a:lnTo>
                  <a:pt x="7620" y="2238756"/>
                </a:lnTo>
                <a:close/>
              </a:path>
              <a:path w="3126104" h="2243454">
                <a:moveTo>
                  <a:pt x="3009900" y="2238756"/>
                </a:moveTo>
                <a:lnTo>
                  <a:pt x="7620" y="2238756"/>
                </a:lnTo>
                <a:lnTo>
                  <a:pt x="7620" y="2235707"/>
                </a:lnTo>
                <a:lnTo>
                  <a:pt x="3009900" y="2235707"/>
                </a:lnTo>
                <a:lnTo>
                  <a:pt x="3009900" y="223875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043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4350" spc="-810" dirty="0">
                <a:solidFill>
                  <a:srgbClr val="505050"/>
                </a:solidFill>
              </a:rPr>
              <a:t>Microsoft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190" dirty="0">
                <a:solidFill>
                  <a:srgbClr val="505050"/>
                </a:solidFill>
              </a:rPr>
              <a:t>R</a:t>
            </a:r>
            <a:r>
              <a:rPr sz="4350" spc="-1630" dirty="0">
                <a:solidFill>
                  <a:srgbClr val="505050"/>
                </a:solidFill>
              </a:rPr>
              <a:t> </a:t>
            </a:r>
            <a:r>
              <a:rPr sz="4350" spc="-735" dirty="0">
                <a:solidFill>
                  <a:srgbClr val="505050"/>
                </a:solidFill>
              </a:rPr>
              <a:t>Server</a:t>
            </a:r>
            <a:endParaRPr sz="4350"/>
          </a:p>
        </p:txBody>
      </p:sp>
      <p:sp>
        <p:nvSpPr>
          <p:cNvPr id="22" name="object 22"/>
          <p:cNvSpPr txBox="1"/>
          <p:nvPr/>
        </p:nvSpPr>
        <p:spPr>
          <a:xfrm>
            <a:off x="348995" y="3657301"/>
            <a:ext cx="296926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035">
              <a:lnSpc>
                <a:spcPts val="1510"/>
              </a:lnSpc>
            </a:pP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-210" dirty="0">
                <a:latin typeface="Courier New"/>
                <a:cs typeface="Courier New"/>
              </a:rPr>
              <a:t>Server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-270" dirty="0">
                <a:latin typeface="Courier New"/>
                <a:cs typeface="Courier New"/>
              </a:rPr>
              <a:t>portfolio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5889" y="2491211"/>
            <a:ext cx="56007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40" dirty="0">
                <a:latin typeface="Courier New"/>
                <a:cs typeface="Courier New"/>
              </a:rPr>
              <a:t>C</a:t>
            </a:r>
            <a:r>
              <a:rPr sz="1600" spc="-560" dirty="0">
                <a:latin typeface="Courier New"/>
                <a:cs typeface="Courier New"/>
              </a:rPr>
              <a:t>l</a:t>
            </a:r>
            <a:r>
              <a:rPr sz="1600" spc="-25" dirty="0">
                <a:latin typeface="Courier New"/>
                <a:cs typeface="Courier New"/>
              </a:rPr>
              <a:t>o</a:t>
            </a:r>
            <a:r>
              <a:rPr sz="1600" spc="-5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5008" y="2563367"/>
            <a:ext cx="462280" cy="139065"/>
          </a:xfrm>
          <a:custGeom>
            <a:avLst/>
            <a:gdLst/>
            <a:ahLst/>
            <a:cxnLst/>
            <a:rect l="l" t="t" r="r" b="b"/>
            <a:pathLst>
              <a:path w="462279" h="139064">
                <a:moveTo>
                  <a:pt x="391667" y="138684"/>
                </a:moveTo>
                <a:lnTo>
                  <a:pt x="364878" y="133302"/>
                </a:lnTo>
                <a:lnTo>
                  <a:pt x="343090" y="118491"/>
                </a:lnTo>
                <a:lnTo>
                  <a:pt x="328445" y="96250"/>
                </a:lnTo>
                <a:lnTo>
                  <a:pt x="323088" y="68580"/>
                </a:lnTo>
                <a:lnTo>
                  <a:pt x="328445" y="41790"/>
                </a:lnTo>
                <a:lnTo>
                  <a:pt x="343090" y="20002"/>
                </a:lnTo>
                <a:lnTo>
                  <a:pt x="364878" y="5357"/>
                </a:lnTo>
                <a:lnTo>
                  <a:pt x="391667" y="0"/>
                </a:lnTo>
                <a:lnTo>
                  <a:pt x="419338" y="5357"/>
                </a:lnTo>
                <a:lnTo>
                  <a:pt x="441578" y="20002"/>
                </a:lnTo>
                <a:lnTo>
                  <a:pt x="456390" y="41790"/>
                </a:lnTo>
                <a:lnTo>
                  <a:pt x="457179" y="45720"/>
                </a:lnTo>
                <a:lnTo>
                  <a:pt x="391667" y="45720"/>
                </a:lnTo>
                <a:lnTo>
                  <a:pt x="391667" y="92964"/>
                </a:lnTo>
                <a:lnTo>
                  <a:pt x="457029" y="92964"/>
                </a:lnTo>
                <a:lnTo>
                  <a:pt x="456390" y="96250"/>
                </a:lnTo>
                <a:lnTo>
                  <a:pt x="441579" y="118491"/>
                </a:lnTo>
                <a:lnTo>
                  <a:pt x="419338" y="133302"/>
                </a:lnTo>
                <a:lnTo>
                  <a:pt x="391667" y="138684"/>
                </a:lnTo>
                <a:close/>
              </a:path>
              <a:path w="462279" h="139064">
                <a:moveTo>
                  <a:pt x="327809" y="92964"/>
                </a:moveTo>
                <a:lnTo>
                  <a:pt x="0" y="92964"/>
                </a:lnTo>
                <a:lnTo>
                  <a:pt x="0" y="45720"/>
                </a:lnTo>
                <a:lnTo>
                  <a:pt x="327659" y="45720"/>
                </a:lnTo>
                <a:lnTo>
                  <a:pt x="323088" y="68580"/>
                </a:lnTo>
                <a:lnTo>
                  <a:pt x="327809" y="92964"/>
                </a:lnTo>
                <a:close/>
              </a:path>
              <a:path w="462279" h="139064">
                <a:moveTo>
                  <a:pt x="457029" y="92964"/>
                </a:moveTo>
                <a:lnTo>
                  <a:pt x="391667" y="92964"/>
                </a:lnTo>
                <a:lnTo>
                  <a:pt x="391667" y="45720"/>
                </a:lnTo>
                <a:lnTo>
                  <a:pt x="457179" y="45720"/>
                </a:lnTo>
                <a:lnTo>
                  <a:pt x="461772" y="68580"/>
                </a:lnTo>
                <a:lnTo>
                  <a:pt x="457029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0795" y="2322576"/>
            <a:ext cx="2200910" cy="646430"/>
          </a:xfrm>
          <a:custGeom>
            <a:avLst/>
            <a:gdLst/>
            <a:ahLst/>
            <a:cxnLst/>
            <a:rect l="l" t="t" r="r" b="b"/>
            <a:pathLst>
              <a:path w="2200909" h="646430">
                <a:moveTo>
                  <a:pt x="2200655" y="646176"/>
                </a:moveTo>
                <a:lnTo>
                  <a:pt x="92963" y="646176"/>
                </a:lnTo>
                <a:lnTo>
                  <a:pt x="0" y="323088"/>
                </a:lnTo>
                <a:lnTo>
                  <a:pt x="92963" y="0"/>
                </a:lnTo>
                <a:lnTo>
                  <a:pt x="2200655" y="0"/>
                </a:lnTo>
                <a:lnTo>
                  <a:pt x="2200655" y="646176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3488" y="244144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907" y="41148"/>
                </a:moveTo>
                <a:lnTo>
                  <a:pt x="15239" y="41148"/>
                </a:lnTo>
                <a:lnTo>
                  <a:pt x="6095" y="35052"/>
                </a:lnTo>
                <a:lnTo>
                  <a:pt x="0" y="25908"/>
                </a:lnTo>
                <a:lnTo>
                  <a:pt x="0" y="15240"/>
                </a:lnTo>
                <a:lnTo>
                  <a:pt x="3047" y="9144"/>
                </a:lnTo>
                <a:lnTo>
                  <a:pt x="10667" y="1524"/>
                </a:lnTo>
                <a:lnTo>
                  <a:pt x="15239" y="0"/>
                </a:lnTo>
                <a:lnTo>
                  <a:pt x="25907" y="0"/>
                </a:lnTo>
                <a:lnTo>
                  <a:pt x="32003" y="1524"/>
                </a:lnTo>
                <a:lnTo>
                  <a:pt x="35051" y="6096"/>
                </a:lnTo>
                <a:lnTo>
                  <a:pt x="39623" y="9144"/>
                </a:lnTo>
                <a:lnTo>
                  <a:pt x="41147" y="15240"/>
                </a:lnTo>
                <a:lnTo>
                  <a:pt x="41147" y="25908"/>
                </a:lnTo>
                <a:lnTo>
                  <a:pt x="39623" y="30480"/>
                </a:lnTo>
                <a:lnTo>
                  <a:pt x="32003" y="38100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9040" y="2397251"/>
            <a:ext cx="719327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3488" y="261823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907" y="41148"/>
                </a:moveTo>
                <a:lnTo>
                  <a:pt x="15239" y="41148"/>
                </a:lnTo>
                <a:lnTo>
                  <a:pt x="6095" y="35052"/>
                </a:lnTo>
                <a:lnTo>
                  <a:pt x="0" y="25908"/>
                </a:lnTo>
                <a:lnTo>
                  <a:pt x="0" y="15240"/>
                </a:lnTo>
                <a:lnTo>
                  <a:pt x="3047" y="9144"/>
                </a:lnTo>
                <a:lnTo>
                  <a:pt x="10667" y="1524"/>
                </a:lnTo>
                <a:lnTo>
                  <a:pt x="15239" y="0"/>
                </a:lnTo>
                <a:lnTo>
                  <a:pt x="25907" y="0"/>
                </a:lnTo>
                <a:lnTo>
                  <a:pt x="32003" y="1524"/>
                </a:lnTo>
                <a:lnTo>
                  <a:pt x="35051" y="6096"/>
                </a:lnTo>
                <a:lnTo>
                  <a:pt x="39623" y="9144"/>
                </a:lnTo>
                <a:lnTo>
                  <a:pt x="41147" y="15240"/>
                </a:lnTo>
                <a:lnTo>
                  <a:pt x="41147" y="25908"/>
                </a:lnTo>
                <a:lnTo>
                  <a:pt x="39623" y="30480"/>
                </a:lnTo>
                <a:lnTo>
                  <a:pt x="32003" y="38100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3488" y="279653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907" y="41148"/>
                </a:moveTo>
                <a:lnTo>
                  <a:pt x="15239" y="41148"/>
                </a:lnTo>
                <a:lnTo>
                  <a:pt x="6095" y="35052"/>
                </a:lnTo>
                <a:lnTo>
                  <a:pt x="0" y="25908"/>
                </a:lnTo>
                <a:lnTo>
                  <a:pt x="0" y="15240"/>
                </a:lnTo>
                <a:lnTo>
                  <a:pt x="3047" y="9144"/>
                </a:lnTo>
                <a:lnTo>
                  <a:pt x="10667" y="1524"/>
                </a:lnTo>
                <a:lnTo>
                  <a:pt x="15239" y="0"/>
                </a:lnTo>
                <a:lnTo>
                  <a:pt x="25907" y="0"/>
                </a:lnTo>
                <a:lnTo>
                  <a:pt x="32003" y="1524"/>
                </a:lnTo>
                <a:lnTo>
                  <a:pt x="35051" y="6096"/>
                </a:lnTo>
                <a:lnTo>
                  <a:pt x="39623" y="9144"/>
                </a:lnTo>
                <a:lnTo>
                  <a:pt x="41147" y="15240"/>
                </a:lnTo>
                <a:lnTo>
                  <a:pt x="41147" y="25908"/>
                </a:lnTo>
                <a:lnTo>
                  <a:pt x="39623" y="30480"/>
                </a:lnTo>
                <a:lnTo>
                  <a:pt x="32003" y="38100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1723" y="2563367"/>
            <a:ext cx="1789430" cy="139065"/>
          </a:xfrm>
          <a:custGeom>
            <a:avLst/>
            <a:gdLst/>
            <a:ahLst/>
            <a:cxnLst/>
            <a:rect l="l" t="t" r="r" b="b"/>
            <a:pathLst>
              <a:path w="1789429" h="139064">
                <a:moveTo>
                  <a:pt x="1719071" y="138684"/>
                </a:moveTo>
                <a:lnTo>
                  <a:pt x="1692282" y="133302"/>
                </a:lnTo>
                <a:lnTo>
                  <a:pt x="1670494" y="118491"/>
                </a:lnTo>
                <a:lnTo>
                  <a:pt x="1655849" y="96250"/>
                </a:lnTo>
                <a:lnTo>
                  <a:pt x="1650492" y="68580"/>
                </a:lnTo>
                <a:lnTo>
                  <a:pt x="1655849" y="41790"/>
                </a:lnTo>
                <a:lnTo>
                  <a:pt x="1670494" y="20002"/>
                </a:lnTo>
                <a:lnTo>
                  <a:pt x="1692282" y="5357"/>
                </a:lnTo>
                <a:lnTo>
                  <a:pt x="1719071" y="0"/>
                </a:lnTo>
                <a:lnTo>
                  <a:pt x="1746099" y="5357"/>
                </a:lnTo>
                <a:lnTo>
                  <a:pt x="1768411" y="20002"/>
                </a:lnTo>
                <a:lnTo>
                  <a:pt x="1783580" y="41790"/>
                </a:lnTo>
                <a:lnTo>
                  <a:pt x="1784400" y="45720"/>
                </a:lnTo>
                <a:lnTo>
                  <a:pt x="1719071" y="45720"/>
                </a:lnTo>
                <a:lnTo>
                  <a:pt x="1719071" y="92964"/>
                </a:lnTo>
                <a:lnTo>
                  <a:pt x="1784244" y="92964"/>
                </a:lnTo>
                <a:lnTo>
                  <a:pt x="1783580" y="96250"/>
                </a:lnTo>
                <a:lnTo>
                  <a:pt x="1768411" y="118491"/>
                </a:lnTo>
                <a:lnTo>
                  <a:pt x="1746099" y="133302"/>
                </a:lnTo>
                <a:lnTo>
                  <a:pt x="1719071" y="138684"/>
                </a:lnTo>
                <a:close/>
              </a:path>
              <a:path w="1789429" h="139064">
                <a:moveTo>
                  <a:pt x="1655213" y="92964"/>
                </a:moveTo>
                <a:lnTo>
                  <a:pt x="0" y="92964"/>
                </a:lnTo>
                <a:lnTo>
                  <a:pt x="0" y="45720"/>
                </a:lnTo>
                <a:lnTo>
                  <a:pt x="1655064" y="45720"/>
                </a:lnTo>
                <a:lnTo>
                  <a:pt x="1650492" y="68580"/>
                </a:lnTo>
                <a:lnTo>
                  <a:pt x="1655213" y="92964"/>
                </a:lnTo>
                <a:close/>
              </a:path>
              <a:path w="1789429" h="139064">
                <a:moveTo>
                  <a:pt x="1784244" y="92964"/>
                </a:moveTo>
                <a:lnTo>
                  <a:pt x="1719071" y="92964"/>
                </a:lnTo>
                <a:lnTo>
                  <a:pt x="1719071" y="45720"/>
                </a:lnTo>
                <a:lnTo>
                  <a:pt x="1784400" y="45720"/>
                </a:lnTo>
                <a:lnTo>
                  <a:pt x="1789176" y="68580"/>
                </a:lnTo>
                <a:lnTo>
                  <a:pt x="1784244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0795" y="4335779"/>
            <a:ext cx="2200910" cy="478790"/>
          </a:xfrm>
          <a:custGeom>
            <a:avLst/>
            <a:gdLst/>
            <a:ahLst/>
            <a:cxnLst/>
            <a:rect l="l" t="t" r="r" b="b"/>
            <a:pathLst>
              <a:path w="2200909" h="478789">
                <a:moveTo>
                  <a:pt x="2200655" y="478536"/>
                </a:moveTo>
                <a:lnTo>
                  <a:pt x="97535" y="478536"/>
                </a:lnTo>
                <a:lnTo>
                  <a:pt x="0" y="239268"/>
                </a:lnTo>
                <a:lnTo>
                  <a:pt x="97535" y="0"/>
                </a:lnTo>
                <a:lnTo>
                  <a:pt x="2200655" y="0"/>
                </a:lnTo>
                <a:lnTo>
                  <a:pt x="2200655" y="478536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6535" y="446074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5907" y="39624"/>
                </a:moveTo>
                <a:lnTo>
                  <a:pt x="13715" y="39624"/>
                </a:lnTo>
                <a:lnTo>
                  <a:pt x="9143" y="38100"/>
                </a:lnTo>
                <a:lnTo>
                  <a:pt x="6095" y="33528"/>
                </a:lnTo>
                <a:lnTo>
                  <a:pt x="1523" y="30480"/>
                </a:lnTo>
                <a:lnTo>
                  <a:pt x="0" y="25908"/>
                </a:lnTo>
                <a:lnTo>
                  <a:pt x="0" y="13716"/>
                </a:lnTo>
                <a:lnTo>
                  <a:pt x="1523" y="9144"/>
                </a:lnTo>
                <a:lnTo>
                  <a:pt x="6095" y="6096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3527" y="6096"/>
                </a:lnTo>
                <a:lnTo>
                  <a:pt x="38099" y="9144"/>
                </a:lnTo>
                <a:lnTo>
                  <a:pt x="39623" y="13716"/>
                </a:lnTo>
                <a:lnTo>
                  <a:pt x="39623" y="25908"/>
                </a:lnTo>
                <a:lnTo>
                  <a:pt x="38099" y="30480"/>
                </a:lnTo>
                <a:lnTo>
                  <a:pt x="33527" y="33528"/>
                </a:lnTo>
                <a:lnTo>
                  <a:pt x="30479" y="38100"/>
                </a:lnTo>
                <a:lnTo>
                  <a:pt x="25907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68183" y="4421123"/>
            <a:ext cx="1389888" cy="309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36535" y="463753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5907" y="39624"/>
                </a:moveTo>
                <a:lnTo>
                  <a:pt x="13715" y="39624"/>
                </a:lnTo>
                <a:lnTo>
                  <a:pt x="9143" y="38100"/>
                </a:lnTo>
                <a:lnTo>
                  <a:pt x="6095" y="33528"/>
                </a:lnTo>
                <a:lnTo>
                  <a:pt x="1523" y="30480"/>
                </a:lnTo>
                <a:lnTo>
                  <a:pt x="0" y="25908"/>
                </a:lnTo>
                <a:lnTo>
                  <a:pt x="0" y="13716"/>
                </a:lnTo>
                <a:lnTo>
                  <a:pt x="1523" y="9144"/>
                </a:lnTo>
                <a:lnTo>
                  <a:pt x="6095" y="6096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3527" y="6096"/>
                </a:lnTo>
                <a:lnTo>
                  <a:pt x="38099" y="9144"/>
                </a:lnTo>
                <a:lnTo>
                  <a:pt x="39623" y="13716"/>
                </a:lnTo>
                <a:lnTo>
                  <a:pt x="39623" y="25908"/>
                </a:lnTo>
                <a:lnTo>
                  <a:pt x="38099" y="30480"/>
                </a:lnTo>
                <a:lnTo>
                  <a:pt x="33527" y="33528"/>
                </a:lnTo>
                <a:lnTo>
                  <a:pt x="30479" y="38100"/>
                </a:lnTo>
                <a:lnTo>
                  <a:pt x="25907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5700" y="4543044"/>
            <a:ext cx="1021080" cy="139065"/>
          </a:xfrm>
          <a:custGeom>
            <a:avLst/>
            <a:gdLst/>
            <a:ahLst/>
            <a:cxnLst/>
            <a:rect l="l" t="t" r="r" b="b"/>
            <a:pathLst>
              <a:path w="1021079" h="139064">
                <a:moveTo>
                  <a:pt x="950976" y="138683"/>
                </a:moveTo>
                <a:lnTo>
                  <a:pt x="924186" y="133088"/>
                </a:lnTo>
                <a:lnTo>
                  <a:pt x="902398" y="117919"/>
                </a:lnTo>
                <a:lnTo>
                  <a:pt x="887753" y="95607"/>
                </a:lnTo>
                <a:lnTo>
                  <a:pt x="882396" y="68579"/>
                </a:lnTo>
                <a:lnTo>
                  <a:pt x="887753" y="41790"/>
                </a:lnTo>
                <a:lnTo>
                  <a:pt x="902398" y="20002"/>
                </a:lnTo>
                <a:lnTo>
                  <a:pt x="924186" y="5357"/>
                </a:lnTo>
                <a:lnTo>
                  <a:pt x="950976" y="0"/>
                </a:lnTo>
                <a:lnTo>
                  <a:pt x="978646" y="5357"/>
                </a:lnTo>
                <a:lnTo>
                  <a:pt x="1000887" y="20002"/>
                </a:lnTo>
                <a:lnTo>
                  <a:pt x="1015698" y="41790"/>
                </a:lnTo>
                <a:lnTo>
                  <a:pt x="1016487" y="45719"/>
                </a:lnTo>
                <a:lnTo>
                  <a:pt x="950976" y="45719"/>
                </a:lnTo>
                <a:lnTo>
                  <a:pt x="950976" y="91439"/>
                </a:lnTo>
                <a:lnTo>
                  <a:pt x="1016528" y="91439"/>
                </a:lnTo>
                <a:lnTo>
                  <a:pt x="1015698" y="95607"/>
                </a:lnTo>
                <a:lnTo>
                  <a:pt x="1000887" y="117919"/>
                </a:lnTo>
                <a:lnTo>
                  <a:pt x="978646" y="133088"/>
                </a:lnTo>
                <a:lnTo>
                  <a:pt x="950976" y="138683"/>
                </a:lnTo>
                <a:close/>
              </a:path>
              <a:path w="1021079" h="139064">
                <a:moveTo>
                  <a:pt x="886927" y="91439"/>
                </a:moveTo>
                <a:lnTo>
                  <a:pt x="0" y="91439"/>
                </a:lnTo>
                <a:lnTo>
                  <a:pt x="0" y="45719"/>
                </a:lnTo>
                <a:lnTo>
                  <a:pt x="886968" y="45719"/>
                </a:lnTo>
                <a:lnTo>
                  <a:pt x="882396" y="68579"/>
                </a:lnTo>
                <a:lnTo>
                  <a:pt x="886927" y="91439"/>
                </a:lnTo>
                <a:close/>
              </a:path>
              <a:path w="1021079" h="139064">
                <a:moveTo>
                  <a:pt x="1016528" y="91439"/>
                </a:moveTo>
                <a:lnTo>
                  <a:pt x="950976" y="91439"/>
                </a:lnTo>
                <a:lnTo>
                  <a:pt x="950976" y="45719"/>
                </a:lnTo>
                <a:lnTo>
                  <a:pt x="1016487" y="45719"/>
                </a:lnTo>
                <a:lnTo>
                  <a:pt x="1021080" y="68579"/>
                </a:lnTo>
                <a:lnTo>
                  <a:pt x="1016528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769652" y="4469350"/>
            <a:ext cx="70485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170" dirty="0">
                <a:latin typeface="Courier New"/>
                <a:cs typeface="Courier New"/>
              </a:rPr>
              <a:t>D</a:t>
            </a:r>
            <a:r>
              <a:rPr sz="1600" spc="-40" dirty="0">
                <a:latin typeface="Courier New"/>
                <a:cs typeface="Courier New"/>
              </a:rPr>
              <a:t>B</a:t>
            </a:r>
            <a:r>
              <a:rPr sz="1600" spc="490" dirty="0">
                <a:latin typeface="Courier New"/>
                <a:cs typeface="Courier New"/>
              </a:rPr>
              <a:t>M</a:t>
            </a:r>
            <a:r>
              <a:rPr sz="1600" spc="-100" dirty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65647" y="4506467"/>
            <a:ext cx="1635760" cy="139065"/>
          </a:xfrm>
          <a:custGeom>
            <a:avLst/>
            <a:gdLst/>
            <a:ahLst/>
            <a:cxnLst/>
            <a:rect l="l" t="t" r="r" b="b"/>
            <a:pathLst>
              <a:path w="1635759" h="139064">
                <a:moveTo>
                  <a:pt x="1565148" y="138684"/>
                </a:moveTo>
                <a:lnTo>
                  <a:pt x="1538358" y="133302"/>
                </a:lnTo>
                <a:lnTo>
                  <a:pt x="1516570" y="118491"/>
                </a:lnTo>
                <a:lnTo>
                  <a:pt x="1501925" y="96250"/>
                </a:lnTo>
                <a:lnTo>
                  <a:pt x="1501042" y="91689"/>
                </a:lnTo>
                <a:lnTo>
                  <a:pt x="1565148" y="91440"/>
                </a:lnTo>
                <a:lnTo>
                  <a:pt x="1565148" y="45720"/>
                </a:lnTo>
                <a:lnTo>
                  <a:pt x="1501139" y="45720"/>
                </a:lnTo>
                <a:lnTo>
                  <a:pt x="1501925" y="41790"/>
                </a:lnTo>
                <a:lnTo>
                  <a:pt x="1516570" y="20002"/>
                </a:lnTo>
                <a:lnTo>
                  <a:pt x="1538358" y="5357"/>
                </a:lnTo>
                <a:lnTo>
                  <a:pt x="1565148" y="0"/>
                </a:lnTo>
                <a:lnTo>
                  <a:pt x="1592175" y="5357"/>
                </a:lnTo>
                <a:lnTo>
                  <a:pt x="1614487" y="20002"/>
                </a:lnTo>
                <a:lnTo>
                  <a:pt x="1629656" y="41790"/>
                </a:lnTo>
                <a:lnTo>
                  <a:pt x="1630476" y="45720"/>
                </a:lnTo>
                <a:lnTo>
                  <a:pt x="1565148" y="45720"/>
                </a:lnTo>
                <a:lnTo>
                  <a:pt x="1630528" y="45969"/>
                </a:lnTo>
                <a:lnTo>
                  <a:pt x="1635252" y="68580"/>
                </a:lnTo>
                <a:lnTo>
                  <a:pt x="1629656" y="95607"/>
                </a:lnTo>
                <a:lnTo>
                  <a:pt x="1614487" y="117919"/>
                </a:lnTo>
                <a:lnTo>
                  <a:pt x="1592175" y="133088"/>
                </a:lnTo>
                <a:lnTo>
                  <a:pt x="1565148" y="138684"/>
                </a:lnTo>
                <a:close/>
              </a:path>
              <a:path w="1635759" h="139064">
                <a:moveTo>
                  <a:pt x="1501042" y="91689"/>
                </a:moveTo>
                <a:lnTo>
                  <a:pt x="1496568" y="68580"/>
                </a:lnTo>
                <a:lnTo>
                  <a:pt x="1501090" y="45969"/>
                </a:lnTo>
                <a:lnTo>
                  <a:pt x="1565148" y="45720"/>
                </a:lnTo>
                <a:lnTo>
                  <a:pt x="1565148" y="91440"/>
                </a:lnTo>
                <a:lnTo>
                  <a:pt x="1501042" y="91689"/>
                </a:lnTo>
                <a:close/>
              </a:path>
              <a:path w="1635759" h="139064">
                <a:moveTo>
                  <a:pt x="0" y="97536"/>
                </a:moveTo>
                <a:lnTo>
                  <a:pt x="0" y="51816"/>
                </a:lnTo>
                <a:lnTo>
                  <a:pt x="1501090" y="45969"/>
                </a:lnTo>
                <a:lnTo>
                  <a:pt x="1496568" y="68580"/>
                </a:lnTo>
                <a:lnTo>
                  <a:pt x="1501042" y="91689"/>
                </a:lnTo>
                <a:lnTo>
                  <a:pt x="0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30795" y="4896611"/>
            <a:ext cx="2200910" cy="478790"/>
          </a:xfrm>
          <a:custGeom>
            <a:avLst/>
            <a:gdLst/>
            <a:ahLst/>
            <a:cxnLst/>
            <a:rect l="l" t="t" r="r" b="b"/>
            <a:pathLst>
              <a:path w="2200909" h="478789">
                <a:moveTo>
                  <a:pt x="2200655" y="478535"/>
                </a:moveTo>
                <a:lnTo>
                  <a:pt x="97535" y="478535"/>
                </a:lnTo>
                <a:lnTo>
                  <a:pt x="0" y="239267"/>
                </a:lnTo>
                <a:lnTo>
                  <a:pt x="97535" y="0"/>
                </a:lnTo>
                <a:lnTo>
                  <a:pt x="2200655" y="0"/>
                </a:lnTo>
                <a:lnTo>
                  <a:pt x="2200655" y="478535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36535" y="502157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5907" y="39624"/>
                </a:moveTo>
                <a:lnTo>
                  <a:pt x="13715" y="39624"/>
                </a:lnTo>
                <a:lnTo>
                  <a:pt x="9143" y="38100"/>
                </a:lnTo>
                <a:lnTo>
                  <a:pt x="6095" y="33528"/>
                </a:lnTo>
                <a:lnTo>
                  <a:pt x="1523" y="30480"/>
                </a:lnTo>
                <a:lnTo>
                  <a:pt x="0" y="25908"/>
                </a:lnTo>
                <a:lnTo>
                  <a:pt x="0" y="13716"/>
                </a:lnTo>
                <a:lnTo>
                  <a:pt x="1523" y="9144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8099" y="9144"/>
                </a:lnTo>
                <a:lnTo>
                  <a:pt x="39623" y="13716"/>
                </a:lnTo>
                <a:lnTo>
                  <a:pt x="39623" y="25908"/>
                </a:lnTo>
                <a:lnTo>
                  <a:pt x="38099" y="30480"/>
                </a:lnTo>
                <a:lnTo>
                  <a:pt x="33527" y="33528"/>
                </a:lnTo>
                <a:lnTo>
                  <a:pt x="30479" y="38100"/>
                </a:lnTo>
                <a:lnTo>
                  <a:pt x="25907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0564" y="4977384"/>
            <a:ext cx="660400" cy="123825"/>
          </a:xfrm>
          <a:custGeom>
            <a:avLst/>
            <a:gdLst/>
            <a:ahLst/>
            <a:cxnLst/>
            <a:rect l="l" t="t" r="r" b="b"/>
            <a:pathLst>
              <a:path w="660400" h="123825">
                <a:moveTo>
                  <a:pt x="429768" y="123444"/>
                </a:moveTo>
                <a:lnTo>
                  <a:pt x="395930" y="105203"/>
                </a:lnTo>
                <a:lnTo>
                  <a:pt x="390144" y="80772"/>
                </a:lnTo>
                <a:lnTo>
                  <a:pt x="390739" y="71056"/>
                </a:lnTo>
                <a:lnTo>
                  <a:pt x="414528" y="40576"/>
                </a:lnTo>
                <a:lnTo>
                  <a:pt x="432816" y="38100"/>
                </a:lnTo>
                <a:lnTo>
                  <a:pt x="441388" y="38695"/>
                </a:lnTo>
                <a:lnTo>
                  <a:pt x="448818" y="40576"/>
                </a:lnTo>
                <a:lnTo>
                  <a:pt x="455104" y="43886"/>
                </a:lnTo>
                <a:lnTo>
                  <a:pt x="460248" y="48768"/>
                </a:lnTo>
                <a:lnTo>
                  <a:pt x="422148" y="48768"/>
                </a:lnTo>
                <a:lnTo>
                  <a:pt x="416052" y="51816"/>
                </a:lnTo>
                <a:lnTo>
                  <a:pt x="403860" y="80772"/>
                </a:lnTo>
                <a:lnTo>
                  <a:pt x="403860" y="91440"/>
                </a:lnTo>
                <a:lnTo>
                  <a:pt x="405384" y="99060"/>
                </a:lnTo>
                <a:lnTo>
                  <a:pt x="411480" y="103632"/>
                </a:lnTo>
                <a:lnTo>
                  <a:pt x="416052" y="109728"/>
                </a:lnTo>
                <a:lnTo>
                  <a:pt x="422148" y="112775"/>
                </a:lnTo>
                <a:lnTo>
                  <a:pt x="458383" y="112775"/>
                </a:lnTo>
                <a:lnTo>
                  <a:pt x="453985" y="116371"/>
                </a:lnTo>
                <a:lnTo>
                  <a:pt x="446722" y="120205"/>
                </a:lnTo>
                <a:lnTo>
                  <a:pt x="438602" y="122610"/>
                </a:lnTo>
                <a:lnTo>
                  <a:pt x="429768" y="123444"/>
                </a:lnTo>
                <a:close/>
              </a:path>
              <a:path w="660400" h="123825">
                <a:moveTo>
                  <a:pt x="458383" y="112775"/>
                </a:moveTo>
                <a:lnTo>
                  <a:pt x="438912" y="112775"/>
                </a:lnTo>
                <a:lnTo>
                  <a:pt x="446532" y="109728"/>
                </a:lnTo>
                <a:lnTo>
                  <a:pt x="451104" y="103632"/>
                </a:lnTo>
                <a:lnTo>
                  <a:pt x="455676" y="99060"/>
                </a:lnTo>
                <a:lnTo>
                  <a:pt x="457200" y="91440"/>
                </a:lnTo>
                <a:lnTo>
                  <a:pt x="457200" y="70103"/>
                </a:lnTo>
                <a:lnTo>
                  <a:pt x="455676" y="62484"/>
                </a:lnTo>
                <a:lnTo>
                  <a:pt x="451104" y="56388"/>
                </a:lnTo>
                <a:lnTo>
                  <a:pt x="446532" y="51816"/>
                </a:lnTo>
                <a:lnTo>
                  <a:pt x="438912" y="48768"/>
                </a:lnTo>
                <a:lnTo>
                  <a:pt x="460248" y="48768"/>
                </a:lnTo>
                <a:lnTo>
                  <a:pt x="465129" y="55054"/>
                </a:lnTo>
                <a:lnTo>
                  <a:pt x="468439" y="62484"/>
                </a:lnTo>
                <a:lnTo>
                  <a:pt x="470320" y="71056"/>
                </a:lnTo>
                <a:lnTo>
                  <a:pt x="470916" y="80772"/>
                </a:lnTo>
                <a:lnTo>
                  <a:pt x="470320" y="89606"/>
                </a:lnTo>
                <a:lnTo>
                  <a:pt x="468439" y="97726"/>
                </a:lnTo>
                <a:lnTo>
                  <a:pt x="465129" y="104989"/>
                </a:lnTo>
                <a:lnTo>
                  <a:pt x="460248" y="111252"/>
                </a:lnTo>
                <a:lnTo>
                  <a:pt x="458383" y="112775"/>
                </a:lnTo>
                <a:close/>
              </a:path>
              <a:path w="660400" h="123825">
                <a:moveTo>
                  <a:pt x="368808" y="50292"/>
                </a:moveTo>
                <a:lnTo>
                  <a:pt x="355092" y="50292"/>
                </a:lnTo>
                <a:lnTo>
                  <a:pt x="355092" y="0"/>
                </a:lnTo>
                <a:lnTo>
                  <a:pt x="368808" y="0"/>
                </a:lnTo>
                <a:lnTo>
                  <a:pt x="368808" y="50292"/>
                </a:lnTo>
                <a:close/>
              </a:path>
              <a:path w="660400" h="123825">
                <a:moveTo>
                  <a:pt x="326136" y="123444"/>
                </a:moveTo>
                <a:lnTo>
                  <a:pt x="294894" y="99250"/>
                </a:lnTo>
                <a:lnTo>
                  <a:pt x="292608" y="82296"/>
                </a:lnTo>
                <a:lnTo>
                  <a:pt x="293203" y="72580"/>
                </a:lnTo>
                <a:lnTo>
                  <a:pt x="314706" y="40767"/>
                </a:lnTo>
                <a:lnTo>
                  <a:pt x="330708" y="38100"/>
                </a:lnTo>
                <a:lnTo>
                  <a:pt x="338375" y="38719"/>
                </a:lnTo>
                <a:lnTo>
                  <a:pt x="345186" y="40766"/>
                </a:lnTo>
                <a:lnTo>
                  <a:pt x="350853" y="44529"/>
                </a:lnTo>
                <a:lnTo>
                  <a:pt x="353971" y="48768"/>
                </a:lnTo>
                <a:lnTo>
                  <a:pt x="324612" y="48768"/>
                </a:lnTo>
                <a:lnTo>
                  <a:pt x="316992" y="51816"/>
                </a:lnTo>
                <a:lnTo>
                  <a:pt x="312420" y="57912"/>
                </a:lnTo>
                <a:lnTo>
                  <a:pt x="307848" y="62484"/>
                </a:lnTo>
                <a:lnTo>
                  <a:pt x="306324" y="71628"/>
                </a:lnTo>
                <a:lnTo>
                  <a:pt x="306324" y="91440"/>
                </a:lnTo>
                <a:lnTo>
                  <a:pt x="307848" y="99060"/>
                </a:lnTo>
                <a:lnTo>
                  <a:pt x="312420" y="103632"/>
                </a:lnTo>
                <a:lnTo>
                  <a:pt x="316992" y="109728"/>
                </a:lnTo>
                <a:lnTo>
                  <a:pt x="323088" y="112775"/>
                </a:lnTo>
                <a:lnTo>
                  <a:pt x="351659" y="112775"/>
                </a:lnTo>
                <a:lnTo>
                  <a:pt x="349924" y="115085"/>
                </a:lnTo>
                <a:lnTo>
                  <a:pt x="343471" y="119824"/>
                </a:lnTo>
                <a:lnTo>
                  <a:pt x="335589" y="122562"/>
                </a:lnTo>
                <a:lnTo>
                  <a:pt x="326136" y="123444"/>
                </a:lnTo>
                <a:close/>
              </a:path>
              <a:path w="660400" h="123825">
                <a:moveTo>
                  <a:pt x="351659" y="112775"/>
                </a:moveTo>
                <a:lnTo>
                  <a:pt x="338328" y="112775"/>
                </a:lnTo>
                <a:lnTo>
                  <a:pt x="344424" y="109728"/>
                </a:lnTo>
                <a:lnTo>
                  <a:pt x="348996" y="105156"/>
                </a:lnTo>
                <a:lnTo>
                  <a:pt x="353568" y="99060"/>
                </a:lnTo>
                <a:lnTo>
                  <a:pt x="355092" y="92964"/>
                </a:lnTo>
                <a:lnTo>
                  <a:pt x="355092" y="65532"/>
                </a:lnTo>
                <a:lnTo>
                  <a:pt x="353568" y="59436"/>
                </a:lnTo>
                <a:lnTo>
                  <a:pt x="344424" y="50292"/>
                </a:lnTo>
                <a:lnTo>
                  <a:pt x="338328" y="48768"/>
                </a:lnTo>
                <a:lnTo>
                  <a:pt x="353971" y="48768"/>
                </a:lnTo>
                <a:lnTo>
                  <a:pt x="355092" y="50292"/>
                </a:lnTo>
                <a:lnTo>
                  <a:pt x="368808" y="50292"/>
                </a:lnTo>
                <a:lnTo>
                  <a:pt x="368808" y="108203"/>
                </a:lnTo>
                <a:lnTo>
                  <a:pt x="355092" y="108203"/>
                </a:lnTo>
                <a:lnTo>
                  <a:pt x="351659" y="112775"/>
                </a:lnTo>
                <a:close/>
              </a:path>
              <a:path w="660400" h="123825">
                <a:moveTo>
                  <a:pt x="368808" y="121920"/>
                </a:moveTo>
                <a:lnTo>
                  <a:pt x="355092" y="121920"/>
                </a:lnTo>
                <a:lnTo>
                  <a:pt x="355092" y="108203"/>
                </a:lnTo>
                <a:lnTo>
                  <a:pt x="368808" y="108203"/>
                </a:lnTo>
                <a:lnTo>
                  <a:pt x="368808" y="121920"/>
                </a:lnTo>
                <a:close/>
              </a:path>
              <a:path w="660400" h="123825">
                <a:moveTo>
                  <a:pt x="518160" y="121920"/>
                </a:moveTo>
                <a:lnTo>
                  <a:pt x="505968" y="121920"/>
                </a:lnTo>
                <a:lnTo>
                  <a:pt x="480060" y="39624"/>
                </a:lnTo>
                <a:lnTo>
                  <a:pt x="493776" y="39624"/>
                </a:lnTo>
                <a:lnTo>
                  <a:pt x="510540" y="100584"/>
                </a:lnTo>
                <a:lnTo>
                  <a:pt x="512064" y="103632"/>
                </a:lnTo>
                <a:lnTo>
                  <a:pt x="512064" y="108203"/>
                </a:lnTo>
                <a:lnTo>
                  <a:pt x="522380" y="108203"/>
                </a:lnTo>
                <a:lnTo>
                  <a:pt x="518160" y="121920"/>
                </a:lnTo>
                <a:close/>
              </a:path>
              <a:path w="660400" h="123825">
                <a:moveTo>
                  <a:pt x="522380" y="108203"/>
                </a:moveTo>
                <a:lnTo>
                  <a:pt x="513588" y="108203"/>
                </a:lnTo>
                <a:lnTo>
                  <a:pt x="513588" y="103632"/>
                </a:lnTo>
                <a:lnTo>
                  <a:pt x="515112" y="100584"/>
                </a:lnTo>
                <a:lnTo>
                  <a:pt x="533400" y="39624"/>
                </a:lnTo>
                <a:lnTo>
                  <a:pt x="545592" y="39624"/>
                </a:lnTo>
                <a:lnTo>
                  <a:pt x="549680" y="54864"/>
                </a:lnTo>
                <a:lnTo>
                  <a:pt x="537972" y="54864"/>
                </a:lnTo>
                <a:lnTo>
                  <a:pt x="537972" y="59436"/>
                </a:lnTo>
                <a:lnTo>
                  <a:pt x="536448" y="62484"/>
                </a:lnTo>
                <a:lnTo>
                  <a:pt x="522380" y="108203"/>
                </a:lnTo>
                <a:close/>
              </a:path>
              <a:path w="660400" h="123825">
                <a:moveTo>
                  <a:pt x="575564" y="108203"/>
                </a:moveTo>
                <a:lnTo>
                  <a:pt x="563880" y="108203"/>
                </a:lnTo>
                <a:lnTo>
                  <a:pt x="563880" y="106680"/>
                </a:lnTo>
                <a:lnTo>
                  <a:pt x="565404" y="103632"/>
                </a:lnTo>
                <a:lnTo>
                  <a:pt x="565404" y="102108"/>
                </a:lnTo>
                <a:lnTo>
                  <a:pt x="582168" y="39624"/>
                </a:lnTo>
                <a:lnTo>
                  <a:pt x="595884" y="39624"/>
                </a:lnTo>
                <a:lnTo>
                  <a:pt x="575564" y="108203"/>
                </a:lnTo>
                <a:close/>
              </a:path>
              <a:path w="660400" h="123825">
                <a:moveTo>
                  <a:pt x="571500" y="121920"/>
                </a:moveTo>
                <a:lnTo>
                  <a:pt x="557784" y="121920"/>
                </a:lnTo>
                <a:lnTo>
                  <a:pt x="539496" y="62484"/>
                </a:lnTo>
                <a:lnTo>
                  <a:pt x="539496" y="54864"/>
                </a:lnTo>
                <a:lnTo>
                  <a:pt x="549680" y="54864"/>
                </a:lnTo>
                <a:lnTo>
                  <a:pt x="562355" y="102108"/>
                </a:lnTo>
                <a:lnTo>
                  <a:pt x="562355" y="103632"/>
                </a:lnTo>
                <a:lnTo>
                  <a:pt x="563880" y="105156"/>
                </a:lnTo>
                <a:lnTo>
                  <a:pt x="563880" y="108203"/>
                </a:lnTo>
                <a:lnTo>
                  <a:pt x="575564" y="108203"/>
                </a:lnTo>
                <a:lnTo>
                  <a:pt x="571500" y="121920"/>
                </a:lnTo>
                <a:close/>
              </a:path>
              <a:path w="660400" h="123825">
                <a:moveTo>
                  <a:pt x="178308" y="121920"/>
                </a:moveTo>
                <a:lnTo>
                  <a:pt x="166116" y="121920"/>
                </a:lnTo>
                <a:lnTo>
                  <a:pt x="166116" y="39624"/>
                </a:lnTo>
                <a:lnTo>
                  <a:pt x="178308" y="39624"/>
                </a:lnTo>
                <a:lnTo>
                  <a:pt x="178308" y="121920"/>
                </a:lnTo>
                <a:close/>
              </a:path>
              <a:path w="660400" h="123825">
                <a:moveTo>
                  <a:pt x="655320" y="112775"/>
                </a:moveTo>
                <a:lnTo>
                  <a:pt x="641604" y="112775"/>
                </a:lnTo>
                <a:lnTo>
                  <a:pt x="646104" y="108275"/>
                </a:lnTo>
                <a:lnTo>
                  <a:pt x="646176" y="97536"/>
                </a:lnTo>
                <a:lnTo>
                  <a:pt x="644652" y="96012"/>
                </a:lnTo>
                <a:lnTo>
                  <a:pt x="644652" y="94488"/>
                </a:lnTo>
                <a:lnTo>
                  <a:pt x="640080" y="89916"/>
                </a:lnTo>
                <a:lnTo>
                  <a:pt x="637032" y="88392"/>
                </a:lnTo>
                <a:lnTo>
                  <a:pt x="635508" y="88392"/>
                </a:lnTo>
                <a:lnTo>
                  <a:pt x="632460" y="86868"/>
                </a:lnTo>
                <a:lnTo>
                  <a:pt x="630936" y="86868"/>
                </a:lnTo>
                <a:lnTo>
                  <a:pt x="612648" y="77724"/>
                </a:lnTo>
                <a:lnTo>
                  <a:pt x="611124" y="76200"/>
                </a:lnTo>
                <a:lnTo>
                  <a:pt x="609600" y="73152"/>
                </a:lnTo>
                <a:lnTo>
                  <a:pt x="606552" y="70103"/>
                </a:lnTo>
                <a:lnTo>
                  <a:pt x="606552" y="53340"/>
                </a:lnTo>
                <a:lnTo>
                  <a:pt x="609600" y="47244"/>
                </a:lnTo>
                <a:lnTo>
                  <a:pt x="615696" y="44196"/>
                </a:lnTo>
                <a:lnTo>
                  <a:pt x="618744" y="41148"/>
                </a:lnTo>
                <a:lnTo>
                  <a:pt x="621792" y="39624"/>
                </a:lnTo>
                <a:lnTo>
                  <a:pt x="626364" y="39624"/>
                </a:lnTo>
                <a:lnTo>
                  <a:pt x="629412" y="38100"/>
                </a:lnTo>
                <a:lnTo>
                  <a:pt x="650748" y="38100"/>
                </a:lnTo>
                <a:lnTo>
                  <a:pt x="656844" y="41148"/>
                </a:lnTo>
                <a:lnTo>
                  <a:pt x="656844" y="48768"/>
                </a:lnTo>
                <a:lnTo>
                  <a:pt x="629412" y="48768"/>
                </a:lnTo>
                <a:lnTo>
                  <a:pt x="626364" y="50292"/>
                </a:lnTo>
                <a:lnTo>
                  <a:pt x="624840" y="50292"/>
                </a:lnTo>
                <a:lnTo>
                  <a:pt x="620268" y="54864"/>
                </a:lnTo>
                <a:lnTo>
                  <a:pt x="620268" y="56388"/>
                </a:lnTo>
                <a:lnTo>
                  <a:pt x="618744" y="57912"/>
                </a:lnTo>
                <a:lnTo>
                  <a:pt x="618744" y="62484"/>
                </a:lnTo>
                <a:lnTo>
                  <a:pt x="620268" y="64008"/>
                </a:lnTo>
                <a:lnTo>
                  <a:pt x="620268" y="65532"/>
                </a:lnTo>
                <a:lnTo>
                  <a:pt x="621792" y="67056"/>
                </a:lnTo>
                <a:lnTo>
                  <a:pt x="621792" y="68580"/>
                </a:lnTo>
                <a:lnTo>
                  <a:pt x="623316" y="68580"/>
                </a:lnTo>
                <a:lnTo>
                  <a:pt x="624840" y="70103"/>
                </a:lnTo>
                <a:lnTo>
                  <a:pt x="627888" y="71628"/>
                </a:lnTo>
                <a:lnTo>
                  <a:pt x="629412" y="71628"/>
                </a:lnTo>
                <a:lnTo>
                  <a:pt x="630936" y="73152"/>
                </a:lnTo>
                <a:lnTo>
                  <a:pt x="633984" y="74675"/>
                </a:lnTo>
                <a:lnTo>
                  <a:pt x="637032" y="74675"/>
                </a:lnTo>
                <a:lnTo>
                  <a:pt x="652272" y="82296"/>
                </a:lnTo>
                <a:lnTo>
                  <a:pt x="653796" y="85344"/>
                </a:lnTo>
                <a:lnTo>
                  <a:pt x="656844" y="88392"/>
                </a:lnTo>
                <a:lnTo>
                  <a:pt x="658368" y="91440"/>
                </a:lnTo>
                <a:lnTo>
                  <a:pt x="659892" y="92964"/>
                </a:lnTo>
                <a:lnTo>
                  <a:pt x="659892" y="106680"/>
                </a:lnTo>
                <a:lnTo>
                  <a:pt x="656844" y="109728"/>
                </a:lnTo>
                <a:lnTo>
                  <a:pt x="655320" y="112775"/>
                </a:lnTo>
                <a:close/>
              </a:path>
              <a:path w="660400" h="123825">
                <a:moveTo>
                  <a:pt x="656844" y="54864"/>
                </a:moveTo>
                <a:lnTo>
                  <a:pt x="650748" y="50292"/>
                </a:lnTo>
                <a:lnTo>
                  <a:pt x="643128" y="48768"/>
                </a:lnTo>
                <a:lnTo>
                  <a:pt x="656844" y="48768"/>
                </a:lnTo>
                <a:lnTo>
                  <a:pt x="656844" y="54864"/>
                </a:lnTo>
                <a:close/>
              </a:path>
              <a:path w="660400" h="123825">
                <a:moveTo>
                  <a:pt x="635508" y="123444"/>
                </a:moveTo>
                <a:lnTo>
                  <a:pt x="618744" y="123444"/>
                </a:lnTo>
                <a:lnTo>
                  <a:pt x="611124" y="121920"/>
                </a:lnTo>
                <a:lnTo>
                  <a:pt x="605028" y="118872"/>
                </a:lnTo>
                <a:lnTo>
                  <a:pt x="605028" y="105156"/>
                </a:lnTo>
                <a:lnTo>
                  <a:pt x="610766" y="108275"/>
                </a:lnTo>
                <a:lnTo>
                  <a:pt x="616648" y="110680"/>
                </a:lnTo>
                <a:lnTo>
                  <a:pt x="622815" y="112228"/>
                </a:lnTo>
                <a:lnTo>
                  <a:pt x="629412" y="112775"/>
                </a:lnTo>
                <a:lnTo>
                  <a:pt x="655320" y="112775"/>
                </a:lnTo>
                <a:lnTo>
                  <a:pt x="653796" y="115824"/>
                </a:lnTo>
                <a:lnTo>
                  <a:pt x="650748" y="117348"/>
                </a:lnTo>
                <a:lnTo>
                  <a:pt x="647700" y="120396"/>
                </a:lnTo>
                <a:lnTo>
                  <a:pt x="644652" y="120396"/>
                </a:lnTo>
                <a:lnTo>
                  <a:pt x="635508" y="123444"/>
                </a:lnTo>
                <a:close/>
              </a:path>
              <a:path w="660400" h="123825">
                <a:moveTo>
                  <a:pt x="227076" y="53340"/>
                </a:moveTo>
                <a:lnTo>
                  <a:pt x="219455" y="53340"/>
                </a:lnTo>
                <a:lnTo>
                  <a:pt x="224575" y="46458"/>
                </a:lnTo>
                <a:lnTo>
                  <a:pt x="230695" y="41719"/>
                </a:lnTo>
                <a:lnTo>
                  <a:pt x="237672" y="38981"/>
                </a:lnTo>
                <a:lnTo>
                  <a:pt x="245364" y="38100"/>
                </a:lnTo>
                <a:lnTo>
                  <a:pt x="254508" y="38100"/>
                </a:lnTo>
                <a:lnTo>
                  <a:pt x="262128" y="39624"/>
                </a:lnTo>
                <a:lnTo>
                  <a:pt x="266700" y="45720"/>
                </a:lnTo>
                <a:lnTo>
                  <a:pt x="268557" y="48768"/>
                </a:lnTo>
                <a:lnTo>
                  <a:pt x="234696" y="48768"/>
                </a:lnTo>
                <a:lnTo>
                  <a:pt x="228600" y="50292"/>
                </a:lnTo>
                <a:lnTo>
                  <a:pt x="227076" y="53340"/>
                </a:lnTo>
                <a:close/>
              </a:path>
              <a:path w="660400" h="123825">
                <a:moveTo>
                  <a:pt x="217932" y="121920"/>
                </a:moveTo>
                <a:lnTo>
                  <a:pt x="205740" y="121920"/>
                </a:lnTo>
                <a:lnTo>
                  <a:pt x="205740" y="39624"/>
                </a:lnTo>
                <a:lnTo>
                  <a:pt x="217932" y="39624"/>
                </a:lnTo>
                <a:lnTo>
                  <a:pt x="217932" y="53340"/>
                </a:lnTo>
                <a:lnTo>
                  <a:pt x="227076" y="53340"/>
                </a:lnTo>
                <a:lnTo>
                  <a:pt x="225552" y="56388"/>
                </a:lnTo>
                <a:lnTo>
                  <a:pt x="220980" y="60960"/>
                </a:lnTo>
                <a:lnTo>
                  <a:pt x="217932" y="67056"/>
                </a:lnTo>
                <a:lnTo>
                  <a:pt x="217932" y="121920"/>
                </a:lnTo>
                <a:close/>
              </a:path>
              <a:path w="660400" h="123825">
                <a:moveTo>
                  <a:pt x="274320" y="121920"/>
                </a:moveTo>
                <a:lnTo>
                  <a:pt x="260604" y="121920"/>
                </a:lnTo>
                <a:lnTo>
                  <a:pt x="260604" y="74675"/>
                </a:lnTo>
                <a:lnTo>
                  <a:pt x="259437" y="63555"/>
                </a:lnTo>
                <a:lnTo>
                  <a:pt x="255841" y="55435"/>
                </a:lnTo>
                <a:lnTo>
                  <a:pt x="249674" y="50458"/>
                </a:lnTo>
                <a:lnTo>
                  <a:pt x="240792" y="48768"/>
                </a:lnTo>
                <a:lnTo>
                  <a:pt x="268557" y="48768"/>
                </a:lnTo>
                <a:lnTo>
                  <a:pt x="269819" y="50839"/>
                </a:lnTo>
                <a:lnTo>
                  <a:pt x="272224" y="56959"/>
                </a:lnTo>
                <a:lnTo>
                  <a:pt x="273772" y="63936"/>
                </a:lnTo>
                <a:lnTo>
                  <a:pt x="274320" y="71628"/>
                </a:lnTo>
                <a:lnTo>
                  <a:pt x="274320" y="121920"/>
                </a:lnTo>
                <a:close/>
              </a:path>
              <a:path w="660400" h="123825">
                <a:moveTo>
                  <a:pt x="50292" y="121920"/>
                </a:moveTo>
                <a:lnTo>
                  <a:pt x="33528" y="121920"/>
                </a:lnTo>
                <a:lnTo>
                  <a:pt x="0" y="6096"/>
                </a:lnTo>
                <a:lnTo>
                  <a:pt x="15240" y="6096"/>
                </a:lnTo>
                <a:lnTo>
                  <a:pt x="39624" y="94488"/>
                </a:lnTo>
                <a:lnTo>
                  <a:pt x="41148" y="99060"/>
                </a:lnTo>
                <a:lnTo>
                  <a:pt x="41148" y="106680"/>
                </a:lnTo>
                <a:lnTo>
                  <a:pt x="54374" y="106680"/>
                </a:lnTo>
                <a:lnTo>
                  <a:pt x="50292" y="121920"/>
                </a:lnTo>
                <a:close/>
              </a:path>
              <a:path w="660400" h="123825">
                <a:moveTo>
                  <a:pt x="54374" y="106680"/>
                </a:moveTo>
                <a:lnTo>
                  <a:pt x="42672" y="106680"/>
                </a:lnTo>
                <a:lnTo>
                  <a:pt x="42672" y="99060"/>
                </a:lnTo>
                <a:lnTo>
                  <a:pt x="44196" y="94488"/>
                </a:lnTo>
                <a:lnTo>
                  <a:pt x="70104" y="6096"/>
                </a:lnTo>
                <a:lnTo>
                  <a:pt x="83820" y="6096"/>
                </a:lnTo>
                <a:lnTo>
                  <a:pt x="89192" y="25908"/>
                </a:lnTo>
                <a:lnTo>
                  <a:pt x="76200" y="25908"/>
                </a:lnTo>
                <a:lnTo>
                  <a:pt x="76200" y="28956"/>
                </a:lnTo>
                <a:lnTo>
                  <a:pt x="74676" y="33528"/>
                </a:lnTo>
                <a:lnTo>
                  <a:pt x="73152" y="36575"/>
                </a:lnTo>
                <a:lnTo>
                  <a:pt x="54374" y="106680"/>
                </a:lnTo>
                <a:close/>
              </a:path>
              <a:path w="660400" h="123825">
                <a:moveTo>
                  <a:pt x="121559" y="106680"/>
                </a:moveTo>
                <a:lnTo>
                  <a:pt x="109728" y="106680"/>
                </a:lnTo>
                <a:lnTo>
                  <a:pt x="109728" y="103632"/>
                </a:lnTo>
                <a:lnTo>
                  <a:pt x="111252" y="99060"/>
                </a:lnTo>
                <a:lnTo>
                  <a:pt x="111252" y="94488"/>
                </a:lnTo>
                <a:lnTo>
                  <a:pt x="135636" y="6096"/>
                </a:lnTo>
                <a:lnTo>
                  <a:pt x="149352" y="6096"/>
                </a:lnTo>
                <a:lnTo>
                  <a:pt x="121559" y="106680"/>
                </a:lnTo>
                <a:close/>
              </a:path>
              <a:path w="660400" h="123825">
                <a:moveTo>
                  <a:pt x="117348" y="121920"/>
                </a:moveTo>
                <a:lnTo>
                  <a:pt x="102108" y="121920"/>
                </a:lnTo>
                <a:lnTo>
                  <a:pt x="77724" y="38100"/>
                </a:lnTo>
                <a:lnTo>
                  <a:pt x="77724" y="33528"/>
                </a:lnTo>
                <a:lnTo>
                  <a:pt x="76200" y="30480"/>
                </a:lnTo>
                <a:lnTo>
                  <a:pt x="76200" y="25908"/>
                </a:lnTo>
                <a:lnTo>
                  <a:pt x="89192" y="25908"/>
                </a:lnTo>
                <a:lnTo>
                  <a:pt x="108204" y="96012"/>
                </a:lnTo>
                <a:lnTo>
                  <a:pt x="108204" y="99060"/>
                </a:lnTo>
                <a:lnTo>
                  <a:pt x="109728" y="102108"/>
                </a:lnTo>
                <a:lnTo>
                  <a:pt x="109728" y="106680"/>
                </a:lnTo>
                <a:lnTo>
                  <a:pt x="121559" y="106680"/>
                </a:lnTo>
                <a:lnTo>
                  <a:pt x="117348" y="121920"/>
                </a:lnTo>
                <a:close/>
              </a:path>
              <a:path w="660400" h="123825">
                <a:moveTo>
                  <a:pt x="176784" y="18288"/>
                </a:moveTo>
                <a:lnTo>
                  <a:pt x="167640" y="18288"/>
                </a:lnTo>
                <a:lnTo>
                  <a:pt x="166116" y="15240"/>
                </a:lnTo>
                <a:lnTo>
                  <a:pt x="164592" y="13716"/>
                </a:lnTo>
                <a:lnTo>
                  <a:pt x="164592" y="6096"/>
                </a:lnTo>
                <a:lnTo>
                  <a:pt x="166116" y="3048"/>
                </a:lnTo>
                <a:lnTo>
                  <a:pt x="167640" y="1524"/>
                </a:lnTo>
                <a:lnTo>
                  <a:pt x="176784" y="1524"/>
                </a:lnTo>
                <a:lnTo>
                  <a:pt x="178308" y="3048"/>
                </a:lnTo>
                <a:lnTo>
                  <a:pt x="179832" y="6096"/>
                </a:lnTo>
                <a:lnTo>
                  <a:pt x="181355" y="7620"/>
                </a:lnTo>
                <a:lnTo>
                  <a:pt x="181355" y="12192"/>
                </a:lnTo>
                <a:lnTo>
                  <a:pt x="178308" y="15240"/>
                </a:lnTo>
                <a:lnTo>
                  <a:pt x="176784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36535" y="519836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5907" y="39624"/>
                </a:moveTo>
                <a:lnTo>
                  <a:pt x="13715" y="39624"/>
                </a:lnTo>
                <a:lnTo>
                  <a:pt x="9143" y="38100"/>
                </a:lnTo>
                <a:lnTo>
                  <a:pt x="6095" y="33528"/>
                </a:lnTo>
                <a:lnTo>
                  <a:pt x="1523" y="30480"/>
                </a:lnTo>
                <a:lnTo>
                  <a:pt x="0" y="25908"/>
                </a:lnTo>
                <a:lnTo>
                  <a:pt x="0" y="13716"/>
                </a:lnTo>
                <a:lnTo>
                  <a:pt x="1523" y="9144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8099" y="9144"/>
                </a:lnTo>
                <a:lnTo>
                  <a:pt x="39623" y="13716"/>
                </a:lnTo>
                <a:lnTo>
                  <a:pt x="39623" y="25908"/>
                </a:lnTo>
                <a:lnTo>
                  <a:pt x="38099" y="30480"/>
                </a:lnTo>
                <a:lnTo>
                  <a:pt x="33527" y="33528"/>
                </a:lnTo>
                <a:lnTo>
                  <a:pt x="30479" y="38100"/>
                </a:lnTo>
                <a:lnTo>
                  <a:pt x="25907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74280" y="5155691"/>
            <a:ext cx="361315" cy="121920"/>
          </a:xfrm>
          <a:custGeom>
            <a:avLst/>
            <a:gdLst/>
            <a:ahLst/>
            <a:cxnLst/>
            <a:rect l="l" t="t" r="r" b="b"/>
            <a:pathLst>
              <a:path w="361315" h="121920">
                <a:moveTo>
                  <a:pt x="304799" y="120396"/>
                </a:moveTo>
                <a:lnTo>
                  <a:pt x="289559" y="120396"/>
                </a:lnTo>
                <a:lnTo>
                  <a:pt x="318515" y="79248"/>
                </a:lnTo>
                <a:lnTo>
                  <a:pt x="291083" y="38100"/>
                </a:lnTo>
                <a:lnTo>
                  <a:pt x="306323" y="38100"/>
                </a:lnTo>
                <a:lnTo>
                  <a:pt x="323087" y="65532"/>
                </a:lnTo>
                <a:lnTo>
                  <a:pt x="323087" y="68580"/>
                </a:lnTo>
                <a:lnTo>
                  <a:pt x="326135" y="71628"/>
                </a:lnTo>
                <a:lnTo>
                  <a:pt x="338835" y="71628"/>
                </a:lnTo>
                <a:lnTo>
                  <a:pt x="333755" y="79248"/>
                </a:lnTo>
                <a:lnTo>
                  <a:pt x="338835" y="86868"/>
                </a:lnTo>
                <a:lnTo>
                  <a:pt x="324611" y="86868"/>
                </a:lnTo>
                <a:lnTo>
                  <a:pt x="324611" y="89916"/>
                </a:lnTo>
                <a:lnTo>
                  <a:pt x="321563" y="92964"/>
                </a:lnTo>
                <a:lnTo>
                  <a:pt x="304799" y="120396"/>
                </a:lnTo>
                <a:close/>
              </a:path>
              <a:path w="361315" h="121920">
                <a:moveTo>
                  <a:pt x="338835" y="71628"/>
                </a:moveTo>
                <a:lnTo>
                  <a:pt x="326135" y="71628"/>
                </a:lnTo>
                <a:lnTo>
                  <a:pt x="347471" y="38100"/>
                </a:lnTo>
                <a:lnTo>
                  <a:pt x="361187" y="38100"/>
                </a:lnTo>
                <a:lnTo>
                  <a:pt x="338835" y="71628"/>
                </a:lnTo>
                <a:close/>
              </a:path>
              <a:path w="361315" h="121920">
                <a:moveTo>
                  <a:pt x="361187" y="120396"/>
                </a:moveTo>
                <a:lnTo>
                  <a:pt x="345947" y="120396"/>
                </a:lnTo>
                <a:lnTo>
                  <a:pt x="329183" y="92964"/>
                </a:lnTo>
                <a:lnTo>
                  <a:pt x="327659" y="91439"/>
                </a:lnTo>
                <a:lnTo>
                  <a:pt x="327659" y="89916"/>
                </a:lnTo>
                <a:lnTo>
                  <a:pt x="326135" y="86868"/>
                </a:lnTo>
                <a:lnTo>
                  <a:pt x="338835" y="86868"/>
                </a:lnTo>
                <a:lnTo>
                  <a:pt x="361187" y="120396"/>
                </a:lnTo>
                <a:close/>
              </a:path>
              <a:path w="361315" h="121920">
                <a:moveTo>
                  <a:pt x="236219" y="121920"/>
                </a:moveTo>
                <a:lnTo>
                  <a:pt x="223337" y="119657"/>
                </a:lnTo>
                <a:lnTo>
                  <a:pt x="214312" y="112966"/>
                </a:lnTo>
                <a:lnTo>
                  <a:pt x="209002" y="101988"/>
                </a:lnTo>
                <a:lnTo>
                  <a:pt x="207263" y="86868"/>
                </a:lnTo>
                <a:lnTo>
                  <a:pt x="207263" y="38100"/>
                </a:lnTo>
                <a:lnTo>
                  <a:pt x="219455" y="38100"/>
                </a:lnTo>
                <a:lnTo>
                  <a:pt x="219455" y="85344"/>
                </a:lnTo>
                <a:lnTo>
                  <a:pt x="220622" y="96464"/>
                </a:lnTo>
                <a:lnTo>
                  <a:pt x="224218" y="104584"/>
                </a:lnTo>
                <a:lnTo>
                  <a:pt x="230385" y="109561"/>
                </a:lnTo>
                <a:lnTo>
                  <a:pt x="239267" y="111252"/>
                </a:lnTo>
                <a:lnTo>
                  <a:pt x="257788" y="111252"/>
                </a:lnTo>
                <a:lnTo>
                  <a:pt x="256365" y="113561"/>
                </a:lnTo>
                <a:lnTo>
                  <a:pt x="250697" y="118300"/>
                </a:lnTo>
                <a:lnTo>
                  <a:pt x="243887" y="121038"/>
                </a:lnTo>
                <a:lnTo>
                  <a:pt x="236219" y="121920"/>
                </a:lnTo>
                <a:close/>
              </a:path>
              <a:path w="361315" h="121920">
                <a:moveTo>
                  <a:pt x="257788" y="111252"/>
                </a:moveTo>
                <a:lnTo>
                  <a:pt x="245363" y="111252"/>
                </a:lnTo>
                <a:lnTo>
                  <a:pt x="251459" y="108204"/>
                </a:lnTo>
                <a:lnTo>
                  <a:pt x="256031" y="103632"/>
                </a:lnTo>
                <a:lnTo>
                  <a:pt x="259079" y="99060"/>
                </a:lnTo>
                <a:lnTo>
                  <a:pt x="262127" y="92964"/>
                </a:lnTo>
                <a:lnTo>
                  <a:pt x="262127" y="38100"/>
                </a:lnTo>
                <a:lnTo>
                  <a:pt x="274319" y="38100"/>
                </a:lnTo>
                <a:lnTo>
                  <a:pt x="274319" y="106680"/>
                </a:lnTo>
                <a:lnTo>
                  <a:pt x="260603" y="106680"/>
                </a:lnTo>
                <a:lnTo>
                  <a:pt x="257788" y="111252"/>
                </a:lnTo>
                <a:close/>
              </a:path>
              <a:path w="361315" h="121920">
                <a:moveTo>
                  <a:pt x="274319" y="120396"/>
                </a:moveTo>
                <a:lnTo>
                  <a:pt x="262127" y="120396"/>
                </a:lnTo>
                <a:lnTo>
                  <a:pt x="262127" y="106680"/>
                </a:lnTo>
                <a:lnTo>
                  <a:pt x="274319" y="106680"/>
                </a:lnTo>
                <a:lnTo>
                  <a:pt x="274319" y="120396"/>
                </a:lnTo>
                <a:close/>
              </a:path>
              <a:path w="361315" h="121920">
                <a:moveTo>
                  <a:pt x="88391" y="120396"/>
                </a:moveTo>
                <a:lnTo>
                  <a:pt x="76199" y="120396"/>
                </a:lnTo>
                <a:lnTo>
                  <a:pt x="76199" y="38100"/>
                </a:lnTo>
                <a:lnTo>
                  <a:pt x="88391" y="38100"/>
                </a:lnTo>
                <a:lnTo>
                  <a:pt x="88391" y="120396"/>
                </a:lnTo>
                <a:close/>
              </a:path>
              <a:path w="361315" h="121920">
                <a:moveTo>
                  <a:pt x="137159" y="51816"/>
                </a:moveTo>
                <a:lnTo>
                  <a:pt x="129539" y="51816"/>
                </a:lnTo>
                <a:lnTo>
                  <a:pt x="134659" y="44934"/>
                </a:lnTo>
                <a:lnTo>
                  <a:pt x="140779" y="40195"/>
                </a:lnTo>
                <a:lnTo>
                  <a:pt x="147756" y="37457"/>
                </a:lnTo>
                <a:lnTo>
                  <a:pt x="155447" y="36576"/>
                </a:lnTo>
                <a:lnTo>
                  <a:pt x="164591" y="36576"/>
                </a:lnTo>
                <a:lnTo>
                  <a:pt x="172211" y="38100"/>
                </a:lnTo>
                <a:lnTo>
                  <a:pt x="176783" y="44196"/>
                </a:lnTo>
                <a:lnTo>
                  <a:pt x="178641" y="47244"/>
                </a:lnTo>
                <a:lnTo>
                  <a:pt x="144779" y="47244"/>
                </a:lnTo>
                <a:lnTo>
                  <a:pt x="138683" y="48768"/>
                </a:lnTo>
                <a:lnTo>
                  <a:pt x="137159" y="51816"/>
                </a:lnTo>
                <a:close/>
              </a:path>
              <a:path w="361315" h="121920">
                <a:moveTo>
                  <a:pt x="128015" y="120396"/>
                </a:moveTo>
                <a:lnTo>
                  <a:pt x="115823" y="120396"/>
                </a:lnTo>
                <a:lnTo>
                  <a:pt x="115823" y="38100"/>
                </a:lnTo>
                <a:lnTo>
                  <a:pt x="128015" y="38100"/>
                </a:lnTo>
                <a:lnTo>
                  <a:pt x="128015" y="51816"/>
                </a:lnTo>
                <a:lnTo>
                  <a:pt x="137159" y="51816"/>
                </a:lnTo>
                <a:lnTo>
                  <a:pt x="135635" y="54864"/>
                </a:lnTo>
                <a:lnTo>
                  <a:pt x="131063" y="59436"/>
                </a:lnTo>
                <a:lnTo>
                  <a:pt x="128015" y="65532"/>
                </a:lnTo>
                <a:lnTo>
                  <a:pt x="128015" y="120396"/>
                </a:lnTo>
                <a:close/>
              </a:path>
              <a:path w="361315" h="121920">
                <a:moveTo>
                  <a:pt x="184403" y="120396"/>
                </a:moveTo>
                <a:lnTo>
                  <a:pt x="170687" y="120396"/>
                </a:lnTo>
                <a:lnTo>
                  <a:pt x="170687" y="73152"/>
                </a:lnTo>
                <a:lnTo>
                  <a:pt x="169521" y="62031"/>
                </a:lnTo>
                <a:lnTo>
                  <a:pt x="165925" y="53911"/>
                </a:lnTo>
                <a:lnTo>
                  <a:pt x="159758" y="48934"/>
                </a:lnTo>
                <a:lnTo>
                  <a:pt x="150875" y="47244"/>
                </a:lnTo>
                <a:lnTo>
                  <a:pt x="178641" y="47244"/>
                </a:lnTo>
                <a:lnTo>
                  <a:pt x="179903" y="49315"/>
                </a:lnTo>
                <a:lnTo>
                  <a:pt x="182308" y="55435"/>
                </a:lnTo>
                <a:lnTo>
                  <a:pt x="183856" y="62412"/>
                </a:lnTo>
                <a:lnTo>
                  <a:pt x="184403" y="70104"/>
                </a:lnTo>
                <a:lnTo>
                  <a:pt x="184403" y="120396"/>
                </a:lnTo>
                <a:close/>
              </a:path>
              <a:path w="361315" h="121920">
                <a:moveTo>
                  <a:pt x="59435" y="120396"/>
                </a:moveTo>
                <a:lnTo>
                  <a:pt x="0" y="120396"/>
                </a:lnTo>
                <a:lnTo>
                  <a:pt x="0" y="4571"/>
                </a:lnTo>
                <a:lnTo>
                  <a:pt x="13715" y="4571"/>
                </a:lnTo>
                <a:lnTo>
                  <a:pt x="13715" y="108204"/>
                </a:lnTo>
                <a:lnTo>
                  <a:pt x="59435" y="108204"/>
                </a:lnTo>
                <a:lnTo>
                  <a:pt x="59435" y="120396"/>
                </a:lnTo>
                <a:close/>
              </a:path>
              <a:path w="361315" h="121920">
                <a:moveTo>
                  <a:pt x="86867" y="16763"/>
                </a:moveTo>
                <a:lnTo>
                  <a:pt x="77723" y="16763"/>
                </a:lnTo>
                <a:lnTo>
                  <a:pt x="76199" y="13716"/>
                </a:lnTo>
                <a:lnTo>
                  <a:pt x="74675" y="12192"/>
                </a:lnTo>
                <a:lnTo>
                  <a:pt x="74675" y="4571"/>
                </a:lnTo>
                <a:lnTo>
                  <a:pt x="76199" y="1524"/>
                </a:lnTo>
                <a:lnTo>
                  <a:pt x="77723" y="0"/>
                </a:lnTo>
                <a:lnTo>
                  <a:pt x="86867" y="0"/>
                </a:lnTo>
                <a:lnTo>
                  <a:pt x="88391" y="1524"/>
                </a:lnTo>
                <a:lnTo>
                  <a:pt x="89915" y="4571"/>
                </a:lnTo>
                <a:lnTo>
                  <a:pt x="91439" y="6096"/>
                </a:lnTo>
                <a:lnTo>
                  <a:pt x="91439" y="10667"/>
                </a:lnTo>
                <a:lnTo>
                  <a:pt x="88391" y="13716"/>
                </a:lnTo>
                <a:lnTo>
                  <a:pt x="86867" y="16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69652" y="4993646"/>
            <a:ext cx="178562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40" dirty="0">
                <a:latin typeface="Courier New"/>
                <a:cs typeface="Courier New"/>
              </a:rPr>
              <a:t>Desktops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335" dirty="0">
                <a:latin typeface="Courier New"/>
                <a:cs typeface="Courier New"/>
              </a:rPr>
              <a:t>&amp;</a:t>
            </a:r>
            <a:r>
              <a:rPr sz="1600" spc="-690" dirty="0">
                <a:latin typeface="Courier New"/>
                <a:cs typeface="Courier New"/>
              </a:rPr>
              <a:t> </a:t>
            </a:r>
            <a:r>
              <a:rPr sz="1600" spc="-220" dirty="0">
                <a:latin typeface="Courier New"/>
                <a:cs typeface="Courier New"/>
              </a:rPr>
              <a:t>Servers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91484" y="5062728"/>
            <a:ext cx="1259205" cy="139065"/>
          </a:xfrm>
          <a:custGeom>
            <a:avLst/>
            <a:gdLst/>
            <a:ahLst/>
            <a:cxnLst/>
            <a:rect l="l" t="t" r="r" b="b"/>
            <a:pathLst>
              <a:path w="1259204" h="139064">
                <a:moveTo>
                  <a:pt x="1124876" y="46211"/>
                </a:moveTo>
                <a:lnTo>
                  <a:pt x="1125497" y="43076"/>
                </a:lnTo>
                <a:lnTo>
                  <a:pt x="1140142" y="20764"/>
                </a:lnTo>
                <a:lnTo>
                  <a:pt x="1161930" y="5595"/>
                </a:lnTo>
                <a:lnTo>
                  <a:pt x="1188720" y="0"/>
                </a:lnTo>
                <a:lnTo>
                  <a:pt x="1215747" y="5357"/>
                </a:lnTo>
                <a:lnTo>
                  <a:pt x="1238059" y="20002"/>
                </a:lnTo>
                <a:lnTo>
                  <a:pt x="1253228" y="41790"/>
                </a:lnTo>
                <a:lnTo>
                  <a:pt x="1254048" y="45719"/>
                </a:lnTo>
                <a:lnTo>
                  <a:pt x="1188720" y="45719"/>
                </a:lnTo>
                <a:lnTo>
                  <a:pt x="1124876" y="46211"/>
                </a:lnTo>
                <a:close/>
              </a:path>
              <a:path w="1259204" h="139064">
                <a:moveTo>
                  <a:pt x="1125000" y="93372"/>
                </a:moveTo>
                <a:lnTo>
                  <a:pt x="1120139" y="70103"/>
                </a:lnTo>
                <a:lnTo>
                  <a:pt x="1124876" y="46211"/>
                </a:lnTo>
                <a:lnTo>
                  <a:pt x="1188720" y="45719"/>
                </a:lnTo>
                <a:lnTo>
                  <a:pt x="1188720" y="92963"/>
                </a:lnTo>
                <a:lnTo>
                  <a:pt x="1125000" y="93372"/>
                </a:lnTo>
                <a:close/>
              </a:path>
              <a:path w="1259204" h="139064">
                <a:moveTo>
                  <a:pt x="1190244" y="138683"/>
                </a:moveTo>
                <a:lnTo>
                  <a:pt x="1163216" y="133326"/>
                </a:lnTo>
                <a:lnTo>
                  <a:pt x="1140904" y="118681"/>
                </a:lnTo>
                <a:lnTo>
                  <a:pt x="1125735" y="96893"/>
                </a:lnTo>
                <a:lnTo>
                  <a:pt x="1125000" y="93372"/>
                </a:lnTo>
                <a:lnTo>
                  <a:pt x="1188720" y="92963"/>
                </a:lnTo>
                <a:lnTo>
                  <a:pt x="1188720" y="45719"/>
                </a:lnTo>
                <a:lnTo>
                  <a:pt x="1254048" y="45719"/>
                </a:lnTo>
                <a:lnTo>
                  <a:pt x="1258824" y="68579"/>
                </a:lnTo>
                <a:lnTo>
                  <a:pt x="1253466" y="95607"/>
                </a:lnTo>
                <a:lnTo>
                  <a:pt x="1238821" y="117919"/>
                </a:lnTo>
                <a:lnTo>
                  <a:pt x="1217033" y="133088"/>
                </a:lnTo>
                <a:lnTo>
                  <a:pt x="1190244" y="138683"/>
                </a:lnTo>
                <a:close/>
              </a:path>
              <a:path w="1259204" h="139064">
                <a:moveTo>
                  <a:pt x="0" y="100583"/>
                </a:moveTo>
                <a:lnTo>
                  <a:pt x="0" y="54863"/>
                </a:lnTo>
                <a:lnTo>
                  <a:pt x="1124876" y="46211"/>
                </a:lnTo>
                <a:lnTo>
                  <a:pt x="1120139" y="70103"/>
                </a:lnTo>
                <a:lnTo>
                  <a:pt x="1125000" y="93372"/>
                </a:lnTo>
                <a:lnTo>
                  <a:pt x="0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0" y="5065776"/>
            <a:ext cx="571500" cy="139065"/>
          </a:xfrm>
          <a:custGeom>
            <a:avLst/>
            <a:gdLst/>
            <a:ahLst/>
            <a:cxnLst/>
            <a:rect l="l" t="t" r="r" b="b"/>
            <a:pathLst>
              <a:path w="571500" h="139064">
                <a:moveTo>
                  <a:pt x="437426" y="93158"/>
                </a:moveTo>
                <a:lnTo>
                  <a:pt x="438173" y="43076"/>
                </a:lnTo>
                <a:lnTo>
                  <a:pt x="474606" y="5595"/>
                </a:lnTo>
                <a:lnTo>
                  <a:pt x="501396" y="0"/>
                </a:lnTo>
                <a:lnTo>
                  <a:pt x="528423" y="5595"/>
                </a:lnTo>
                <a:lnTo>
                  <a:pt x="550735" y="20764"/>
                </a:lnTo>
                <a:lnTo>
                  <a:pt x="565904" y="43076"/>
                </a:lnTo>
                <a:lnTo>
                  <a:pt x="566766" y="47243"/>
                </a:lnTo>
                <a:lnTo>
                  <a:pt x="501396" y="47243"/>
                </a:lnTo>
                <a:lnTo>
                  <a:pt x="501396" y="92963"/>
                </a:lnTo>
                <a:lnTo>
                  <a:pt x="437426" y="93158"/>
                </a:lnTo>
                <a:close/>
              </a:path>
              <a:path w="571500" h="139064">
                <a:moveTo>
                  <a:pt x="0" y="94487"/>
                </a:moveTo>
                <a:lnTo>
                  <a:pt x="0" y="47243"/>
                </a:lnTo>
                <a:lnTo>
                  <a:pt x="437347" y="47243"/>
                </a:lnTo>
                <a:lnTo>
                  <a:pt x="432816" y="70103"/>
                </a:lnTo>
                <a:lnTo>
                  <a:pt x="437426" y="93158"/>
                </a:lnTo>
                <a:lnTo>
                  <a:pt x="0" y="94487"/>
                </a:lnTo>
                <a:close/>
              </a:path>
              <a:path w="571500" h="139064">
                <a:moveTo>
                  <a:pt x="501396" y="138683"/>
                </a:moveTo>
                <a:lnTo>
                  <a:pt x="474606" y="133326"/>
                </a:lnTo>
                <a:lnTo>
                  <a:pt x="452818" y="118681"/>
                </a:lnTo>
                <a:lnTo>
                  <a:pt x="438173" y="96893"/>
                </a:lnTo>
                <a:lnTo>
                  <a:pt x="437426" y="93158"/>
                </a:lnTo>
                <a:lnTo>
                  <a:pt x="501396" y="92963"/>
                </a:lnTo>
                <a:lnTo>
                  <a:pt x="501396" y="47243"/>
                </a:lnTo>
                <a:lnTo>
                  <a:pt x="566766" y="47243"/>
                </a:lnTo>
                <a:lnTo>
                  <a:pt x="571500" y="70103"/>
                </a:lnTo>
                <a:lnTo>
                  <a:pt x="565904" y="96893"/>
                </a:lnTo>
                <a:lnTo>
                  <a:pt x="550735" y="118681"/>
                </a:lnTo>
                <a:lnTo>
                  <a:pt x="528423" y="133326"/>
                </a:lnTo>
                <a:lnTo>
                  <a:pt x="501396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9079" y="3304032"/>
            <a:ext cx="647700" cy="139065"/>
          </a:xfrm>
          <a:custGeom>
            <a:avLst/>
            <a:gdLst/>
            <a:ahLst/>
            <a:cxnLst/>
            <a:rect l="l" t="t" r="r" b="b"/>
            <a:pathLst>
              <a:path w="647700" h="139064">
                <a:moveTo>
                  <a:pt x="577596" y="138684"/>
                </a:moveTo>
                <a:lnTo>
                  <a:pt x="550806" y="133326"/>
                </a:lnTo>
                <a:lnTo>
                  <a:pt x="529018" y="118681"/>
                </a:lnTo>
                <a:lnTo>
                  <a:pt x="514373" y="96893"/>
                </a:lnTo>
                <a:lnTo>
                  <a:pt x="509016" y="70104"/>
                </a:lnTo>
                <a:lnTo>
                  <a:pt x="514373" y="43076"/>
                </a:lnTo>
                <a:lnTo>
                  <a:pt x="529018" y="20764"/>
                </a:lnTo>
                <a:lnTo>
                  <a:pt x="550806" y="5595"/>
                </a:lnTo>
                <a:lnTo>
                  <a:pt x="577596" y="0"/>
                </a:lnTo>
                <a:lnTo>
                  <a:pt x="605266" y="5595"/>
                </a:lnTo>
                <a:lnTo>
                  <a:pt x="627507" y="20764"/>
                </a:lnTo>
                <a:lnTo>
                  <a:pt x="642318" y="43076"/>
                </a:lnTo>
                <a:lnTo>
                  <a:pt x="643148" y="47244"/>
                </a:lnTo>
                <a:lnTo>
                  <a:pt x="577596" y="47244"/>
                </a:lnTo>
                <a:lnTo>
                  <a:pt x="577596" y="92964"/>
                </a:lnTo>
                <a:lnTo>
                  <a:pt x="643107" y="92964"/>
                </a:lnTo>
                <a:lnTo>
                  <a:pt x="642318" y="96893"/>
                </a:lnTo>
                <a:lnTo>
                  <a:pt x="627507" y="118681"/>
                </a:lnTo>
                <a:lnTo>
                  <a:pt x="605266" y="133326"/>
                </a:lnTo>
                <a:lnTo>
                  <a:pt x="577596" y="138684"/>
                </a:lnTo>
                <a:close/>
              </a:path>
              <a:path w="647700" h="139064">
                <a:moveTo>
                  <a:pt x="513588" y="92964"/>
                </a:moveTo>
                <a:lnTo>
                  <a:pt x="0" y="92964"/>
                </a:lnTo>
                <a:lnTo>
                  <a:pt x="0" y="47244"/>
                </a:lnTo>
                <a:lnTo>
                  <a:pt x="513547" y="47244"/>
                </a:lnTo>
                <a:lnTo>
                  <a:pt x="509016" y="70104"/>
                </a:lnTo>
                <a:lnTo>
                  <a:pt x="513588" y="92964"/>
                </a:lnTo>
                <a:close/>
              </a:path>
              <a:path w="647700" h="139064">
                <a:moveTo>
                  <a:pt x="643107" y="92964"/>
                </a:moveTo>
                <a:lnTo>
                  <a:pt x="577596" y="92964"/>
                </a:lnTo>
                <a:lnTo>
                  <a:pt x="577596" y="47244"/>
                </a:lnTo>
                <a:lnTo>
                  <a:pt x="643148" y="47244"/>
                </a:lnTo>
                <a:lnTo>
                  <a:pt x="647700" y="70104"/>
                </a:lnTo>
                <a:lnTo>
                  <a:pt x="643107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769652" y="3231896"/>
            <a:ext cx="154114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Hadoop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335" dirty="0">
                <a:latin typeface="Courier New"/>
                <a:cs typeface="Courier New"/>
              </a:rPr>
              <a:t>&amp;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-170" dirty="0">
                <a:latin typeface="Courier New"/>
                <a:cs typeface="Courier New"/>
              </a:rPr>
              <a:t>Spark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30795" y="3038855"/>
            <a:ext cx="2200910" cy="652780"/>
          </a:xfrm>
          <a:custGeom>
            <a:avLst/>
            <a:gdLst/>
            <a:ahLst/>
            <a:cxnLst/>
            <a:rect l="l" t="t" r="r" b="b"/>
            <a:pathLst>
              <a:path w="2200909" h="652779">
                <a:moveTo>
                  <a:pt x="2200655" y="652271"/>
                </a:moveTo>
                <a:lnTo>
                  <a:pt x="94487" y="652271"/>
                </a:lnTo>
                <a:lnTo>
                  <a:pt x="0" y="326135"/>
                </a:lnTo>
                <a:lnTo>
                  <a:pt x="94487" y="0"/>
                </a:lnTo>
                <a:lnTo>
                  <a:pt x="2200655" y="0"/>
                </a:lnTo>
                <a:lnTo>
                  <a:pt x="2200655" y="652271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35011" y="3160776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5907" y="41148"/>
                </a:moveTo>
                <a:lnTo>
                  <a:pt x="13715" y="41148"/>
                </a:lnTo>
                <a:lnTo>
                  <a:pt x="9143" y="39624"/>
                </a:lnTo>
                <a:lnTo>
                  <a:pt x="6095" y="35052"/>
                </a:lnTo>
                <a:lnTo>
                  <a:pt x="1523" y="30480"/>
                </a:lnTo>
                <a:lnTo>
                  <a:pt x="0" y="25908"/>
                </a:lnTo>
                <a:lnTo>
                  <a:pt x="0" y="15240"/>
                </a:lnTo>
                <a:lnTo>
                  <a:pt x="1523" y="10668"/>
                </a:lnTo>
                <a:lnTo>
                  <a:pt x="6095" y="6096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5051" y="6096"/>
                </a:lnTo>
                <a:lnTo>
                  <a:pt x="38099" y="10668"/>
                </a:lnTo>
                <a:lnTo>
                  <a:pt x="39623" y="15240"/>
                </a:lnTo>
                <a:lnTo>
                  <a:pt x="39623" y="25908"/>
                </a:lnTo>
                <a:lnTo>
                  <a:pt x="38099" y="30480"/>
                </a:lnTo>
                <a:lnTo>
                  <a:pt x="35051" y="35052"/>
                </a:lnTo>
                <a:lnTo>
                  <a:pt x="30479" y="39624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65135" y="3116579"/>
            <a:ext cx="929639" cy="515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5011" y="33375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5907" y="41148"/>
                </a:moveTo>
                <a:lnTo>
                  <a:pt x="13715" y="41148"/>
                </a:lnTo>
                <a:lnTo>
                  <a:pt x="9143" y="39624"/>
                </a:lnTo>
                <a:lnTo>
                  <a:pt x="6095" y="35052"/>
                </a:lnTo>
                <a:lnTo>
                  <a:pt x="1523" y="30480"/>
                </a:lnTo>
                <a:lnTo>
                  <a:pt x="0" y="25908"/>
                </a:lnTo>
                <a:lnTo>
                  <a:pt x="0" y="15240"/>
                </a:lnTo>
                <a:lnTo>
                  <a:pt x="1523" y="10668"/>
                </a:lnTo>
                <a:lnTo>
                  <a:pt x="6095" y="6096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5051" y="6096"/>
                </a:lnTo>
                <a:lnTo>
                  <a:pt x="38099" y="10668"/>
                </a:lnTo>
                <a:lnTo>
                  <a:pt x="39623" y="15240"/>
                </a:lnTo>
                <a:lnTo>
                  <a:pt x="39623" y="25908"/>
                </a:lnTo>
                <a:lnTo>
                  <a:pt x="38099" y="30480"/>
                </a:lnTo>
                <a:lnTo>
                  <a:pt x="35051" y="35052"/>
                </a:lnTo>
                <a:lnTo>
                  <a:pt x="30479" y="39624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35011" y="3515867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5907" y="41148"/>
                </a:moveTo>
                <a:lnTo>
                  <a:pt x="13715" y="41148"/>
                </a:lnTo>
                <a:lnTo>
                  <a:pt x="9143" y="39624"/>
                </a:lnTo>
                <a:lnTo>
                  <a:pt x="6095" y="35052"/>
                </a:lnTo>
                <a:lnTo>
                  <a:pt x="1523" y="30480"/>
                </a:lnTo>
                <a:lnTo>
                  <a:pt x="0" y="25908"/>
                </a:lnTo>
                <a:lnTo>
                  <a:pt x="0" y="15240"/>
                </a:lnTo>
                <a:lnTo>
                  <a:pt x="1523" y="10668"/>
                </a:lnTo>
                <a:lnTo>
                  <a:pt x="6095" y="6096"/>
                </a:lnTo>
                <a:lnTo>
                  <a:pt x="9143" y="1524"/>
                </a:lnTo>
                <a:lnTo>
                  <a:pt x="13715" y="0"/>
                </a:lnTo>
                <a:lnTo>
                  <a:pt x="25907" y="0"/>
                </a:lnTo>
                <a:lnTo>
                  <a:pt x="30479" y="1524"/>
                </a:lnTo>
                <a:lnTo>
                  <a:pt x="35051" y="6096"/>
                </a:lnTo>
                <a:lnTo>
                  <a:pt x="38099" y="10668"/>
                </a:lnTo>
                <a:lnTo>
                  <a:pt x="39623" y="15240"/>
                </a:lnTo>
                <a:lnTo>
                  <a:pt x="39623" y="25908"/>
                </a:lnTo>
                <a:lnTo>
                  <a:pt x="38099" y="30480"/>
                </a:lnTo>
                <a:lnTo>
                  <a:pt x="35051" y="35052"/>
                </a:lnTo>
                <a:lnTo>
                  <a:pt x="30479" y="39624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7271" y="3296411"/>
            <a:ext cx="833755" cy="139065"/>
          </a:xfrm>
          <a:custGeom>
            <a:avLst/>
            <a:gdLst/>
            <a:ahLst/>
            <a:cxnLst/>
            <a:rect l="l" t="t" r="r" b="b"/>
            <a:pathLst>
              <a:path w="833754" h="139064">
                <a:moveTo>
                  <a:pt x="698783" y="46495"/>
                </a:moveTo>
                <a:lnTo>
                  <a:pt x="699444" y="42433"/>
                </a:lnTo>
                <a:lnTo>
                  <a:pt x="713803" y="20193"/>
                </a:lnTo>
                <a:lnTo>
                  <a:pt x="735877" y="5381"/>
                </a:lnTo>
                <a:lnTo>
                  <a:pt x="763524" y="0"/>
                </a:lnTo>
                <a:lnTo>
                  <a:pt x="790336" y="4500"/>
                </a:lnTo>
                <a:lnTo>
                  <a:pt x="812292" y="18859"/>
                </a:lnTo>
                <a:lnTo>
                  <a:pt x="827389" y="40933"/>
                </a:lnTo>
                <a:lnTo>
                  <a:pt x="828469" y="45720"/>
                </a:lnTo>
                <a:lnTo>
                  <a:pt x="763524" y="45720"/>
                </a:lnTo>
                <a:lnTo>
                  <a:pt x="698783" y="46495"/>
                </a:lnTo>
                <a:close/>
              </a:path>
              <a:path w="833754" h="139064">
                <a:moveTo>
                  <a:pt x="699384" y="92209"/>
                </a:moveTo>
                <a:lnTo>
                  <a:pt x="694944" y="70104"/>
                </a:lnTo>
                <a:lnTo>
                  <a:pt x="698783" y="46495"/>
                </a:lnTo>
                <a:lnTo>
                  <a:pt x="763524" y="45720"/>
                </a:lnTo>
                <a:lnTo>
                  <a:pt x="763524" y="91440"/>
                </a:lnTo>
                <a:lnTo>
                  <a:pt x="699384" y="92209"/>
                </a:lnTo>
                <a:close/>
              </a:path>
              <a:path w="833754" h="139064">
                <a:moveTo>
                  <a:pt x="765048" y="138684"/>
                </a:moveTo>
                <a:lnTo>
                  <a:pt x="737377" y="133326"/>
                </a:lnTo>
                <a:lnTo>
                  <a:pt x="715137" y="118681"/>
                </a:lnTo>
                <a:lnTo>
                  <a:pt x="700325" y="96893"/>
                </a:lnTo>
                <a:lnTo>
                  <a:pt x="699384" y="92209"/>
                </a:lnTo>
                <a:lnTo>
                  <a:pt x="763524" y="91440"/>
                </a:lnTo>
                <a:lnTo>
                  <a:pt x="763524" y="45720"/>
                </a:lnTo>
                <a:lnTo>
                  <a:pt x="828469" y="45720"/>
                </a:lnTo>
                <a:lnTo>
                  <a:pt x="833628" y="68580"/>
                </a:lnTo>
                <a:lnTo>
                  <a:pt x="828270" y="95392"/>
                </a:lnTo>
                <a:lnTo>
                  <a:pt x="813625" y="117348"/>
                </a:lnTo>
                <a:lnTo>
                  <a:pt x="791837" y="132445"/>
                </a:lnTo>
                <a:lnTo>
                  <a:pt x="765048" y="138684"/>
                </a:lnTo>
                <a:close/>
              </a:path>
              <a:path w="833754" h="139064">
                <a:moveTo>
                  <a:pt x="1524" y="100584"/>
                </a:moveTo>
                <a:lnTo>
                  <a:pt x="0" y="54864"/>
                </a:lnTo>
                <a:lnTo>
                  <a:pt x="698783" y="46495"/>
                </a:lnTo>
                <a:lnTo>
                  <a:pt x="694944" y="70104"/>
                </a:lnTo>
                <a:lnTo>
                  <a:pt x="699384" y="92209"/>
                </a:lnTo>
                <a:lnTo>
                  <a:pt x="152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61815" y="3947159"/>
            <a:ext cx="875030" cy="139065"/>
          </a:xfrm>
          <a:custGeom>
            <a:avLst/>
            <a:gdLst/>
            <a:ahLst/>
            <a:cxnLst/>
            <a:rect l="l" t="t" r="r" b="b"/>
            <a:pathLst>
              <a:path w="875029" h="139064">
                <a:moveTo>
                  <a:pt x="869807" y="91439"/>
                </a:moveTo>
                <a:lnTo>
                  <a:pt x="804672" y="91439"/>
                </a:lnTo>
                <a:lnTo>
                  <a:pt x="804672" y="45720"/>
                </a:lnTo>
                <a:lnTo>
                  <a:pt x="740747" y="45114"/>
                </a:lnTo>
                <a:lnTo>
                  <a:pt x="741449" y="41576"/>
                </a:lnTo>
                <a:lnTo>
                  <a:pt x="756094" y="19431"/>
                </a:lnTo>
                <a:lnTo>
                  <a:pt x="777882" y="4714"/>
                </a:lnTo>
                <a:lnTo>
                  <a:pt x="804672" y="0"/>
                </a:lnTo>
                <a:lnTo>
                  <a:pt x="832342" y="5381"/>
                </a:lnTo>
                <a:lnTo>
                  <a:pt x="854583" y="20193"/>
                </a:lnTo>
                <a:lnTo>
                  <a:pt x="869394" y="42433"/>
                </a:lnTo>
                <a:lnTo>
                  <a:pt x="874776" y="70104"/>
                </a:lnTo>
                <a:lnTo>
                  <a:pt x="869807" y="91439"/>
                </a:lnTo>
                <a:close/>
              </a:path>
              <a:path w="875029" h="139064">
                <a:moveTo>
                  <a:pt x="740025" y="90950"/>
                </a:moveTo>
                <a:lnTo>
                  <a:pt x="0" y="85344"/>
                </a:lnTo>
                <a:lnTo>
                  <a:pt x="0" y="38100"/>
                </a:lnTo>
                <a:lnTo>
                  <a:pt x="740747" y="45114"/>
                </a:lnTo>
                <a:lnTo>
                  <a:pt x="736092" y="68580"/>
                </a:lnTo>
                <a:lnTo>
                  <a:pt x="740025" y="90950"/>
                </a:lnTo>
                <a:close/>
              </a:path>
              <a:path w="875029" h="139064">
                <a:moveTo>
                  <a:pt x="804672" y="91439"/>
                </a:moveTo>
                <a:lnTo>
                  <a:pt x="740025" y="90950"/>
                </a:lnTo>
                <a:lnTo>
                  <a:pt x="736092" y="68580"/>
                </a:lnTo>
                <a:lnTo>
                  <a:pt x="740747" y="45114"/>
                </a:lnTo>
                <a:lnTo>
                  <a:pt x="804672" y="45720"/>
                </a:lnTo>
                <a:lnTo>
                  <a:pt x="804672" y="91439"/>
                </a:lnTo>
                <a:close/>
              </a:path>
              <a:path w="875029" h="139064">
                <a:moveTo>
                  <a:pt x="804672" y="138684"/>
                </a:moveTo>
                <a:lnTo>
                  <a:pt x="777668" y="132445"/>
                </a:lnTo>
                <a:lnTo>
                  <a:pt x="755523" y="117348"/>
                </a:lnTo>
                <a:lnTo>
                  <a:pt x="740806" y="95392"/>
                </a:lnTo>
                <a:lnTo>
                  <a:pt x="740025" y="90950"/>
                </a:lnTo>
                <a:lnTo>
                  <a:pt x="869807" y="91439"/>
                </a:lnTo>
                <a:lnTo>
                  <a:pt x="868537" y="96893"/>
                </a:lnTo>
                <a:lnTo>
                  <a:pt x="853440" y="118681"/>
                </a:lnTo>
                <a:lnTo>
                  <a:pt x="831484" y="133326"/>
                </a:lnTo>
                <a:lnTo>
                  <a:pt x="804672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69652" y="3870413"/>
            <a:ext cx="46672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5" dirty="0">
                <a:latin typeface="Courier New"/>
                <a:cs typeface="Courier New"/>
              </a:rPr>
              <a:t>E</a:t>
            </a:r>
            <a:r>
              <a:rPr sz="1600" spc="185" dirty="0">
                <a:latin typeface="Courier New"/>
                <a:cs typeface="Courier New"/>
              </a:rPr>
              <a:t>D</a:t>
            </a:r>
            <a:r>
              <a:rPr sz="1600" spc="550" dirty="0">
                <a:latin typeface="Courier New"/>
                <a:cs typeface="Courier New"/>
              </a:rPr>
              <a:t>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30795" y="3773423"/>
            <a:ext cx="2200910" cy="478790"/>
          </a:xfrm>
          <a:custGeom>
            <a:avLst/>
            <a:gdLst/>
            <a:ahLst/>
            <a:cxnLst/>
            <a:rect l="l" t="t" r="r" b="b"/>
            <a:pathLst>
              <a:path w="2200909" h="478789">
                <a:moveTo>
                  <a:pt x="2200655" y="478535"/>
                </a:moveTo>
                <a:lnTo>
                  <a:pt x="94487" y="478535"/>
                </a:lnTo>
                <a:lnTo>
                  <a:pt x="0" y="239267"/>
                </a:lnTo>
                <a:lnTo>
                  <a:pt x="94487" y="0"/>
                </a:lnTo>
                <a:lnTo>
                  <a:pt x="2200655" y="0"/>
                </a:lnTo>
                <a:lnTo>
                  <a:pt x="2200655" y="478535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35011" y="389686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907" y="41148"/>
                </a:moveTo>
                <a:lnTo>
                  <a:pt x="15239" y="41148"/>
                </a:lnTo>
                <a:lnTo>
                  <a:pt x="10667" y="39624"/>
                </a:lnTo>
                <a:lnTo>
                  <a:pt x="1523" y="30480"/>
                </a:lnTo>
                <a:lnTo>
                  <a:pt x="0" y="25908"/>
                </a:lnTo>
                <a:lnTo>
                  <a:pt x="0" y="15240"/>
                </a:lnTo>
                <a:lnTo>
                  <a:pt x="1523" y="10668"/>
                </a:lnTo>
                <a:lnTo>
                  <a:pt x="6095" y="6096"/>
                </a:lnTo>
                <a:lnTo>
                  <a:pt x="15239" y="0"/>
                </a:lnTo>
                <a:lnTo>
                  <a:pt x="25907" y="0"/>
                </a:lnTo>
                <a:lnTo>
                  <a:pt x="35051" y="6096"/>
                </a:lnTo>
                <a:lnTo>
                  <a:pt x="41147" y="15240"/>
                </a:lnTo>
                <a:lnTo>
                  <a:pt x="41147" y="25908"/>
                </a:lnTo>
                <a:lnTo>
                  <a:pt x="35051" y="35052"/>
                </a:lnTo>
                <a:lnTo>
                  <a:pt x="30479" y="39624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60564" y="3857244"/>
            <a:ext cx="1324355" cy="297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35011" y="407365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5907" y="41148"/>
                </a:moveTo>
                <a:lnTo>
                  <a:pt x="15239" y="41148"/>
                </a:lnTo>
                <a:lnTo>
                  <a:pt x="10667" y="39624"/>
                </a:lnTo>
                <a:lnTo>
                  <a:pt x="1523" y="30480"/>
                </a:lnTo>
                <a:lnTo>
                  <a:pt x="0" y="25908"/>
                </a:lnTo>
                <a:lnTo>
                  <a:pt x="0" y="15240"/>
                </a:lnTo>
                <a:lnTo>
                  <a:pt x="1523" y="10668"/>
                </a:lnTo>
                <a:lnTo>
                  <a:pt x="6095" y="6096"/>
                </a:lnTo>
                <a:lnTo>
                  <a:pt x="15239" y="0"/>
                </a:lnTo>
                <a:lnTo>
                  <a:pt x="25907" y="0"/>
                </a:lnTo>
                <a:lnTo>
                  <a:pt x="35051" y="6096"/>
                </a:lnTo>
                <a:lnTo>
                  <a:pt x="41147" y="15240"/>
                </a:lnTo>
                <a:lnTo>
                  <a:pt x="41147" y="25908"/>
                </a:lnTo>
                <a:lnTo>
                  <a:pt x="35051" y="35052"/>
                </a:lnTo>
                <a:lnTo>
                  <a:pt x="30479" y="39624"/>
                </a:lnTo>
                <a:lnTo>
                  <a:pt x="25907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55335" y="3939540"/>
            <a:ext cx="1845945" cy="137160"/>
          </a:xfrm>
          <a:custGeom>
            <a:avLst/>
            <a:gdLst/>
            <a:ahLst/>
            <a:cxnLst/>
            <a:rect l="l" t="t" r="r" b="b"/>
            <a:pathLst>
              <a:path w="1845945" h="137160">
                <a:moveTo>
                  <a:pt x="1710728" y="46442"/>
                </a:moveTo>
                <a:lnTo>
                  <a:pt x="1711380" y="42433"/>
                </a:lnTo>
                <a:lnTo>
                  <a:pt x="1725739" y="20192"/>
                </a:lnTo>
                <a:lnTo>
                  <a:pt x="1747813" y="5381"/>
                </a:lnTo>
                <a:lnTo>
                  <a:pt x="1775460" y="0"/>
                </a:lnTo>
                <a:lnTo>
                  <a:pt x="1802272" y="4476"/>
                </a:lnTo>
                <a:lnTo>
                  <a:pt x="1824227" y="18668"/>
                </a:lnTo>
                <a:lnTo>
                  <a:pt x="1839325" y="40290"/>
                </a:lnTo>
                <a:lnTo>
                  <a:pt x="1840590" y="45719"/>
                </a:lnTo>
                <a:lnTo>
                  <a:pt x="1775460" y="45719"/>
                </a:lnTo>
                <a:lnTo>
                  <a:pt x="1710728" y="46442"/>
                </a:lnTo>
                <a:close/>
              </a:path>
              <a:path w="1845945" h="137160">
                <a:moveTo>
                  <a:pt x="1711325" y="92211"/>
                </a:moveTo>
                <a:lnTo>
                  <a:pt x="1706880" y="70103"/>
                </a:lnTo>
                <a:lnTo>
                  <a:pt x="1710728" y="46442"/>
                </a:lnTo>
                <a:lnTo>
                  <a:pt x="1775460" y="45719"/>
                </a:lnTo>
                <a:lnTo>
                  <a:pt x="1775460" y="91439"/>
                </a:lnTo>
                <a:lnTo>
                  <a:pt x="1711325" y="92211"/>
                </a:lnTo>
                <a:close/>
              </a:path>
              <a:path w="1845945" h="137160">
                <a:moveTo>
                  <a:pt x="1776984" y="137159"/>
                </a:moveTo>
                <a:lnTo>
                  <a:pt x="1749313" y="132683"/>
                </a:lnTo>
                <a:lnTo>
                  <a:pt x="1727073" y="118490"/>
                </a:lnTo>
                <a:lnTo>
                  <a:pt x="1712261" y="96869"/>
                </a:lnTo>
                <a:lnTo>
                  <a:pt x="1711325" y="92211"/>
                </a:lnTo>
                <a:lnTo>
                  <a:pt x="1775460" y="91439"/>
                </a:lnTo>
                <a:lnTo>
                  <a:pt x="1775460" y="45719"/>
                </a:lnTo>
                <a:lnTo>
                  <a:pt x="1840590" y="45719"/>
                </a:lnTo>
                <a:lnTo>
                  <a:pt x="1845564" y="67055"/>
                </a:lnTo>
                <a:lnTo>
                  <a:pt x="1840206" y="94726"/>
                </a:lnTo>
                <a:lnTo>
                  <a:pt x="1825561" y="116966"/>
                </a:lnTo>
                <a:lnTo>
                  <a:pt x="1803773" y="131778"/>
                </a:lnTo>
                <a:lnTo>
                  <a:pt x="1776984" y="137159"/>
                </a:lnTo>
                <a:close/>
              </a:path>
              <a:path w="1845945" h="137160">
                <a:moveTo>
                  <a:pt x="1524" y="112775"/>
                </a:moveTo>
                <a:lnTo>
                  <a:pt x="0" y="65531"/>
                </a:lnTo>
                <a:lnTo>
                  <a:pt x="1710728" y="46442"/>
                </a:lnTo>
                <a:lnTo>
                  <a:pt x="1706880" y="70103"/>
                </a:lnTo>
                <a:lnTo>
                  <a:pt x="1711325" y="92211"/>
                </a:lnTo>
                <a:lnTo>
                  <a:pt x="1524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8995" y="4108703"/>
            <a:ext cx="376555" cy="1702435"/>
          </a:xfrm>
          <a:custGeom>
            <a:avLst/>
            <a:gdLst/>
            <a:ahLst/>
            <a:cxnLst/>
            <a:rect l="l" t="t" r="r" b="b"/>
            <a:pathLst>
              <a:path w="376555" h="1702435">
                <a:moveTo>
                  <a:pt x="0" y="0"/>
                </a:moveTo>
                <a:lnTo>
                  <a:pt x="376427" y="0"/>
                </a:lnTo>
                <a:lnTo>
                  <a:pt x="376427" y="1702308"/>
                </a:lnTo>
                <a:lnTo>
                  <a:pt x="0" y="1702308"/>
                </a:lnTo>
                <a:lnTo>
                  <a:pt x="0" y="0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423" y="3982211"/>
            <a:ext cx="127000" cy="1828800"/>
          </a:xfrm>
          <a:custGeom>
            <a:avLst/>
            <a:gdLst/>
            <a:ahLst/>
            <a:cxnLst/>
            <a:rect l="l" t="t" r="r" b="b"/>
            <a:pathLst>
              <a:path w="127000" h="1828800">
                <a:moveTo>
                  <a:pt x="0" y="1828800"/>
                </a:moveTo>
                <a:lnTo>
                  <a:pt x="0" y="126491"/>
                </a:lnTo>
                <a:lnTo>
                  <a:pt x="126492" y="0"/>
                </a:lnTo>
                <a:lnTo>
                  <a:pt x="126492" y="1703832"/>
                </a:lnTo>
                <a:lnTo>
                  <a:pt x="0" y="1828800"/>
                </a:lnTo>
                <a:close/>
              </a:path>
            </a:pathLst>
          </a:custGeom>
          <a:solidFill>
            <a:srgbClr val="005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8995" y="3982211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376427" y="126491"/>
                </a:moveTo>
                <a:lnTo>
                  <a:pt x="0" y="126491"/>
                </a:lnTo>
                <a:lnTo>
                  <a:pt x="124968" y="0"/>
                </a:lnTo>
                <a:lnTo>
                  <a:pt x="502919" y="0"/>
                </a:lnTo>
                <a:lnTo>
                  <a:pt x="376427" y="126491"/>
                </a:lnTo>
                <a:close/>
              </a:path>
            </a:pathLst>
          </a:custGeom>
          <a:solidFill>
            <a:srgbClr val="318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6615" y="4456176"/>
            <a:ext cx="420623" cy="1007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7908" y="4108703"/>
            <a:ext cx="378460" cy="1702435"/>
          </a:xfrm>
          <a:custGeom>
            <a:avLst/>
            <a:gdLst/>
            <a:ahLst/>
            <a:cxnLst/>
            <a:rect l="l" t="t" r="r" b="b"/>
            <a:pathLst>
              <a:path w="378459" h="1702435">
                <a:moveTo>
                  <a:pt x="0" y="0"/>
                </a:moveTo>
                <a:lnTo>
                  <a:pt x="377952" y="0"/>
                </a:lnTo>
                <a:lnTo>
                  <a:pt x="377952" y="1702308"/>
                </a:lnTo>
                <a:lnTo>
                  <a:pt x="0" y="1702308"/>
                </a:lnTo>
                <a:lnTo>
                  <a:pt x="0" y="0"/>
                </a:lnTo>
                <a:close/>
              </a:path>
            </a:pathLst>
          </a:custGeom>
          <a:solidFill>
            <a:srgbClr val="6721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65860" y="3982211"/>
            <a:ext cx="125095" cy="1828800"/>
          </a:xfrm>
          <a:custGeom>
            <a:avLst/>
            <a:gdLst/>
            <a:ahLst/>
            <a:cxnLst/>
            <a:rect l="l" t="t" r="r" b="b"/>
            <a:pathLst>
              <a:path w="125094" h="1828800">
                <a:moveTo>
                  <a:pt x="0" y="1828800"/>
                </a:moveTo>
                <a:lnTo>
                  <a:pt x="0" y="126491"/>
                </a:lnTo>
                <a:lnTo>
                  <a:pt x="124968" y="0"/>
                </a:lnTo>
                <a:lnTo>
                  <a:pt x="124968" y="1703832"/>
                </a:lnTo>
                <a:lnTo>
                  <a:pt x="0" y="1828800"/>
                </a:lnTo>
                <a:close/>
              </a:path>
            </a:pathLst>
          </a:custGeom>
          <a:solidFill>
            <a:srgbClr val="541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7908" y="3982211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377952" y="126491"/>
                </a:moveTo>
                <a:lnTo>
                  <a:pt x="0" y="126491"/>
                </a:lnTo>
                <a:lnTo>
                  <a:pt x="126492" y="0"/>
                </a:lnTo>
                <a:lnTo>
                  <a:pt x="502920" y="0"/>
                </a:lnTo>
                <a:lnTo>
                  <a:pt x="377952" y="126491"/>
                </a:lnTo>
                <a:close/>
              </a:path>
            </a:pathLst>
          </a:custGeom>
          <a:solidFill>
            <a:srgbClr val="854D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7051" y="4078223"/>
            <a:ext cx="417575" cy="1764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43583" y="5423915"/>
            <a:ext cx="2080260" cy="376555"/>
          </a:xfrm>
          <a:custGeom>
            <a:avLst/>
            <a:gdLst/>
            <a:ahLst/>
            <a:cxnLst/>
            <a:rect l="l" t="t" r="r" b="b"/>
            <a:pathLst>
              <a:path w="2080260" h="376554">
                <a:moveTo>
                  <a:pt x="0" y="0"/>
                </a:moveTo>
                <a:lnTo>
                  <a:pt x="2080259" y="0"/>
                </a:lnTo>
                <a:lnTo>
                  <a:pt x="2080259" y="376427"/>
                </a:lnTo>
                <a:lnTo>
                  <a:pt x="0" y="376427"/>
                </a:lnTo>
                <a:lnTo>
                  <a:pt x="0" y="0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23844" y="5297423"/>
            <a:ext cx="125095" cy="502920"/>
          </a:xfrm>
          <a:custGeom>
            <a:avLst/>
            <a:gdLst/>
            <a:ahLst/>
            <a:cxnLst/>
            <a:rect l="l" t="t" r="r" b="b"/>
            <a:pathLst>
              <a:path w="125095" h="502920">
                <a:moveTo>
                  <a:pt x="0" y="502920"/>
                </a:moveTo>
                <a:lnTo>
                  <a:pt x="0" y="126492"/>
                </a:lnTo>
                <a:lnTo>
                  <a:pt x="124968" y="0"/>
                </a:lnTo>
                <a:lnTo>
                  <a:pt x="124968" y="377951"/>
                </a:lnTo>
                <a:lnTo>
                  <a:pt x="0" y="502920"/>
                </a:lnTo>
                <a:close/>
              </a:path>
            </a:pathLst>
          </a:custGeom>
          <a:solidFill>
            <a:srgbClr val="006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3583" y="5297423"/>
            <a:ext cx="2205355" cy="127000"/>
          </a:xfrm>
          <a:custGeom>
            <a:avLst/>
            <a:gdLst/>
            <a:ahLst/>
            <a:cxnLst/>
            <a:rect l="l" t="t" r="r" b="b"/>
            <a:pathLst>
              <a:path w="2205354" h="127000">
                <a:moveTo>
                  <a:pt x="2080259" y="126492"/>
                </a:moveTo>
                <a:lnTo>
                  <a:pt x="0" y="126492"/>
                </a:lnTo>
                <a:lnTo>
                  <a:pt x="126491" y="0"/>
                </a:lnTo>
                <a:lnTo>
                  <a:pt x="2205228" y="0"/>
                </a:lnTo>
                <a:lnTo>
                  <a:pt x="2080259" y="126492"/>
                </a:lnTo>
                <a:close/>
              </a:path>
            </a:pathLst>
          </a:custGeom>
          <a:solidFill>
            <a:srgbClr val="319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24583" y="5430011"/>
            <a:ext cx="1315211" cy="420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39011" y="4992623"/>
            <a:ext cx="2078989" cy="376555"/>
          </a:xfrm>
          <a:custGeom>
            <a:avLst/>
            <a:gdLst/>
            <a:ahLst/>
            <a:cxnLst/>
            <a:rect l="l" t="t" r="r" b="b"/>
            <a:pathLst>
              <a:path w="2078989" h="376554">
                <a:moveTo>
                  <a:pt x="0" y="0"/>
                </a:moveTo>
                <a:lnTo>
                  <a:pt x="2078736" y="0"/>
                </a:lnTo>
                <a:lnTo>
                  <a:pt x="2078736" y="376427"/>
                </a:lnTo>
                <a:lnTo>
                  <a:pt x="0" y="376427"/>
                </a:lnTo>
                <a:lnTo>
                  <a:pt x="0" y="0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17747" y="4867655"/>
            <a:ext cx="127000" cy="501650"/>
          </a:xfrm>
          <a:custGeom>
            <a:avLst/>
            <a:gdLst/>
            <a:ahLst/>
            <a:cxnLst/>
            <a:rect l="l" t="t" r="r" b="b"/>
            <a:pathLst>
              <a:path w="127000" h="501650">
                <a:moveTo>
                  <a:pt x="0" y="501395"/>
                </a:moveTo>
                <a:lnTo>
                  <a:pt x="0" y="124967"/>
                </a:lnTo>
                <a:lnTo>
                  <a:pt x="126492" y="0"/>
                </a:lnTo>
                <a:lnTo>
                  <a:pt x="126492" y="376427"/>
                </a:lnTo>
                <a:lnTo>
                  <a:pt x="0" y="501395"/>
                </a:lnTo>
                <a:close/>
              </a:path>
            </a:pathLst>
          </a:custGeom>
          <a:solidFill>
            <a:srgbClr val="006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39011" y="4867655"/>
            <a:ext cx="2205355" cy="125095"/>
          </a:xfrm>
          <a:custGeom>
            <a:avLst/>
            <a:gdLst/>
            <a:ahLst/>
            <a:cxnLst/>
            <a:rect l="l" t="t" r="r" b="b"/>
            <a:pathLst>
              <a:path w="2205354" h="125095">
                <a:moveTo>
                  <a:pt x="2078736" y="124967"/>
                </a:moveTo>
                <a:lnTo>
                  <a:pt x="0" y="124967"/>
                </a:lnTo>
                <a:lnTo>
                  <a:pt x="124967" y="0"/>
                </a:lnTo>
                <a:lnTo>
                  <a:pt x="2205228" y="0"/>
                </a:lnTo>
                <a:lnTo>
                  <a:pt x="2078736" y="124967"/>
                </a:lnTo>
                <a:close/>
              </a:path>
            </a:pathLst>
          </a:custGeom>
          <a:solidFill>
            <a:srgbClr val="319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4520" y="4997196"/>
            <a:ext cx="803147" cy="425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39011" y="4547615"/>
            <a:ext cx="2078989" cy="376555"/>
          </a:xfrm>
          <a:custGeom>
            <a:avLst/>
            <a:gdLst/>
            <a:ahLst/>
            <a:cxnLst/>
            <a:rect l="l" t="t" r="r" b="b"/>
            <a:pathLst>
              <a:path w="2078989" h="376554">
                <a:moveTo>
                  <a:pt x="0" y="0"/>
                </a:moveTo>
                <a:lnTo>
                  <a:pt x="2078736" y="0"/>
                </a:lnTo>
                <a:lnTo>
                  <a:pt x="2078736" y="376428"/>
                </a:lnTo>
                <a:lnTo>
                  <a:pt x="0" y="376428"/>
                </a:lnTo>
                <a:lnTo>
                  <a:pt x="0" y="0"/>
                </a:lnTo>
                <a:close/>
              </a:path>
            </a:pathLst>
          </a:custGeom>
          <a:solidFill>
            <a:srgbClr val="008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7747" y="4421123"/>
            <a:ext cx="127000" cy="502920"/>
          </a:xfrm>
          <a:custGeom>
            <a:avLst/>
            <a:gdLst/>
            <a:ahLst/>
            <a:cxnLst/>
            <a:rect l="l" t="t" r="r" b="b"/>
            <a:pathLst>
              <a:path w="127000" h="502920">
                <a:moveTo>
                  <a:pt x="0" y="502920"/>
                </a:moveTo>
                <a:lnTo>
                  <a:pt x="0" y="126491"/>
                </a:lnTo>
                <a:lnTo>
                  <a:pt x="126492" y="0"/>
                </a:lnTo>
                <a:lnTo>
                  <a:pt x="126492" y="377951"/>
                </a:lnTo>
                <a:lnTo>
                  <a:pt x="0" y="502920"/>
                </a:lnTo>
                <a:close/>
              </a:path>
            </a:pathLst>
          </a:custGeom>
          <a:solidFill>
            <a:srgbClr val="006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39011" y="4421123"/>
            <a:ext cx="2205355" cy="127000"/>
          </a:xfrm>
          <a:custGeom>
            <a:avLst/>
            <a:gdLst/>
            <a:ahLst/>
            <a:cxnLst/>
            <a:rect l="l" t="t" r="r" b="b"/>
            <a:pathLst>
              <a:path w="2205354" h="127000">
                <a:moveTo>
                  <a:pt x="2078736" y="126491"/>
                </a:moveTo>
                <a:lnTo>
                  <a:pt x="0" y="126491"/>
                </a:lnTo>
                <a:lnTo>
                  <a:pt x="124967" y="0"/>
                </a:lnTo>
                <a:lnTo>
                  <a:pt x="2205228" y="0"/>
                </a:lnTo>
                <a:lnTo>
                  <a:pt x="2078736" y="126491"/>
                </a:lnTo>
                <a:close/>
              </a:path>
            </a:pathLst>
          </a:custGeom>
          <a:solidFill>
            <a:srgbClr val="319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7360" y="4552188"/>
            <a:ext cx="1077467" cy="4251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43583" y="4107179"/>
            <a:ext cx="2074164" cy="3779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17747" y="3982211"/>
            <a:ext cx="126492" cy="5029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43583" y="3982211"/>
            <a:ext cx="2200656" cy="124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5272" y="4116323"/>
            <a:ext cx="969264" cy="42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8995" y="3681984"/>
            <a:ext cx="2969260" cy="376555"/>
          </a:xfrm>
          <a:custGeom>
            <a:avLst/>
            <a:gdLst/>
            <a:ahLst/>
            <a:cxnLst/>
            <a:rect l="l" t="t" r="r" b="b"/>
            <a:pathLst>
              <a:path w="2969260" h="376554">
                <a:moveTo>
                  <a:pt x="0" y="0"/>
                </a:moveTo>
                <a:lnTo>
                  <a:pt x="2968752" y="0"/>
                </a:lnTo>
                <a:lnTo>
                  <a:pt x="2968752" y="376427"/>
                </a:lnTo>
                <a:lnTo>
                  <a:pt x="0" y="37642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17747" y="3555491"/>
            <a:ext cx="127000" cy="502920"/>
          </a:xfrm>
          <a:custGeom>
            <a:avLst/>
            <a:gdLst/>
            <a:ahLst/>
            <a:cxnLst/>
            <a:rect l="l" t="t" r="r" b="b"/>
            <a:pathLst>
              <a:path w="127000" h="502920">
                <a:moveTo>
                  <a:pt x="0" y="502920"/>
                </a:moveTo>
                <a:lnTo>
                  <a:pt x="0" y="126492"/>
                </a:lnTo>
                <a:lnTo>
                  <a:pt x="126492" y="0"/>
                </a:lnTo>
                <a:lnTo>
                  <a:pt x="126492" y="377951"/>
                </a:lnTo>
                <a:lnTo>
                  <a:pt x="0" y="50292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8995" y="3555491"/>
            <a:ext cx="3095625" cy="127000"/>
          </a:xfrm>
          <a:custGeom>
            <a:avLst/>
            <a:gdLst/>
            <a:ahLst/>
            <a:cxnLst/>
            <a:rect l="l" t="t" r="r" b="b"/>
            <a:pathLst>
              <a:path w="3095625" h="127000">
                <a:moveTo>
                  <a:pt x="2968752" y="126492"/>
                </a:moveTo>
                <a:lnTo>
                  <a:pt x="0" y="126492"/>
                </a:lnTo>
                <a:lnTo>
                  <a:pt x="124968" y="0"/>
                </a:lnTo>
                <a:lnTo>
                  <a:pt x="3095244" y="0"/>
                </a:lnTo>
                <a:lnTo>
                  <a:pt x="2968752" y="12649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7472" y="3555491"/>
            <a:ext cx="3096895" cy="504825"/>
          </a:xfrm>
          <a:custGeom>
            <a:avLst/>
            <a:gdLst/>
            <a:ahLst/>
            <a:cxnLst/>
            <a:rect l="l" t="t" r="r" b="b"/>
            <a:pathLst>
              <a:path w="3096895" h="504825">
                <a:moveTo>
                  <a:pt x="1524" y="126491"/>
                </a:moveTo>
                <a:lnTo>
                  <a:pt x="1524" y="124967"/>
                </a:lnTo>
                <a:lnTo>
                  <a:pt x="126491" y="0"/>
                </a:lnTo>
                <a:lnTo>
                  <a:pt x="3095243" y="0"/>
                </a:lnTo>
                <a:lnTo>
                  <a:pt x="3093719" y="1523"/>
                </a:lnTo>
                <a:lnTo>
                  <a:pt x="126491" y="1523"/>
                </a:lnTo>
                <a:lnTo>
                  <a:pt x="1524" y="126491"/>
                </a:lnTo>
                <a:close/>
              </a:path>
              <a:path w="3096895" h="504825">
                <a:moveTo>
                  <a:pt x="2970276" y="126491"/>
                </a:moveTo>
                <a:lnTo>
                  <a:pt x="1524" y="126491"/>
                </a:lnTo>
                <a:lnTo>
                  <a:pt x="3047" y="124967"/>
                </a:lnTo>
                <a:lnTo>
                  <a:pt x="2970276" y="124967"/>
                </a:lnTo>
                <a:lnTo>
                  <a:pt x="3095243" y="0"/>
                </a:lnTo>
                <a:lnTo>
                  <a:pt x="3095243" y="3029"/>
                </a:lnTo>
                <a:lnTo>
                  <a:pt x="2970276" y="126491"/>
                </a:lnTo>
                <a:close/>
              </a:path>
              <a:path w="3096895" h="504825">
                <a:moveTo>
                  <a:pt x="3095243" y="3029"/>
                </a:moveTo>
                <a:lnTo>
                  <a:pt x="3095243" y="0"/>
                </a:lnTo>
                <a:lnTo>
                  <a:pt x="3096768" y="1523"/>
                </a:lnTo>
                <a:lnTo>
                  <a:pt x="3095243" y="3029"/>
                </a:lnTo>
                <a:close/>
              </a:path>
              <a:path w="3096895" h="504825">
                <a:moveTo>
                  <a:pt x="3096768" y="1523"/>
                </a:moveTo>
                <a:lnTo>
                  <a:pt x="3095243" y="0"/>
                </a:lnTo>
                <a:lnTo>
                  <a:pt x="3096768" y="0"/>
                </a:lnTo>
                <a:lnTo>
                  <a:pt x="3096768" y="1523"/>
                </a:lnTo>
                <a:close/>
              </a:path>
              <a:path w="3096895" h="504825">
                <a:moveTo>
                  <a:pt x="3096768" y="377951"/>
                </a:moveTo>
                <a:lnTo>
                  <a:pt x="3095243" y="377951"/>
                </a:lnTo>
                <a:lnTo>
                  <a:pt x="3095243" y="3029"/>
                </a:lnTo>
                <a:lnTo>
                  <a:pt x="3096768" y="1523"/>
                </a:lnTo>
                <a:lnTo>
                  <a:pt x="3096768" y="377951"/>
                </a:lnTo>
                <a:close/>
              </a:path>
              <a:path w="3096895" h="504825">
                <a:moveTo>
                  <a:pt x="2970276" y="504443"/>
                </a:moveTo>
                <a:lnTo>
                  <a:pt x="0" y="504443"/>
                </a:lnTo>
                <a:lnTo>
                  <a:pt x="0" y="126491"/>
                </a:lnTo>
                <a:lnTo>
                  <a:pt x="1524" y="124967"/>
                </a:lnTo>
                <a:lnTo>
                  <a:pt x="1524" y="502919"/>
                </a:lnTo>
                <a:lnTo>
                  <a:pt x="2971800" y="502919"/>
                </a:lnTo>
                <a:lnTo>
                  <a:pt x="2970276" y="504443"/>
                </a:lnTo>
                <a:close/>
              </a:path>
              <a:path w="3096895" h="504825">
                <a:moveTo>
                  <a:pt x="2970276" y="502919"/>
                </a:moveTo>
                <a:lnTo>
                  <a:pt x="2970276" y="126491"/>
                </a:lnTo>
                <a:lnTo>
                  <a:pt x="2971800" y="126491"/>
                </a:lnTo>
                <a:lnTo>
                  <a:pt x="2971800" y="501377"/>
                </a:lnTo>
                <a:lnTo>
                  <a:pt x="2970276" y="502919"/>
                </a:lnTo>
                <a:close/>
              </a:path>
              <a:path w="3096895" h="504825">
                <a:moveTo>
                  <a:pt x="2971800" y="502919"/>
                </a:moveTo>
                <a:lnTo>
                  <a:pt x="2971800" y="501377"/>
                </a:lnTo>
                <a:lnTo>
                  <a:pt x="3095243" y="376427"/>
                </a:lnTo>
                <a:lnTo>
                  <a:pt x="3095243" y="377951"/>
                </a:lnTo>
                <a:lnTo>
                  <a:pt x="3096768" y="377951"/>
                </a:lnTo>
                <a:lnTo>
                  <a:pt x="2971800" y="502919"/>
                </a:lnTo>
                <a:close/>
              </a:path>
              <a:path w="3096895" h="504825">
                <a:moveTo>
                  <a:pt x="2971800" y="502919"/>
                </a:moveTo>
                <a:lnTo>
                  <a:pt x="2970276" y="502919"/>
                </a:lnTo>
                <a:lnTo>
                  <a:pt x="2971800" y="501377"/>
                </a:lnTo>
                <a:lnTo>
                  <a:pt x="2971800" y="5029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15792" y="3714755"/>
            <a:ext cx="223583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Courier New"/>
                <a:cs typeface="Courier New"/>
              </a:rPr>
              <a:t>R</a:t>
            </a:r>
            <a:r>
              <a:rPr sz="1950" spc="-675" dirty="0">
                <a:latin typeface="Courier New"/>
                <a:cs typeface="Courier New"/>
              </a:rPr>
              <a:t> </a:t>
            </a:r>
            <a:r>
              <a:rPr sz="1950" spc="-270" dirty="0">
                <a:latin typeface="Courier New"/>
                <a:cs typeface="Courier New"/>
              </a:rPr>
              <a:t>Server</a:t>
            </a:r>
            <a:r>
              <a:rPr sz="1950" spc="-670" dirty="0">
                <a:latin typeface="Courier New"/>
                <a:cs typeface="Courier New"/>
              </a:rPr>
              <a:t> </a:t>
            </a:r>
            <a:r>
              <a:rPr sz="1950" spc="-200" dirty="0">
                <a:latin typeface="Courier New"/>
                <a:cs typeface="Courier New"/>
              </a:rPr>
              <a:t>Technology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835" dirty="0">
                <a:solidFill>
                  <a:srgbClr val="505050"/>
                </a:solidFill>
              </a:rPr>
              <a:t>Publish</a:t>
            </a:r>
            <a:r>
              <a:rPr sz="4350" spc="-1600" dirty="0">
                <a:solidFill>
                  <a:srgbClr val="505050"/>
                </a:solidFill>
              </a:rPr>
              <a:t> </a:t>
            </a:r>
            <a:r>
              <a:rPr sz="4350" spc="135" dirty="0">
                <a:solidFill>
                  <a:srgbClr val="505050"/>
                </a:solidFill>
              </a:rPr>
              <a:t>Web</a:t>
            </a:r>
            <a:r>
              <a:rPr sz="4350" spc="-1625" dirty="0">
                <a:solidFill>
                  <a:srgbClr val="505050"/>
                </a:solidFill>
              </a:rPr>
              <a:t> </a:t>
            </a:r>
            <a:r>
              <a:rPr sz="4350" spc="-810" dirty="0">
                <a:solidFill>
                  <a:srgbClr val="505050"/>
                </a:solidFill>
              </a:rPr>
              <a:t>Service</a:t>
            </a:r>
            <a:r>
              <a:rPr sz="4350" spc="-1595" dirty="0">
                <a:solidFill>
                  <a:srgbClr val="505050"/>
                </a:solidFill>
              </a:rPr>
              <a:t> </a:t>
            </a:r>
            <a:r>
              <a:rPr sz="4350" spc="-525" dirty="0">
                <a:solidFill>
                  <a:srgbClr val="505050"/>
                </a:solidFill>
              </a:rPr>
              <a:t>from</a:t>
            </a:r>
            <a:r>
              <a:rPr sz="4350" spc="-1630" dirty="0">
                <a:solidFill>
                  <a:srgbClr val="505050"/>
                </a:solidFill>
              </a:rPr>
              <a:t> </a:t>
            </a:r>
            <a:r>
              <a:rPr sz="4350" spc="-190" dirty="0">
                <a:solidFill>
                  <a:srgbClr val="505050"/>
                </a:solidFill>
              </a:rPr>
              <a:t>R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2153411" y="2505455"/>
            <a:ext cx="5754624" cy="3118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30" y="2080474"/>
            <a:ext cx="9182100" cy="345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buSzPct val="90625"/>
              <a:buChar char="•"/>
              <a:tabLst>
                <a:tab pos="290195" algn="l"/>
              </a:tabLst>
            </a:pPr>
            <a:r>
              <a:rPr sz="3200" spc="-475" dirty="0">
                <a:solidFill>
                  <a:srgbClr val="505050"/>
                </a:solidFill>
                <a:latin typeface="Courier New"/>
                <a:cs typeface="Courier New"/>
              </a:rPr>
              <a:t>HDInsight</a:t>
            </a:r>
            <a:r>
              <a:rPr sz="3200" spc="-10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220" dirty="0">
                <a:solidFill>
                  <a:srgbClr val="505050"/>
                </a:solidFill>
                <a:latin typeface="Courier New"/>
                <a:cs typeface="Courier New"/>
              </a:rPr>
              <a:t>Premium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10" dirty="0">
                <a:solidFill>
                  <a:srgbClr val="505050"/>
                </a:solidFill>
                <a:latin typeface="Courier New"/>
                <a:cs typeface="Courier New"/>
              </a:rPr>
              <a:t>Hadoop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695" dirty="0">
                <a:solidFill>
                  <a:srgbClr val="505050"/>
                </a:solidFill>
                <a:latin typeface="Courier New"/>
                <a:cs typeface="Courier New"/>
              </a:rPr>
              <a:t>cluster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75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440" dirty="0">
                <a:solidFill>
                  <a:srgbClr val="505050"/>
                </a:solidFill>
                <a:latin typeface="Courier New"/>
                <a:cs typeface="Courier New"/>
              </a:rPr>
              <a:t>Spark</a:t>
            </a:r>
            <a:r>
              <a:rPr sz="3200" spc="-10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75" dirty="0">
                <a:solidFill>
                  <a:srgbClr val="505050"/>
                </a:solidFill>
                <a:latin typeface="Courier New"/>
                <a:cs typeface="Courier New"/>
              </a:rPr>
              <a:t>on</a:t>
            </a:r>
            <a:r>
              <a:rPr sz="3200" spc="-10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80" dirty="0">
                <a:solidFill>
                  <a:srgbClr val="505050"/>
                </a:solidFill>
                <a:latin typeface="Courier New"/>
                <a:cs typeface="Courier New"/>
              </a:rPr>
              <a:t>YARN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635" dirty="0">
                <a:solidFill>
                  <a:srgbClr val="505050"/>
                </a:solidFill>
                <a:latin typeface="Courier New"/>
                <a:cs typeface="Courier New"/>
              </a:rPr>
              <a:t>distributed</a:t>
            </a:r>
            <a:r>
              <a:rPr sz="3200" spc="-10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25" dirty="0">
                <a:solidFill>
                  <a:srgbClr val="505050"/>
                </a:solidFill>
                <a:latin typeface="Courier New"/>
                <a:cs typeface="Courier New"/>
              </a:rPr>
              <a:t>computing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80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125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84" dirty="0">
                <a:solidFill>
                  <a:srgbClr val="505050"/>
                </a:solidFill>
                <a:latin typeface="Courier New"/>
                <a:cs typeface="Courier New"/>
              </a:rPr>
              <a:t>Server</a:t>
            </a:r>
            <a:r>
              <a:rPr sz="3200" spc="-10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25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635" dirty="0">
                <a:solidFill>
                  <a:srgbClr val="505050"/>
                </a:solidFill>
                <a:latin typeface="Courier New"/>
                <a:cs typeface="Courier New"/>
              </a:rPr>
              <a:t>interpreter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76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395" dirty="0">
                <a:solidFill>
                  <a:srgbClr val="505050"/>
                </a:solidFill>
                <a:latin typeface="Courier New"/>
                <a:cs typeface="Courier New"/>
              </a:rPr>
              <a:t>SparkR</a:t>
            </a:r>
            <a:r>
              <a:rPr sz="3200" spc="-10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5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r>
              <a:rPr sz="3200" spc="-107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80" dirty="0">
                <a:solidFill>
                  <a:srgbClr val="505050"/>
                </a:solidFill>
                <a:latin typeface="Courier New"/>
                <a:cs typeface="Courier New"/>
              </a:rPr>
              <a:t>manipulation</a:t>
            </a:r>
            <a:r>
              <a:rPr sz="3200" spc="-101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90" dirty="0">
                <a:solidFill>
                  <a:srgbClr val="505050"/>
                </a:solidFill>
                <a:latin typeface="Courier New"/>
                <a:cs typeface="Courier New"/>
              </a:rPr>
              <a:t>functions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75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405" dirty="0">
                <a:solidFill>
                  <a:srgbClr val="505050"/>
                </a:solidFill>
                <a:latin typeface="Courier New"/>
                <a:cs typeface="Courier New"/>
              </a:rPr>
              <a:t>RevoScaleR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815" dirty="0">
                <a:solidFill>
                  <a:srgbClr val="505050"/>
                </a:solidFill>
                <a:latin typeface="Courier New"/>
                <a:cs typeface="Courier New"/>
              </a:rPr>
              <a:t>Statistical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300" dirty="0">
                <a:solidFill>
                  <a:srgbClr val="505050"/>
                </a:solidFill>
                <a:latin typeface="Courier New"/>
                <a:cs typeface="Courier New"/>
              </a:rPr>
              <a:t>&amp;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10" dirty="0">
                <a:solidFill>
                  <a:srgbClr val="505050"/>
                </a:solidFill>
                <a:latin typeface="Courier New"/>
                <a:cs typeface="Courier New"/>
              </a:rPr>
              <a:t>Machine</a:t>
            </a:r>
            <a:r>
              <a:rPr sz="3200" spc="-10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484" dirty="0">
                <a:solidFill>
                  <a:srgbClr val="505050"/>
                </a:solidFill>
                <a:latin typeface="Courier New"/>
                <a:cs typeface="Courier New"/>
              </a:rPr>
              <a:t>Learning</a:t>
            </a:r>
            <a:r>
              <a:rPr sz="3200" spc="-10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590" dirty="0">
                <a:solidFill>
                  <a:srgbClr val="505050"/>
                </a:solidFill>
                <a:latin typeface="Courier New"/>
                <a:cs typeface="Courier New"/>
              </a:rPr>
              <a:t>functions</a:t>
            </a:r>
            <a:endParaRPr sz="3200">
              <a:latin typeface="Courier New"/>
              <a:cs typeface="Courier New"/>
            </a:endParaRPr>
          </a:p>
          <a:p>
            <a:pPr marL="289560" indent="-276860">
              <a:lnSpc>
                <a:spcPct val="100000"/>
              </a:lnSpc>
              <a:spcBef>
                <a:spcPts val="755"/>
              </a:spcBef>
              <a:buSzPct val="90625"/>
              <a:buChar char="•"/>
              <a:tabLst>
                <a:tab pos="290195" algn="l"/>
              </a:tabLst>
            </a:pPr>
            <a:r>
              <a:rPr sz="3200" spc="-225" dirty="0">
                <a:solidFill>
                  <a:srgbClr val="505050"/>
                </a:solidFill>
                <a:latin typeface="Courier New"/>
                <a:cs typeface="Courier New"/>
              </a:rPr>
              <a:t>AzureML</a:t>
            </a:r>
            <a:r>
              <a:rPr sz="3200" spc="-10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25" dirty="0">
                <a:solidFill>
                  <a:srgbClr val="505050"/>
                </a:solidFill>
                <a:latin typeface="Courier New"/>
                <a:cs typeface="Courier New"/>
              </a:rPr>
              <a:t>package</a:t>
            </a:r>
            <a:r>
              <a:rPr sz="3200" spc="-10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235" dirty="0">
                <a:solidFill>
                  <a:srgbClr val="505050"/>
                </a:solidFill>
                <a:latin typeface="Courier New"/>
                <a:cs typeface="Courier New"/>
              </a:rPr>
              <a:t>and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365" dirty="0">
                <a:solidFill>
                  <a:srgbClr val="505050"/>
                </a:solidFill>
                <a:latin typeface="Courier New"/>
                <a:cs typeface="Courier New"/>
              </a:rPr>
              <a:t>Azure</a:t>
            </a:r>
            <a:r>
              <a:rPr sz="3200" spc="-10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130" dirty="0">
                <a:solidFill>
                  <a:srgbClr val="505050"/>
                </a:solidFill>
                <a:latin typeface="Courier New"/>
                <a:cs typeface="Courier New"/>
              </a:rPr>
              <a:t>ML</a:t>
            </a:r>
            <a:r>
              <a:rPr sz="3200" spc="-10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75" dirty="0">
                <a:solidFill>
                  <a:srgbClr val="505050"/>
                </a:solidFill>
                <a:latin typeface="Courier New"/>
                <a:cs typeface="Courier New"/>
              </a:rPr>
              <a:t>web</a:t>
            </a:r>
            <a:r>
              <a:rPr sz="3200" spc="-10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610" dirty="0">
                <a:solidFill>
                  <a:srgbClr val="505050"/>
                </a:solidFill>
                <a:latin typeface="Courier New"/>
                <a:cs typeface="Courier New"/>
              </a:rPr>
              <a:t>service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114" dirty="0">
                <a:solidFill>
                  <a:srgbClr val="505050"/>
                </a:solidFill>
              </a:rPr>
              <a:t>Demo</a:t>
            </a:r>
            <a:r>
              <a:rPr sz="4350" spc="-1655" dirty="0">
                <a:solidFill>
                  <a:srgbClr val="505050"/>
                </a:solidFill>
              </a:rPr>
              <a:t> </a:t>
            </a:r>
            <a:r>
              <a:rPr sz="4350" spc="-740" dirty="0">
                <a:solidFill>
                  <a:srgbClr val="505050"/>
                </a:solidFill>
              </a:rPr>
              <a:t>Technologies</a:t>
            </a:r>
            <a:endParaRPr sz="4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696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pc="-765" dirty="0"/>
              <a:t>Building</a:t>
            </a:r>
            <a:r>
              <a:rPr spc="-1380" dirty="0"/>
              <a:t> </a:t>
            </a:r>
            <a:r>
              <a:rPr spc="-390" dirty="0"/>
              <a:t>a</a:t>
            </a:r>
            <a:r>
              <a:rPr spc="-1435" dirty="0"/>
              <a:t> </a:t>
            </a:r>
            <a:r>
              <a:rPr spc="-690" dirty="0"/>
              <a:t>genetic</a:t>
            </a:r>
            <a:r>
              <a:rPr spc="-1430" dirty="0"/>
              <a:t> </a:t>
            </a:r>
            <a:r>
              <a:rPr spc="-695" dirty="0"/>
              <a:t>disease</a:t>
            </a:r>
            <a:r>
              <a:rPr spc="-1395" dirty="0"/>
              <a:t> </a:t>
            </a:r>
            <a:r>
              <a:rPr spc="-1050" dirty="0"/>
              <a:t>risk</a:t>
            </a:r>
            <a:r>
              <a:rPr spc="-1430" dirty="0"/>
              <a:t> </a:t>
            </a:r>
            <a:r>
              <a:rPr spc="-785" dirty="0"/>
              <a:t>application</a:t>
            </a:r>
            <a:r>
              <a:rPr spc="-1400" dirty="0"/>
              <a:t> </a:t>
            </a:r>
            <a:r>
              <a:rPr spc="-715" dirty="0"/>
              <a:t>with</a:t>
            </a:r>
            <a:r>
              <a:rPr spc="-1400" dirty="0"/>
              <a:t> </a:t>
            </a:r>
            <a:r>
              <a:rPr spc="-15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5956" y="1968523"/>
            <a:ext cx="480059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29" dirty="0">
                <a:latin typeface="Courier New"/>
                <a:cs typeface="Courier New"/>
              </a:rPr>
              <a:t>D</a:t>
            </a:r>
            <a:r>
              <a:rPr sz="1600" spc="-90" dirty="0">
                <a:latin typeface="Courier New"/>
                <a:cs typeface="Courier New"/>
              </a:rPr>
              <a:t>a</a:t>
            </a:r>
            <a:r>
              <a:rPr sz="1600" spc="-330" dirty="0">
                <a:latin typeface="Courier New"/>
                <a:cs typeface="Courier New"/>
              </a:rPr>
              <a:t>t</a:t>
            </a:r>
            <a:r>
              <a:rPr sz="1600" spc="-9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5956" y="2215351"/>
            <a:ext cx="4050029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buChar char="•"/>
              <a:tabLst>
                <a:tab pos="326390" algn="l"/>
                <a:tab pos="327025" algn="l"/>
              </a:tabLst>
            </a:pPr>
            <a:r>
              <a:rPr sz="1600" spc="-245" dirty="0">
                <a:latin typeface="Courier New"/>
                <a:cs typeface="Courier New"/>
              </a:rPr>
              <a:t>Public</a:t>
            </a:r>
            <a:r>
              <a:rPr sz="1600" spc="-515" dirty="0">
                <a:latin typeface="Courier New"/>
                <a:cs typeface="Courier New"/>
              </a:rPr>
              <a:t> </a:t>
            </a:r>
            <a:r>
              <a:rPr sz="1600" spc="20" dirty="0">
                <a:latin typeface="Courier New"/>
                <a:cs typeface="Courier New"/>
              </a:rPr>
              <a:t>genome</a:t>
            </a:r>
            <a:r>
              <a:rPr sz="1600" spc="-515" dirty="0">
                <a:latin typeface="Courier New"/>
                <a:cs typeface="Courier New"/>
              </a:rPr>
              <a:t> </a:t>
            </a:r>
            <a:r>
              <a:rPr sz="1600" spc="-175" dirty="0">
                <a:latin typeface="Courier New"/>
                <a:cs typeface="Courier New"/>
              </a:rPr>
              <a:t>data</a:t>
            </a:r>
            <a:r>
              <a:rPr sz="1600" spc="-545" dirty="0">
                <a:latin typeface="Courier New"/>
                <a:cs typeface="Courier New"/>
              </a:rPr>
              <a:t> </a:t>
            </a:r>
            <a:r>
              <a:rPr sz="1600" spc="-120" dirty="0">
                <a:latin typeface="Courier New"/>
                <a:cs typeface="Courier New"/>
              </a:rPr>
              <a:t>from</a:t>
            </a:r>
            <a:r>
              <a:rPr sz="1600" spc="-515" dirty="0">
                <a:latin typeface="Courier New"/>
                <a:cs typeface="Courier New"/>
              </a:rPr>
              <a:t> </a:t>
            </a:r>
            <a:r>
              <a:rPr sz="1600" spc="-90" dirty="0">
                <a:latin typeface="Courier New"/>
                <a:cs typeface="Courier New"/>
              </a:rPr>
              <a:t>1000</a:t>
            </a:r>
            <a:r>
              <a:rPr sz="1600" spc="-5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Genomes</a:t>
            </a:r>
            <a:endParaRPr sz="1600">
              <a:latin typeface="Courier New"/>
              <a:cs typeface="Courier New"/>
            </a:endParaRPr>
          </a:p>
          <a:p>
            <a:pPr marL="326390" indent="-313690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025" algn="l"/>
              </a:tabLst>
            </a:pPr>
            <a:r>
              <a:rPr sz="1600" spc="-85" dirty="0">
                <a:latin typeface="Courier New"/>
                <a:cs typeface="Courier New"/>
              </a:rPr>
              <a:t>About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-75" dirty="0">
                <a:latin typeface="Courier New"/>
                <a:cs typeface="Courier New"/>
              </a:rPr>
              <a:t>2TB</a:t>
            </a:r>
            <a:r>
              <a:rPr sz="1600" spc="-550" dirty="0">
                <a:latin typeface="Courier New"/>
                <a:cs typeface="Courier New"/>
              </a:rPr>
              <a:t> </a:t>
            </a:r>
            <a:r>
              <a:rPr sz="1600" spc="-250" dirty="0">
                <a:latin typeface="Courier New"/>
                <a:cs typeface="Courier New"/>
              </a:rPr>
              <a:t>of</a:t>
            </a:r>
            <a:r>
              <a:rPr sz="1600" spc="-530" dirty="0">
                <a:latin typeface="Courier New"/>
                <a:cs typeface="Courier New"/>
              </a:rPr>
              <a:t> </a:t>
            </a:r>
            <a:r>
              <a:rPr sz="1600" spc="-110" dirty="0">
                <a:latin typeface="Courier New"/>
                <a:cs typeface="Courier New"/>
              </a:rPr>
              <a:t>raw</a:t>
            </a:r>
            <a:r>
              <a:rPr sz="1600" spc="-550" dirty="0">
                <a:latin typeface="Courier New"/>
                <a:cs typeface="Courier New"/>
              </a:rPr>
              <a:t> </a:t>
            </a:r>
            <a:r>
              <a:rPr sz="1600" spc="-175" dirty="0"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56" y="3916222"/>
            <a:ext cx="106045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Courier New"/>
                <a:cs typeface="Courier New"/>
              </a:rPr>
              <a:t>Processing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5956" y="4163050"/>
            <a:ext cx="381254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buChar char="•"/>
              <a:tabLst>
                <a:tab pos="326390" algn="l"/>
                <a:tab pos="327025" algn="l"/>
              </a:tabLst>
            </a:pPr>
            <a:r>
              <a:rPr sz="1600" spc="-245" dirty="0">
                <a:latin typeface="Courier New"/>
                <a:cs typeface="Courier New"/>
              </a:rPr>
              <a:t>VariantTools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15" dirty="0">
                <a:latin typeface="Courier New"/>
                <a:cs typeface="Courier New"/>
              </a:rPr>
              <a:t> </a:t>
            </a:r>
            <a:r>
              <a:rPr sz="1600" spc="-120" dirty="0">
                <a:latin typeface="Courier New"/>
                <a:cs typeface="Courier New"/>
              </a:rPr>
              <a:t>package</a:t>
            </a:r>
            <a:r>
              <a:rPr sz="1600" spc="-520" dirty="0">
                <a:latin typeface="Courier New"/>
                <a:cs typeface="Courier New"/>
              </a:rPr>
              <a:t> </a:t>
            </a:r>
            <a:r>
              <a:rPr sz="1600" spc="-215" dirty="0">
                <a:latin typeface="Courier New"/>
                <a:cs typeface="Courier New"/>
              </a:rPr>
              <a:t>(Bioconductor)</a:t>
            </a:r>
            <a:endParaRPr sz="1600">
              <a:latin typeface="Courier New"/>
              <a:cs typeface="Courier New"/>
            </a:endParaRPr>
          </a:p>
          <a:p>
            <a:pPr marL="326390" indent="-313690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025" algn="l"/>
              </a:tabLst>
            </a:pPr>
            <a:r>
              <a:rPr sz="1600" spc="-70" dirty="0">
                <a:latin typeface="Courier New"/>
                <a:cs typeface="Courier New"/>
              </a:rPr>
              <a:t>Match</a:t>
            </a:r>
            <a:r>
              <a:rPr sz="1600" spc="-535" dirty="0">
                <a:latin typeface="Courier New"/>
                <a:cs typeface="Courier New"/>
              </a:rPr>
              <a:t> </a:t>
            </a:r>
            <a:r>
              <a:rPr sz="1600" spc="-229" dirty="0">
                <a:latin typeface="Courier New"/>
                <a:cs typeface="Courier New"/>
              </a:rPr>
              <a:t>against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NHGRI</a:t>
            </a:r>
            <a:r>
              <a:rPr sz="1600" spc="-535" dirty="0">
                <a:latin typeface="Courier New"/>
                <a:cs typeface="Courier New"/>
              </a:rPr>
              <a:t> </a:t>
            </a:r>
            <a:r>
              <a:rPr sz="1600" spc="155" dirty="0">
                <a:latin typeface="Courier New"/>
                <a:cs typeface="Courier New"/>
              </a:rPr>
              <a:t>GWAS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-215" dirty="0">
                <a:latin typeface="Courier New"/>
                <a:cs typeface="Courier New"/>
              </a:rPr>
              <a:t>catalog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5956" y="4775750"/>
            <a:ext cx="90424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70" dirty="0">
                <a:latin typeface="Courier New"/>
                <a:cs typeface="Courier New"/>
              </a:rPr>
              <a:t>A</a:t>
            </a:r>
            <a:r>
              <a:rPr sz="1600" spc="20" dirty="0">
                <a:latin typeface="Courier New"/>
                <a:cs typeface="Courier New"/>
              </a:rPr>
              <a:t>n</a:t>
            </a:r>
            <a:r>
              <a:rPr sz="1600" spc="-90" dirty="0">
                <a:latin typeface="Courier New"/>
                <a:cs typeface="Courier New"/>
              </a:rPr>
              <a:t>a</a:t>
            </a:r>
            <a:r>
              <a:rPr sz="1600" spc="-509" dirty="0">
                <a:latin typeface="Courier New"/>
                <a:cs typeface="Courier New"/>
              </a:rPr>
              <a:t>l</a:t>
            </a:r>
            <a:r>
              <a:rPr sz="1600" spc="-90" dirty="0">
                <a:latin typeface="Courier New"/>
                <a:cs typeface="Courier New"/>
              </a:rPr>
              <a:t>y</a:t>
            </a:r>
            <a:r>
              <a:rPr sz="1600" spc="-315" dirty="0">
                <a:latin typeface="Courier New"/>
                <a:cs typeface="Courier New"/>
              </a:rPr>
              <a:t>t</a:t>
            </a:r>
            <a:r>
              <a:rPr sz="1600" spc="-509" dirty="0">
                <a:latin typeface="Courier New"/>
                <a:cs typeface="Courier New"/>
              </a:rPr>
              <a:t>i</a:t>
            </a:r>
            <a:r>
              <a:rPr sz="1600" spc="-185" dirty="0">
                <a:latin typeface="Courier New"/>
                <a:cs typeface="Courier New"/>
              </a:rPr>
              <a:t>c</a:t>
            </a:r>
            <a:r>
              <a:rPr sz="1600" spc="-250" dirty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5956" y="5022578"/>
            <a:ext cx="144589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buChar char="•"/>
              <a:tabLst>
                <a:tab pos="326390" algn="l"/>
                <a:tab pos="327025" algn="l"/>
              </a:tabLst>
            </a:pPr>
            <a:r>
              <a:rPr sz="1600" spc="-190" dirty="0">
                <a:latin typeface="Courier New"/>
                <a:cs typeface="Courier New"/>
              </a:rPr>
              <a:t>Disease</a:t>
            </a:r>
            <a:r>
              <a:rPr sz="1600" spc="-615" dirty="0">
                <a:latin typeface="Courier New"/>
                <a:cs typeface="Courier New"/>
              </a:rPr>
              <a:t> </a:t>
            </a:r>
            <a:r>
              <a:rPr sz="1600" spc="-250" dirty="0">
                <a:latin typeface="Courier New"/>
                <a:cs typeface="Courier New"/>
              </a:rPr>
              <a:t>Risk</a:t>
            </a:r>
            <a:endParaRPr sz="1600">
              <a:latin typeface="Courier New"/>
              <a:cs typeface="Courier New"/>
            </a:endParaRPr>
          </a:p>
          <a:p>
            <a:pPr marL="326390" indent="-313690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025" algn="l"/>
              </a:tabLst>
            </a:pPr>
            <a:r>
              <a:rPr sz="1600" spc="-190" dirty="0">
                <a:latin typeface="Courier New"/>
                <a:cs typeface="Courier New"/>
              </a:rPr>
              <a:t>Ancestry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5956" y="5635277"/>
            <a:ext cx="12528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60" dirty="0">
                <a:latin typeface="Courier New"/>
                <a:cs typeface="Courier New"/>
              </a:rPr>
              <a:t>Presentation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5956" y="5882106"/>
            <a:ext cx="3347720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buChar char="•"/>
              <a:tabLst>
                <a:tab pos="326390" algn="l"/>
                <a:tab pos="327025" algn="l"/>
              </a:tabLst>
            </a:pPr>
            <a:r>
              <a:rPr sz="1600" spc="-135" dirty="0">
                <a:latin typeface="Courier New"/>
                <a:cs typeface="Courier New"/>
              </a:rPr>
              <a:t>Expose</a:t>
            </a:r>
            <a:r>
              <a:rPr sz="1600" spc="-520" dirty="0">
                <a:latin typeface="Courier New"/>
                <a:cs typeface="Courier New"/>
              </a:rPr>
              <a:t> </a:t>
            </a:r>
            <a:r>
              <a:rPr sz="1600" spc="-210" dirty="0">
                <a:latin typeface="Courier New"/>
                <a:cs typeface="Courier New"/>
              </a:rPr>
              <a:t>as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130" dirty="0">
                <a:latin typeface="Courier New"/>
                <a:cs typeface="Courier New"/>
              </a:rPr>
              <a:t>Web</a:t>
            </a:r>
            <a:r>
              <a:rPr sz="1600" spc="-545" dirty="0">
                <a:latin typeface="Courier New"/>
                <a:cs typeface="Courier New"/>
              </a:rPr>
              <a:t> </a:t>
            </a:r>
            <a:r>
              <a:rPr sz="1600" spc="-235" dirty="0">
                <a:latin typeface="Courier New"/>
                <a:cs typeface="Courier New"/>
              </a:rPr>
              <a:t>Service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-195" dirty="0">
                <a:latin typeface="Courier New"/>
                <a:cs typeface="Courier New"/>
              </a:rPr>
              <a:t>APIs</a:t>
            </a:r>
            <a:endParaRPr sz="1600">
              <a:latin typeface="Courier New"/>
              <a:cs typeface="Courier New"/>
            </a:endParaRPr>
          </a:p>
          <a:p>
            <a:pPr marL="326390" marR="5080" indent="-313690">
              <a:lnSpc>
                <a:spcPts val="1939"/>
              </a:lnSpc>
              <a:spcBef>
                <a:spcPts val="60"/>
              </a:spcBef>
              <a:buChar char="•"/>
              <a:tabLst>
                <a:tab pos="326390" algn="l"/>
                <a:tab pos="327025" algn="l"/>
              </a:tabLst>
            </a:pPr>
            <a:r>
              <a:rPr sz="1600" spc="-60" dirty="0">
                <a:latin typeface="Courier New"/>
                <a:cs typeface="Courier New"/>
              </a:rPr>
              <a:t>Phone</a:t>
            </a:r>
            <a:r>
              <a:rPr sz="1600" spc="-509" dirty="0">
                <a:latin typeface="Courier New"/>
                <a:cs typeface="Courier New"/>
              </a:rPr>
              <a:t> </a:t>
            </a:r>
            <a:r>
              <a:rPr sz="1600" spc="-200" dirty="0">
                <a:latin typeface="Courier New"/>
                <a:cs typeface="Courier New"/>
              </a:rPr>
              <a:t>app,</a:t>
            </a:r>
            <a:r>
              <a:rPr sz="1600" spc="-535" dirty="0">
                <a:latin typeface="Courier New"/>
                <a:cs typeface="Courier New"/>
              </a:rPr>
              <a:t> </a:t>
            </a:r>
            <a:r>
              <a:rPr sz="1600" spc="130" dirty="0">
                <a:latin typeface="Courier New"/>
                <a:cs typeface="Courier New"/>
              </a:rPr>
              <a:t>Web</a:t>
            </a:r>
            <a:r>
              <a:rPr sz="1600" spc="-550" dirty="0">
                <a:latin typeface="Courier New"/>
                <a:cs typeface="Courier New"/>
              </a:rPr>
              <a:t> </a:t>
            </a:r>
            <a:r>
              <a:rPr sz="1600" spc="-185" dirty="0">
                <a:latin typeface="Courier New"/>
                <a:cs typeface="Courier New"/>
              </a:rPr>
              <a:t>page,</a:t>
            </a:r>
            <a:r>
              <a:rPr sz="1600" spc="-535" dirty="0">
                <a:latin typeface="Courier New"/>
                <a:cs typeface="Courier New"/>
              </a:rPr>
              <a:t> </a:t>
            </a:r>
            <a:r>
              <a:rPr sz="1600" spc="-250" dirty="0">
                <a:latin typeface="Courier New"/>
                <a:cs typeface="Courier New"/>
              </a:rPr>
              <a:t>Enterprise  applications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8427" y="2051304"/>
            <a:ext cx="640080" cy="421005"/>
          </a:xfrm>
          <a:custGeom>
            <a:avLst/>
            <a:gdLst/>
            <a:ahLst/>
            <a:cxnLst/>
            <a:rect l="l" t="t" r="r" b="b"/>
            <a:pathLst>
              <a:path w="640080" h="421005">
                <a:moveTo>
                  <a:pt x="638556" y="420624"/>
                </a:moveTo>
                <a:lnTo>
                  <a:pt x="3048" y="420624"/>
                </a:lnTo>
                <a:lnTo>
                  <a:pt x="0" y="417576"/>
                </a:lnTo>
                <a:lnTo>
                  <a:pt x="0" y="1524"/>
                </a:lnTo>
                <a:lnTo>
                  <a:pt x="3048" y="0"/>
                </a:lnTo>
                <a:lnTo>
                  <a:pt x="638556" y="0"/>
                </a:lnTo>
                <a:lnTo>
                  <a:pt x="640080" y="1524"/>
                </a:lnTo>
                <a:lnTo>
                  <a:pt x="640080" y="4572"/>
                </a:lnTo>
                <a:lnTo>
                  <a:pt x="9144" y="4572"/>
                </a:lnTo>
                <a:lnTo>
                  <a:pt x="4572" y="7620"/>
                </a:lnTo>
                <a:lnTo>
                  <a:pt x="9144" y="7620"/>
                </a:lnTo>
                <a:lnTo>
                  <a:pt x="9144" y="411480"/>
                </a:lnTo>
                <a:lnTo>
                  <a:pt x="4572" y="411480"/>
                </a:lnTo>
                <a:lnTo>
                  <a:pt x="9144" y="416052"/>
                </a:lnTo>
                <a:lnTo>
                  <a:pt x="640080" y="416052"/>
                </a:lnTo>
                <a:lnTo>
                  <a:pt x="640080" y="417576"/>
                </a:lnTo>
                <a:lnTo>
                  <a:pt x="638556" y="420624"/>
                </a:lnTo>
                <a:close/>
              </a:path>
              <a:path w="640080" h="421005">
                <a:moveTo>
                  <a:pt x="9144" y="7620"/>
                </a:moveTo>
                <a:lnTo>
                  <a:pt x="4572" y="7620"/>
                </a:lnTo>
                <a:lnTo>
                  <a:pt x="9144" y="4572"/>
                </a:lnTo>
                <a:lnTo>
                  <a:pt x="9144" y="7620"/>
                </a:lnTo>
                <a:close/>
              </a:path>
              <a:path w="640080" h="421005">
                <a:moveTo>
                  <a:pt x="632460" y="7620"/>
                </a:moveTo>
                <a:lnTo>
                  <a:pt x="9144" y="7620"/>
                </a:lnTo>
                <a:lnTo>
                  <a:pt x="9144" y="4572"/>
                </a:lnTo>
                <a:lnTo>
                  <a:pt x="632460" y="4572"/>
                </a:lnTo>
                <a:lnTo>
                  <a:pt x="632460" y="7620"/>
                </a:lnTo>
                <a:close/>
              </a:path>
              <a:path w="640080" h="421005">
                <a:moveTo>
                  <a:pt x="632460" y="416052"/>
                </a:moveTo>
                <a:lnTo>
                  <a:pt x="632460" y="4572"/>
                </a:lnTo>
                <a:lnTo>
                  <a:pt x="635508" y="7620"/>
                </a:lnTo>
                <a:lnTo>
                  <a:pt x="640080" y="7620"/>
                </a:lnTo>
                <a:lnTo>
                  <a:pt x="640080" y="411480"/>
                </a:lnTo>
                <a:lnTo>
                  <a:pt x="635508" y="411480"/>
                </a:lnTo>
                <a:lnTo>
                  <a:pt x="632460" y="416052"/>
                </a:lnTo>
                <a:close/>
              </a:path>
              <a:path w="640080" h="421005">
                <a:moveTo>
                  <a:pt x="640080" y="7620"/>
                </a:moveTo>
                <a:lnTo>
                  <a:pt x="635508" y="7620"/>
                </a:lnTo>
                <a:lnTo>
                  <a:pt x="632460" y="4572"/>
                </a:lnTo>
                <a:lnTo>
                  <a:pt x="640080" y="4572"/>
                </a:lnTo>
                <a:lnTo>
                  <a:pt x="640080" y="7620"/>
                </a:lnTo>
                <a:close/>
              </a:path>
              <a:path w="640080" h="421005">
                <a:moveTo>
                  <a:pt x="9144" y="416052"/>
                </a:moveTo>
                <a:lnTo>
                  <a:pt x="4572" y="411480"/>
                </a:lnTo>
                <a:lnTo>
                  <a:pt x="9144" y="411480"/>
                </a:lnTo>
                <a:lnTo>
                  <a:pt x="9144" y="416052"/>
                </a:lnTo>
                <a:close/>
              </a:path>
              <a:path w="640080" h="421005">
                <a:moveTo>
                  <a:pt x="632460" y="416052"/>
                </a:moveTo>
                <a:lnTo>
                  <a:pt x="9144" y="416052"/>
                </a:lnTo>
                <a:lnTo>
                  <a:pt x="9144" y="411480"/>
                </a:lnTo>
                <a:lnTo>
                  <a:pt x="632460" y="411480"/>
                </a:lnTo>
                <a:lnTo>
                  <a:pt x="632460" y="416052"/>
                </a:lnTo>
                <a:close/>
              </a:path>
              <a:path w="640080" h="421005">
                <a:moveTo>
                  <a:pt x="640080" y="416052"/>
                </a:moveTo>
                <a:lnTo>
                  <a:pt x="632460" y="416052"/>
                </a:lnTo>
                <a:lnTo>
                  <a:pt x="635508" y="411480"/>
                </a:lnTo>
                <a:lnTo>
                  <a:pt x="640080" y="411480"/>
                </a:lnTo>
                <a:lnTo>
                  <a:pt x="640080" y="41605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3000" y="2055876"/>
            <a:ext cx="631190" cy="411480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10"/>
              </a:spcBef>
            </a:pPr>
            <a:r>
              <a:rPr sz="1450" spc="175" dirty="0">
                <a:solidFill>
                  <a:srgbClr val="FFFFFF"/>
                </a:solidFill>
                <a:latin typeface="Courier New"/>
                <a:cs typeface="Courier New"/>
              </a:rPr>
              <a:t>BAM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03476" y="2051304"/>
            <a:ext cx="640080" cy="421005"/>
          </a:xfrm>
          <a:custGeom>
            <a:avLst/>
            <a:gdLst/>
            <a:ahLst/>
            <a:cxnLst/>
            <a:rect l="l" t="t" r="r" b="b"/>
            <a:pathLst>
              <a:path w="640080" h="421005">
                <a:moveTo>
                  <a:pt x="638556" y="420624"/>
                </a:moveTo>
                <a:lnTo>
                  <a:pt x="1524" y="420624"/>
                </a:lnTo>
                <a:lnTo>
                  <a:pt x="0" y="417576"/>
                </a:lnTo>
                <a:lnTo>
                  <a:pt x="0" y="1524"/>
                </a:lnTo>
                <a:lnTo>
                  <a:pt x="1524" y="0"/>
                </a:lnTo>
                <a:lnTo>
                  <a:pt x="638556" y="0"/>
                </a:lnTo>
                <a:lnTo>
                  <a:pt x="640080" y="1524"/>
                </a:lnTo>
                <a:lnTo>
                  <a:pt x="640080" y="4572"/>
                </a:lnTo>
                <a:lnTo>
                  <a:pt x="9144" y="4572"/>
                </a:lnTo>
                <a:lnTo>
                  <a:pt x="4572" y="7620"/>
                </a:lnTo>
                <a:lnTo>
                  <a:pt x="9144" y="7620"/>
                </a:lnTo>
                <a:lnTo>
                  <a:pt x="9144" y="411480"/>
                </a:lnTo>
                <a:lnTo>
                  <a:pt x="4572" y="411480"/>
                </a:lnTo>
                <a:lnTo>
                  <a:pt x="9144" y="416052"/>
                </a:lnTo>
                <a:lnTo>
                  <a:pt x="640080" y="416052"/>
                </a:lnTo>
                <a:lnTo>
                  <a:pt x="640080" y="417576"/>
                </a:lnTo>
                <a:lnTo>
                  <a:pt x="638556" y="420624"/>
                </a:lnTo>
                <a:close/>
              </a:path>
              <a:path w="640080" h="421005">
                <a:moveTo>
                  <a:pt x="9144" y="7620"/>
                </a:moveTo>
                <a:lnTo>
                  <a:pt x="4572" y="7620"/>
                </a:lnTo>
                <a:lnTo>
                  <a:pt x="9144" y="4572"/>
                </a:lnTo>
                <a:lnTo>
                  <a:pt x="9144" y="7620"/>
                </a:lnTo>
                <a:close/>
              </a:path>
              <a:path w="640080" h="421005">
                <a:moveTo>
                  <a:pt x="630935" y="7620"/>
                </a:moveTo>
                <a:lnTo>
                  <a:pt x="9144" y="7620"/>
                </a:lnTo>
                <a:lnTo>
                  <a:pt x="9144" y="4572"/>
                </a:lnTo>
                <a:lnTo>
                  <a:pt x="630935" y="4572"/>
                </a:lnTo>
                <a:lnTo>
                  <a:pt x="630935" y="7620"/>
                </a:lnTo>
                <a:close/>
              </a:path>
              <a:path w="640080" h="421005">
                <a:moveTo>
                  <a:pt x="630935" y="416052"/>
                </a:moveTo>
                <a:lnTo>
                  <a:pt x="630935" y="4572"/>
                </a:lnTo>
                <a:lnTo>
                  <a:pt x="635508" y="7620"/>
                </a:lnTo>
                <a:lnTo>
                  <a:pt x="640080" y="7620"/>
                </a:lnTo>
                <a:lnTo>
                  <a:pt x="640080" y="411480"/>
                </a:lnTo>
                <a:lnTo>
                  <a:pt x="635508" y="411480"/>
                </a:lnTo>
                <a:lnTo>
                  <a:pt x="630935" y="416052"/>
                </a:lnTo>
                <a:close/>
              </a:path>
              <a:path w="640080" h="421005">
                <a:moveTo>
                  <a:pt x="640080" y="7620"/>
                </a:moveTo>
                <a:lnTo>
                  <a:pt x="635508" y="7620"/>
                </a:lnTo>
                <a:lnTo>
                  <a:pt x="630935" y="4572"/>
                </a:lnTo>
                <a:lnTo>
                  <a:pt x="640080" y="4572"/>
                </a:lnTo>
                <a:lnTo>
                  <a:pt x="640080" y="7620"/>
                </a:lnTo>
                <a:close/>
              </a:path>
              <a:path w="640080" h="421005">
                <a:moveTo>
                  <a:pt x="9144" y="416052"/>
                </a:moveTo>
                <a:lnTo>
                  <a:pt x="4572" y="411480"/>
                </a:lnTo>
                <a:lnTo>
                  <a:pt x="9144" y="411480"/>
                </a:lnTo>
                <a:lnTo>
                  <a:pt x="9144" y="416052"/>
                </a:lnTo>
                <a:close/>
              </a:path>
              <a:path w="640080" h="421005">
                <a:moveTo>
                  <a:pt x="630935" y="416052"/>
                </a:moveTo>
                <a:lnTo>
                  <a:pt x="9144" y="416052"/>
                </a:lnTo>
                <a:lnTo>
                  <a:pt x="9144" y="411480"/>
                </a:lnTo>
                <a:lnTo>
                  <a:pt x="630935" y="411480"/>
                </a:lnTo>
                <a:lnTo>
                  <a:pt x="630935" y="416052"/>
                </a:lnTo>
                <a:close/>
              </a:path>
              <a:path w="640080" h="421005">
                <a:moveTo>
                  <a:pt x="640080" y="416052"/>
                </a:moveTo>
                <a:lnTo>
                  <a:pt x="630935" y="416052"/>
                </a:lnTo>
                <a:lnTo>
                  <a:pt x="635508" y="411480"/>
                </a:lnTo>
                <a:lnTo>
                  <a:pt x="640080" y="411480"/>
                </a:lnTo>
                <a:lnTo>
                  <a:pt x="640080" y="41605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08048" y="2055876"/>
            <a:ext cx="631190" cy="411480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10"/>
              </a:spcBef>
            </a:pPr>
            <a:r>
              <a:rPr sz="1450" spc="175" dirty="0">
                <a:solidFill>
                  <a:srgbClr val="FFFFFF"/>
                </a:solidFill>
                <a:latin typeface="Courier New"/>
                <a:cs typeface="Courier New"/>
              </a:rPr>
              <a:t>BAM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3864" y="2051304"/>
            <a:ext cx="640080" cy="421005"/>
          </a:xfrm>
          <a:custGeom>
            <a:avLst/>
            <a:gdLst/>
            <a:ahLst/>
            <a:cxnLst/>
            <a:rect l="l" t="t" r="r" b="b"/>
            <a:pathLst>
              <a:path w="640079" h="421005">
                <a:moveTo>
                  <a:pt x="638556" y="420624"/>
                </a:moveTo>
                <a:lnTo>
                  <a:pt x="1524" y="420624"/>
                </a:lnTo>
                <a:lnTo>
                  <a:pt x="0" y="417576"/>
                </a:lnTo>
                <a:lnTo>
                  <a:pt x="0" y="1524"/>
                </a:lnTo>
                <a:lnTo>
                  <a:pt x="1524" y="0"/>
                </a:lnTo>
                <a:lnTo>
                  <a:pt x="638556" y="0"/>
                </a:lnTo>
                <a:lnTo>
                  <a:pt x="640080" y="1524"/>
                </a:lnTo>
                <a:lnTo>
                  <a:pt x="640080" y="4572"/>
                </a:lnTo>
                <a:lnTo>
                  <a:pt x="9144" y="4572"/>
                </a:lnTo>
                <a:lnTo>
                  <a:pt x="4572" y="7620"/>
                </a:lnTo>
                <a:lnTo>
                  <a:pt x="9144" y="7620"/>
                </a:lnTo>
                <a:lnTo>
                  <a:pt x="9144" y="411480"/>
                </a:lnTo>
                <a:lnTo>
                  <a:pt x="4572" y="411480"/>
                </a:lnTo>
                <a:lnTo>
                  <a:pt x="9144" y="416052"/>
                </a:lnTo>
                <a:lnTo>
                  <a:pt x="640080" y="416052"/>
                </a:lnTo>
                <a:lnTo>
                  <a:pt x="640080" y="417576"/>
                </a:lnTo>
                <a:lnTo>
                  <a:pt x="638556" y="420624"/>
                </a:lnTo>
                <a:close/>
              </a:path>
              <a:path w="640079" h="421005">
                <a:moveTo>
                  <a:pt x="9144" y="7620"/>
                </a:moveTo>
                <a:lnTo>
                  <a:pt x="4572" y="7620"/>
                </a:lnTo>
                <a:lnTo>
                  <a:pt x="9144" y="4572"/>
                </a:lnTo>
                <a:lnTo>
                  <a:pt x="9144" y="7620"/>
                </a:lnTo>
                <a:close/>
              </a:path>
              <a:path w="640079" h="421005">
                <a:moveTo>
                  <a:pt x="630935" y="7620"/>
                </a:moveTo>
                <a:lnTo>
                  <a:pt x="9144" y="7620"/>
                </a:lnTo>
                <a:lnTo>
                  <a:pt x="9144" y="4572"/>
                </a:lnTo>
                <a:lnTo>
                  <a:pt x="630935" y="4572"/>
                </a:lnTo>
                <a:lnTo>
                  <a:pt x="630935" y="7620"/>
                </a:lnTo>
                <a:close/>
              </a:path>
              <a:path w="640079" h="421005">
                <a:moveTo>
                  <a:pt x="630935" y="416052"/>
                </a:moveTo>
                <a:lnTo>
                  <a:pt x="630935" y="4572"/>
                </a:lnTo>
                <a:lnTo>
                  <a:pt x="635508" y="7620"/>
                </a:lnTo>
                <a:lnTo>
                  <a:pt x="640080" y="7620"/>
                </a:lnTo>
                <a:lnTo>
                  <a:pt x="640080" y="411480"/>
                </a:lnTo>
                <a:lnTo>
                  <a:pt x="635508" y="411480"/>
                </a:lnTo>
                <a:lnTo>
                  <a:pt x="630935" y="416052"/>
                </a:lnTo>
                <a:close/>
              </a:path>
              <a:path w="640079" h="421005">
                <a:moveTo>
                  <a:pt x="640080" y="7620"/>
                </a:moveTo>
                <a:lnTo>
                  <a:pt x="635508" y="7620"/>
                </a:lnTo>
                <a:lnTo>
                  <a:pt x="630935" y="4572"/>
                </a:lnTo>
                <a:lnTo>
                  <a:pt x="640080" y="4572"/>
                </a:lnTo>
                <a:lnTo>
                  <a:pt x="640080" y="7620"/>
                </a:lnTo>
                <a:close/>
              </a:path>
              <a:path w="640079" h="421005">
                <a:moveTo>
                  <a:pt x="9144" y="416052"/>
                </a:moveTo>
                <a:lnTo>
                  <a:pt x="4572" y="411480"/>
                </a:lnTo>
                <a:lnTo>
                  <a:pt x="9144" y="411480"/>
                </a:lnTo>
                <a:lnTo>
                  <a:pt x="9144" y="416052"/>
                </a:lnTo>
                <a:close/>
              </a:path>
              <a:path w="640079" h="421005">
                <a:moveTo>
                  <a:pt x="630935" y="416052"/>
                </a:moveTo>
                <a:lnTo>
                  <a:pt x="9144" y="416052"/>
                </a:lnTo>
                <a:lnTo>
                  <a:pt x="9144" y="411480"/>
                </a:lnTo>
                <a:lnTo>
                  <a:pt x="630935" y="411480"/>
                </a:lnTo>
                <a:lnTo>
                  <a:pt x="630935" y="416052"/>
                </a:lnTo>
                <a:close/>
              </a:path>
              <a:path w="640079" h="421005">
                <a:moveTo>
                  <a:pt x="640080" y="416052"/>
                </a:moveTo>
                <a:lnTo>
                  <a:pt x="630935" y="416052"/>
                </a:lnTo>
                <a:lnTo>
                  <a:pt x="635508" y="411480"/>
                </a:lnTo>
                <a:lnTo>
                  <a:pt x="640080" y="411480"/>
                </a:lnTo>
                <a:lnTo>
                  <a:pt x="640080" y="41605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88435" y="2055876"/>
            <a:ext cx="631190" cy="411480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10"/>
              </a:spcBef>
            </a:pPr>
            <a:r>
              <a:rPr sz="1450" spc="175" dirty="0">
                <a:solidFill>
                  <a:srgbClr val="FFFFFF"/>
                </a:solidFill>
                <a:latin typeface="Courier New"/>
                <a:cs typeface="Courier New"/>
              </a:rPr>
              <a:t>BAM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48911" y="2051304"/>
            <a:ext cx="640080" cy="421005"/>
          </a:xfrm>
          <a:custGeom>
            <a:avLst/>
            <a:gdLst/>
            <a:ahLst/>
            <a:cxnLst/>
            <a:rect l="l" t="t" r="r" b="b"/>
            <a:pathLst>
              <a:path w="640079" h="421005">
                <a:moveTo>
                  <a:pt x="637032" y="420624"/>
                </a:moveTo>
                <a:lnTo>
                  <a:pt x="1524" y="420624"/>
                </a:lnTo>
                <a:lnTo>
                  <a:pt x="0" y="417576"/>
                </a:lnTo>
                <a:lnTo>
                  <a:pt x="0" y="1524"/>
                </a:lnTo>
                <a:lnTo>
                  <a:pt x="1524" y="0"/>
                </a:lnTo>
                <a:lnTo>
                  <a:pt x="637032" y="0"/>
                </a:lnTo>
                <a:lnTo>
                  <a:pt x="640080" y="1524"/>
                </a:lnTo>
                <a:lnTo>
                  <a:pt x="640080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11480"/>
                </a:lnTo>
                <a:lnTo>
                  <a:pt x="3048" y="411480"/>
                </a:lnTo>
                <a:lnTo>
                  <a:pt x="7620" y="416052"/>
                </a:lnTo>
                <a:lnTo>
                  <a:pt x="640080" y="416052"/>
                </a:lnTo>
                <a:lnTo>
                  <a:pt x="640080" y="417576"/>
                </a:lnTo>
                <a:lnTo>
                  <a:pt x="637032" y="420624"/>
                </a:lnTo>
                <a:close/>
              </a:path>
              <a:path w="640079" h="421005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640079" h="421005">
                <a:moveTo>
                  <a:pt x="630935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630935" y="4572"/>
                </a:lnTo>
                <a:lnTo>
                  <a:pt x="630935" y="7620"/>
                </a:lnTo>
                <a:close/>
              </a:path>
              <a:path w="640079" h="421005">
                <a:moveTo>
                  <a:pt x="630935" y="416052"/>
                </a:moveTo>
                <a:lnTo>
                  <a:pt x="630935" y="4572"/>
                </a:lnTo>
                <a:lnTo>
                  <a:pt x="635508" y="7620"/>
                </a:lnTo>
                <a:lnTo>
                  <a:pt x="640080" y="7620"/>
                </a:lnTo>
                <a:lnTo>
                  <a:pt x="640080" y="411480"/>
                </a:lnTo>
                <a:lnTo>
                  <a:pt x="635508" y="411480"/>
                </a:lnTo>
                <a:lnTo>
                  <a:pt x="630935" y="416052"/>
                </a:lnTo>
                <a:close/>
              </a:path>
              <a:path w="640079" h="421005">
                <a:moveTo>
                  <a:pt x="640080" y="7620"/>
                </a:moveTo>
                <a:lnTo>
                  <a:pt x="635508" y="7620"/>
                </a:lnTo>
                <a:lnTo>
                  <a:pt x="630935" y="4572"/>
                </a:lnTo>
                <a:lnTo>
                  <a:pt x="640080" y="4572"/>
                </a:lnTo>
                <a:lnTo>
                  <a:pt x="640080" y="7620"/>
                </a:lnTo>
                <a:close/>
              </a:path>
              <a:path w="640079" h="421005">
                <a:moveTo>
                  <a:pt x="7620" y="416052"/>
                </a:moveTo>
                <a:lnTo>
                  <a:pt x="3048" y="411480"/>
                </a:lnTo>
                <a:lnTo>
                  <a:pt x="7620" y="411480"/>
                </a:lnTo>
                <a:lnTo>
                  <a:pt x="7620" y="416052"/>
                </a:lnTo>
                <a:close/>
              </a:path>
              <a:path w="640079" h="421005">
                <a:moveTo>
                  <a:pt x="630935" y="416052"/>
                </a:moveTo>
                <a:lnTo>
                  <a:pt x="7620" y="416052"/>
                </a:lnTo>
                <a:lnTo>
                  <a:pt x="7620" y="411480"/>
                </a:lnTo>
                <a:lnTo>
                  <a:pt x="630935" y="411480"/>
                </a:lnTo>
                <a:lnTo>
                  <a:pt x="630935" y="416052"/>
                </a:lnTo>
                <a:close/>
              </a:path>
              <a:path w="640079" h="421005">
                <a:moveTo>
                  <a:pt x="640080" y="416052"/>
                </a:moveTo>
                <a:lnTo>
                  <a:pt x="630935" y="416052"/>
                </a:lnTo>
                <a:lnTo>
                  <a:pt x="635508" y="411480"/>
                </a:lnTo>
                <a:lnTo>
                  <a:pt x="640080" y="411480"/>
                </a:lnTo>
                <a:lnTo>
                  <a:pt x="640080" y="41605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51959" y="2055876"/>
            <a:ext cx="632460" cy="411480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10"/>
              </a:spcBef>
            </a:pPr>
            <a:r>
              <a:rPr sz="1450" spc="175" dirty="0">
                <a:solidFill>
                  <a:srgbClr val="FFFFFF"/>
                </a:solidFill>
                <a:latin typeface="Courier New"/>
                <a:cs typeface="Courier New"/>
              </a:rPr>
              <a:t>BAM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904" y="2932176"/>
            <a:ext cx="1403985" cy="421005"/>
          </a:xfrm>
          <a:custGeom>
            <a:avLst/>
            <a:gdLst/>
            <a:ahLst/>
            <a:cxnLst/>
            <a:rect l="l" t="t" r="r" b="b"/>
            <a:pathLst>
              <a:path w="1403985" h="421004">
                <a:moveTo>
                  <a:pt x="1402080" y="420624"/>
                </a:moveTo>
                <a:lnTo>
                  <a:pt x="1524" y="420624"/>
                </a:lnTo>
                <a:lnTo>
                  <a:pt x="0" y="419100"/>
                </a:lnTo>
                <a:lnTo>
                  <a:pt x="0" y="3048"/>
                </a:lnTo>
                <a:lnTo>
                  <a:pt x="1524" y="0"/>
                </a:lnTo>
                <a:lnTo>
                  <a:pt x="1402080" y="0"/>
                </a:lnTo>
                <a:lnTo>
                  <a:pt x="1403604" y="3048"/>
                </a:lnTo>
                <a:lnTo>
                  <a:pt x="1403604" y="4572"/>
                </a:lnTo>
                <a:lnTo>
                  <a:pt x="7620" y="4572"/>
                </a:lnTo>
                <a:lnTo>
                  <a:pt x="3048" y="9144"/>
                </a:lnTo>
                <a:lnTo>
                  <a:pt x="7620" y="9144"/>
                </a:lnTo>
                <a:lnTo>
                  <a:pt x="7620" y="413004"/>
                </a:lnTo>
                <a:lnTo>
                  <a:pt x="3048" y="413004"/>
                </a:lnTo>
                <a:lnTo>
                  <a:pt x="7620" y="416052"/>
                </a:lnTo>
                <a:lnTo>
                  <a:pt x="1403604" y="416052"/>
                </a:lnTo>
                <a:lnTo>
                  <a:pt x="1403604" y="419100"/>
                </a:lnTo>
                <a:lnTo>
                  <a:pt x="1402080" y="420624"/>
                </a:lnTo>
                <a:close/>
              </a:path>
              <a:path w="1403985" h="421004">
                <a:moveTo>
                  <a:pt x="7620" y="9144"/>
                </a:moveTo>
                <a:lnTo>
                  <a:pt x="3048" y="9144"/>
                </a:lnTo>
                <a:lnTo>
                  <a:pt x="7620" y="4572"/>
                </a:lnTo>
                <a:lnTo>
                  <a:pt x="7620" y="9144"/>
                </a:lnTo>
                <a:close/>
              </a:path>
              <a:path w="1403985" h="421004">
                <a:moveTo>
                  <a:pt x="1395984" y="9144"/>
                </a:moveTo>
                <a:lnTo>
                  <a:pt x="7620" y="9144"/>
                </a:lnTo>
                <a:lnTo>
                  <a:pt x="7620" y="4572"/>
                </a:lnTo>
                <a:lnTo>
                  <a:pt x="1395984" y="4572"/>
                </a:lnTo>
                <a:lnTo>
                  <a:pt x="1395984" y="9144"/>
                </a:lnTo>
                <a:close/>
              </a:path>
              <a:path w="1403985" h="421004">
                <a:moveTo>
                  <a:pt x="1395984" y="416052"/>
                </a:moveTo>
                <a:lnTo>
                  <a:pt x="1395984" y="4572"/>
                </a:lnTo>
                <a:lnTo>
                  <a:pt x="1399032" y="9144"/>
                </a:lnTo>
                <a:lnTo>
                  <a:pt x="1403604" y="9144"/>
                </a:lnTo>
                <a:lnTo>
                  <a:pt x="1403604" y="413004"/>
                </a:lnTo>
                <a:lnTo>
                  <a:pt x="1399032" y="413004"/>
                </a:lnTo>
                <a:lnTo>
                  <a:pt x="1395984" y="416052"/>
                </a:lnTo>
                <a:close/>
              </a:path>
              <a:path w="1403985" h="421004">
                <a:moveTo>
                  <a:pt x="1403604" y="9144"/>
                </a:moveTo>
                <a:lnTo>
                  <a:pt x="1399032" y="9144"/>
                </a:lnTo>
                <a:lnTo>
                  <a:pt x="1395984" y="4572"/>
                </a:lnTo>
                <a:lnTo>
                  <a:pt x="1403604" y="4572"/>
                </a:lnTo>
                <a:lnTo>
                  <a:pt x="1403604" y="9144"/>
                </a:lnTo>
                <a:close/>
              </a:path>
              <a:path w="1403985" h="421004">
                <a:moveTo>
                  <a:pt x="7620" y="416052"/>
                </a:moveTo>
                <a:lnTo>
                  <a:pt x="3048" y="413004"/>
                </a:lnTo>
                <a:lnTo>
                  <a:pt x="7620" y="413004"/>
                </a:lnTo>
                <a:lnTo>
                  <a:pt x="7620" y="416052"/>
                </a:lnTo>
                <a:close/>
              </a:path>
              <a:path w="1403985" h="421004">
                <a:moveTo>
                  <a:pt x="1395984" y="416052"/>
                </a:moveTo>
                <a:lnTo>
                  <a:pt x="7620" y="416052"/>
                </a:lnTo>
                <a:lnTo>
                  <a:pt x="7620" y="413004"/>
                </a:lnTo>
                <a:lnTo>
                  <a:pt x="1395984" y="413004"/>
                </a:lnTo>
                <a:lnTo>
                  <a:pt x="1395984" y="416052"/>
                </a:lnTo>
                <a:close/>
              </a:path>
              <a:path w="1403985" h="421004">
                <a:moveTo>
                  <a:pt x="1403604" y="416052"/>
                </a:moveTo>
                <a:lnTo>
                  <a:pt x="1395984" y="416052"/>
                </a:lnTo>
                <a:lnTo>
                  <a:pt x="1399032" y="413004"/>
                </a:lnTo>
                <a:lnTo>
                  <a:pt x="1403604" y="413004"/>
                </a:lnTo>
                <a:lnTo>
                  <a:pt x="1403604" y="416052"/>
                </a:lnTo>
                <a:close/>
              </a:path>
            </a:pathLst>
          </a:custGeom>
          <a:solidFill>
            <a:srgbClr val="008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7952" y="2936748"/>
            <a:ext cx="1396365" cy="411480"/>
          </a:xfrm>
          <a:prstGeom prst="rect">
            <a:avLst/>
          </a:prstGeom>
          <a:solidFill>
            <a:srgbClr val="00BCF2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20"/>
              </a:spcBef>
            </a:pPr>
            <a:r>
              <a:rPr sz="1450" spc="-215" dirty="0">
                <a:solidFill>
                  <a:srgbClr val="FFFFFF"/>
                </a:solidFill>
                <a:latin typeface="Courier New"/>
                <a:cs typeface="Courier New"/>
              </a:rPr>
              <a:t>VariantTools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904" y="3608832"/>
            <a:ext cx="1403985" cy="421005"/>
          </a:xfrm>
          <a:custGeom>
            <a:avLst/>
            <a:gdLst/>
            <a:ahLst/>
            <a:cxnLst/>
            <a:rect l="l" t="t" r="r" b="b"/>
            <a:pathLst>
              <a:path w="1403985" h="421004">
                <a:moveTo>
                  <a:pt x="1402080" y="420624"/>
                </a:moveTo>
                <a:lnTo>
                  <a:pt x="1524" y="420624"/>
                </a:lnTo>
                <a:lnTo>
                  <a:pt x="0" y="419100"/>
                </a:lnTo>
                <a:lnTo>
                  <a:pt x="0" y="1524"/>
                </a:lnTo>
                <a:lnTo>
                  <a:pt x="1524" y="0"/>
                </a:lnTo>
                <a:lnTo>
                  <a:pt x="1402080" y="0"/>
                </a:lnTo>
                <a:lnTo>
                  <a:pt x="1403604" y="1524"/>
                </a:lnTo>
                <a:lnTo>
                  <a:pt x="1403604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11480"/>
                </a:lnTo>
                <a:lnTo>
                  <a:pt x="3048" y="411480"/>
                </a:lnTo>
                <a:lnTo>
                  <a:pt x="7620" y="416052"/>
                </a:lnTo>
                <a:lnTo>
                  <a:pt x="1403604" y="416052"/>
                </a:lnTo>
                <a:lnTo>
                  <a:pt x="1403604" y="419100"/>
                </a:lnTo>
                <a:lnTo>
                  <a:pt x="1402080" y="420624"/>
                </a:lnTo>
                <a:close/>
              </a:path>
              <a:path w="1403985" h="421004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403985" h="421004">
                <a:moveTo>
                  <a:pt x="1395984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395984" y="4572"/>
                </a:lnTo>
                <a:lnTo>
                  <a:pt x="1395984" y="7620"/>
                </a:lnTo>
                <a:close/>
              </a:path>
              <a:path w="1403985" h="421004">
                <a:moveTo>
                  <a:pt x="1395984" y="416052"/>
                </a:moveTo>
                <a:lnTo>
                  <a:pt x="1395984" y="4572"/>
                </a:lnTo>
                <a:lnTo>
                  <a:pt x="1399032" y="7620"/>
                </a:lnTo>
                <a:lnTo>
                  <a:pt x="1403604" y="7620"/>
                </a:lnTo>
                <a:lnTo>
                  <a:pt x="1403604" y="411480"/>
                </a:lnTo>
                <a:lnTo>
                  <a:pt x="1399032" y="411480"/>
                </a:lnTo>
                <a:lnTo>
                  <a:pt x="1395984" y="416052"/>
                </a:lnTo>
                <a:close/>
              </a:path>
              <a:path w="1403985" h="421004">
                <a:moveTo>
                  <a:pt x="1403604" y="7620"/>
                </a:moveTo>
                <a:lnTo>
                  <a:pt x="1399032" y="7620"/>
                </a:lnTo>
                <a:lnTo>
                  <a:pt x="1395984" y="4572"/>
                </a:lnTo>
                <a:lnTo>
                  <a:pt x="1403604" y="4572"/>
                </a:lnTo>
                <a:lnTo>
                  <a:pt x="1403604" y="7620"/>
                </a:lnTo>
                <a:close/>
              </a:path>
              <a:path w="1403985" h="421004">
                <a:moveTo>
                  <a:pt x="7620" y="416052"/>
                </a:moveTo>
                <a:lnTo>
                  <a:pt x="3048" y="411480"/>
                </a:lnTo>
                <a:lnTo>
                  <a:pt x="7620" y="411480"/>
                </a:lnTo>
                <a:lnTo>
                  <a:pt x="7620" y="416052"/>
                </a:lnTo>
                <a:close/>
              </a:path>
              <a:path w="1403985" h="421004">
                <a:moveTo>
                  <a:pt x="1395984" y="416052"/>
                </a:moveTo>
                <a:lnTo>
                  <a:pt x="7620" y="416052"/>
                </a:lnTo>
                <a:lnTo>
                  <a:pt x="7620" y="411480"/>
                </a:lnTo>
                <a:lnTo>
                  <a:pt x="1395984" y="411480"/>
                </a:lnTo>
                <a:lnTo>
                  <a:pt x="1395984" y="416052"/>
                </a:lnTo>
                <a:close/>
              </a:path>
              <a:path w="1403985" h="421004">
                <a:moveTo>
                  <a:pt x="1403604" y="416052"/>
                </a:moveTo>
                <a:lnTo>
                  <a:pt x="1395984" y="416052"/>
                </a:lnTo>
                <a:lnTo>
                  <a:pt x="1399032" y="411480"/>
                </a:lnTo>
                <a:lnTo>
                  <a:pt x="1403604" y="411480"/>
                </a:lnTo>
                <a:lnTo>
                  <a:pt x="1403604" y="416052"/>
                </a:lnTo>
                <a:close/>
              </a:path>
            </a:pathLst>
          </a:custGeom>
          <a:solidFill>
            <a:srgbClr val="008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7952" y="3613403"/>
            <a:ext cx="1396365" cy="411480"/>
          </a:xfrm>
          <a:prstGeom prst="rect">
            <a:avLst/>
          </a:prstGeom>
          <a:solidFill>
            <a:srgbClr val="00BCF2"/>
          </a:solidFill>
        </p:spPr>
        <p:txBody>
          <a:bodyPr vert="horz" wrap="square" lIns="0" tIns="9017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710"/>
              </a:spcBef>
            </a:pPr>
            <a:r>
              <a:rPr sz="1450" spc="155" dirty="0">
                <a:solidFill>
                  <a:srgbClr val="FFFFFF"/>
                </a:solidFill>
                <a:latin typeface="Courier New"/>
                <a:cs typeface="Courier New"/>
              </a:rPr>
              <a:t>GWAS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0080" y="2368295"/>
            <a:ext cx="489584" cy="577850"/>
          </a:xfrm>
          <a:custGeom>
            <a:avLst/>
            <a:gdLst/>
            <a:ahLst/>
            <a:cxnLst/>
            <a:rect l="l" t="t" r="r" b="b"/>
            <a:pathLst>
              <a:path w="489584" h="577850">
                <a:moveTo>
                  <a:pt x="437388" y="577595"/>
                </a:moveTo>
                <a:lnTo>
                  <a:pt x="161543" y="525779"/>
                </a:lnTo>
                <a:lnTo>
                  <a:pt x="243839" y="469391"/>
                </a:lnTo>
                <a:lnTo>
                  <a:pt x="0" y="112775"/>
                </a:lnTo>
                <a:lnTo>
                  <a:pt x="163067" y="0"/>
                </a:lnTo>
                <a:lnTo>
                  <a:pt x="406907" y="358139"/>
                </a:lnTo>
                <a:lnTo>
                  <a:pt x="478611" y="358139"/>
                </a:lnTo>
                <a:lnTo>
                  <a:pt x="437388" y="577595"/>
                </a:lnTo>
                <a:close/>
              </a:path>
              <a:path w="489584" h="577850">
                <a:moveTo>
                  <a:pt x="478611" y="358139"/>
                </a:moveTo>
                <a:lnTo>
                  <a:pt x="406907" y="358139"/>
                </a:lnTo>
                <a:lnTo>
                  <a:pt x="489203" y="301751"/>
                </a:lnTo>
                <a:lnTo>
                  <a:pt x="478611" y="358139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983" y="2362200"/>
            <a:ext cx="501650" cy="588645"/>
          </a:xfrm>
          <a:custGeom>
            <a:avLst/>
            <a:gdLst/>
            <a:ahLst/>
            <a:cxnLst/>
            <a:rect l="l" t="t" r="r" b="b"/>
            <a:pathLst>
              <a:path w="501650" h="588644">
                <a:moveTo>
                  <a:pt x="244040" y="474370"/>
                </a:moveTo>
                <a:lnTo>
                  <a:pt x="0" y="117348"/>
                </a:lnTo>
                <a:lnTo>
                  <a:pt x="169164" y="0"/>
                </a:lnTo>
                <a:lnTo>
                  <a:pt x="175452" y="9143"/>
                </a:lnTo>
                <a:lnTo>
                  <a:pt x="164592" y="9144"/>
                </a:lnTo>
                <a:lnTo>
                  <a:pt x="167241" y="13019"/>
                </a:lnTo>
                <a:lnTo>
                  <a:pt x="16555" y="115824"/>
                </a:lnTo>
                <a:lnTo>
                  <a:pt x="9143" y="115824"/>
                </a:lnTo>
                <a:lnTo>
                  <a:pt x="7619" y="121920"/>
                </a:lnTo>
                <a:lnTo>
                  <a:pt x="13310" y="121920"/>
                </a:lnTo>
                <a:lnTo>
                  <a:pt x="252906" y="472440"/>
                </a:lnTo>
                <a:lnTo>
                  <a:pt x="246888" y="472440"/>
                </a:lnTo>
                <a:lnTo>
                  <a:pt x="244040" y="474370"/>
                </a:lnTo>
                <a:close/>
              </a:path>
              <a:path w="501650" h="588644">
                <a:moveTo>
                  <a:pt x="167241" y="13019"/>
                </a:moveTo>
                <a:lnTo>
                  <a:pt x="164592" y="9144"/>
                </a:lnTo>
                <a:lnTo>
                  <a:pt x="170688" y="10668"/>
                </a:lnTo>
                <a:lnTo>
                  <a:pt x="167241" y="13019"/>
                </a:lnTo>
                <a:close/>
              </a:path>
              <a:path w="501650" h="588644">
                <a:moveTo>
                  <a:pt x="411480" y="370332"/>
                </a:moveTo>
                <a:lnTo>
                  <a:pt x="167241" y="13019"/>
                </a:lnTo>
                <a:lnTo>
                  <a:pt x="170688" y="10668"/>
                </a:lnTo>
                <a:lnTo>
                  <a:pt x="164592" y="9144"/>
                </a:lnTo>
                <a:lnTo>
                  <a:pt x="175452" y="9143"/>
                </a:lnTo>
                <a:lnTo>
                  <a:pt x="415604" y="358321"/>
                </a:lnTo>
                <a:lnTo>
                  <a:pt x="411480" y="361188"/>
                </a:lnTo>
                <a:lnTo>
                  <a:pt x="424955" y="361188"/>
                </a:lnTo>
                <a:lnTo>
                  <a:pt x="411480" y="370332"/>
                </a:lnTo>
                <a:close/>
              </a:path>
              <a:path w="501650" h="588644">
                <a:moveTo>
                  <a:pt x="7619" y="121920"/>
                </a:moveTo>
                <a:lnTo>
                  <a:pt x="9143" y="115824"/>
                </a:lnTo>
                <a:lnTo>
                  <a:pt x="11501" y="119272"/>
                </a:lnTo>
                <a:lnTo>
                  <a:pt x="7619" y="121920"/>
                </a:lnTo>
                <a:close/>
              </a:path>
              <a:path w="501650" h="588644">
                <a:moveTo>
                  <a:pt x="11501" y="119272"/>
                </a:moveTo>
                <a:lnTo>
                  <a:pt x="9143" y="115824"/>
                </a:lnTo>
                <a:lnTo>
                  <a:pt x="16555" y="115824"/>
                </a:lnTo>
                <a:lnTo>
                  <a:pt x="11501" y="119272"/>
                </a:lnTo>
                <a:close/>
              </a:path>
              <a:path w="501650" h="588644">
                <a:moveTo>
                  <a:pt x="13310" y="121920"/>
                </a:moveTo>
                <a:lnTo>
                  <a:pt x="7619" y="121920"/>
                </a:lnTo>
                <a:lnTo>
                  <a:pt x="11501" y="119272"/>
                </a:lnTo>
                <a:lnTo>
                  <a:pt x="13310" y="121920"/>
                </a:lnTo>
                <a:close/>
              </a:path>
              <a:path w="501650" h="588644">
                <a:moveTo>
                  <a:pt x="424955" y="361188"/>
                </a:moveTo>
                <a:lnTo>
                  <a:pt x="417575" y="361188"/>
                </a:lnTo>
                <a:lnTo>
                  <a:pt x="415604" y="358321"/>
                </a:lnTo>
                <a:lnTo>
                  <a:pt x="501396" y="298704"/>
                </a:lnTo>
                <a:lnTo>
                  <a:pt x="499663" y="307848"/>
                </a:lnTo>
                <a:lnTo>
                  <a:pt x="490728" y="307848"/>
                </a:lnTo>
                <a:lnTo>
                  <a:pt x="488841" y="317836"/>
                </a:lnTo>
                <a:lnTo>
                  <a:pt x="424955" y="361188"/>
                </a:lnTo>
                <a:close/>
              </a:path>
              <a:path w="501650" h="588644">
                <a:moveTo>
                  <a:pt x="488841" y="317836"/>
                </a:moveTo>
                <a:lnTo>
                  <a:pt x="490728" y="307848"/>
                </a:lnTo>
                <a:lnTo>
                  <a:pt x="496823" y="312420"/>
                </a:lnTo>
                <a:lnTo>
                  <a:pt x="488841" y="317836"/>
                </a:lnTo>
                <a:close/>
              </a:path>
              <a:path w="501650" h="588644">
                <a:moveTo>
                  <a:pt x="447687" y="582168"/>
                </a:moveTo>
                <a:lnTo>
                  <a:pt x="438912" y="582168"/>
                </a:lnTo>
                <a:lnTo>
                  <a:pt x="443484" y="579119"/>
                </a:lnTo>
                <a:lnTo>
                  <a:pt x="439625" y="578391"/>
                </a:lnTo>
                <a:lnTo>
                  <a:pt x="488841" y="317836"/>
                </a:lnTo>
                <a:lnTo>
                  <a:pt x="496823" y="312420"/>
                </a:lnTo>
                <a:lnTo>
                  <a:pt x="490728" y="307848"/>
                </a:lnTo>
                <a:lnTo>
                  <a:pt x="499663" y="307848"/>
                </a:lnTo>
                <a:lnTo>
                  <a:pt x="447687" y="582168"/>
                </a:lnTo>
                <a:close/>
              </a:path>
              <a:path w="501650" h="588644">
                <a:moveTo>
                  <a:pt x="417575" y="361188"/>
                </a:moveTo>
                <a:lnTo>
                  <a:pt x="411480" y="361188"/>
                </a:lnTo>
                <a:lnTo>
                  <a:pt x="415604" y="358321"/>
                </a:lnTo>
                <a:lnTo>
                  <a:pt x="417575" y="361188"/>
                </a:lnTo>
                <a:close/>
              </a:path>
              <a:path w="501650" h="588644">
                <a:moveTo>
                  <a:pt x="246888" y="478536"/>
                </a:moveTo>
                <a:lnTo>
                  <a:pt x="244040" y="474370"/>
                </a:lnTo>
                <a:lnTo>
                  <a:pt x="246888" y="472440"/>
                </a:lnTo>
                <a:lnTo>
                  <a:pt x="246888" y="478536"/>
                </a:lnTo>
                <a:close/>
              </a:path>
              <a:path w="501650" h="588644">
                <a:moveTo>
                  <a:pt x="253786" y="478536"/>
                </a:moveTo>
                <a:lnTo>
                  <a:pt x="246888" y="478536"/>
                </a:lnTo>
                <a:lnTo>
                  <a:pt x="246888" y="472440"/>
                </a:lnTo>
                <a:lnTo>
                  <a:pt x="252906" y="472440"/>
                </a:lnTo>
                <a:lnTo>
                  <a:pt x="256032" y="477012"/>
                </a:lnTo>
                <a:lnTo>
                  <a:pt x="253786" y="478536"/>
                </a:lnTo>
                <a:close/>
              </a:path>
              <a:path w="501650" h="588644">
                <a:moveTo>
                  <a:pt x="446531" y="588264"/>
                </a:moveTo>
                <a:lnTo>
                  <a:pt x="156972" y="533400"/>
                </a:lnTo>
                <a:lnTo>
                  <a:pt x="244040" y="474370"/>
                </a:lnTo>
                <a:lnTo>
                  <a:pt x="246888" y="478536"/>
                </a:lnTo>
                <a:lnTo>
                  <a:pt x="253786" y="478536"/>
                </a:lnTo>
                <a:lnTo>
                  <a:pt x="181917" y="527304"/>
                </a:lnTo>
                <a:lnTo>
                  <a:pt x="169164" y="527304"/>
                </a:lnTo>
                <a:lnTo>
                  <a:pt x="170688" y="534924"/>
                </a:lnTo>
                <a:lnTo>
                  <a:pt x="209505" y="534924"/>
                </a:lnTo>
                <a:lnTo>
                  <a:pt x="439625" y="578391"/>
                </a:lnTo>
                <a:lnTo>
                  <a:pt x="438912" y="582168"/>
                </a:lnTo>
                <a:lnTo>
                  <a:pt x="447687" y="582168"/>
                </a:lnTo>
                <a:lnTo>
                  <a:pt x="446531" y="588264"/>
                </a:lnTo>
                <a:close/>
              </a:path>
              <a:path w="501650" h="588644">
                <a:moveTo>
                  <a:pt x="170688" y="534924"/>
                </a:moveTo>
                <a:lnTo>
                  <a:pt x="169164" y="527304"/>
                </a:lnTo>
                <a:lnTo>
                  <a:pt x="179140" y="529188"/>
                </a:lnTo>
                <a:lnTo>
                  <a:pt x="170688" y="534924"/>
                </a:lnTo>
                <a:close/>
              </a:path>
              <a:path w="501650" h="588644">
                <a:moveTo>
                  <a:pt x="179140" y="529188"/>
                </a:moveTo>
                <a:lnTo>
                  <a:pt x="169164" y="527304"/>
                </a:lnTo>
                <a:lnTo>
                  <a:pt x="181917" y="527304"/>
                </a:lnTo>
                <a:lnTo>
                  <a:pt x="179140" y="529188"/>
                </a:lnTo>
                <a:close/>
              </a:path>
              <a:path w="501650" h="588644">
                <a:moveTo>
                  <a:pt x="209505" y="534924"/>
                </a:moveTo>
                <a:lnTo>
                  <a:pt x="170688" y="534924"/>
                </a:lnTo>
                <a:lnTo>
                  <a:pt x="179140" y="529188"/>
                </a:lnTo>
                <a:lnTo>
                  <a:pt x="209505" y="534924"/>
                </a:lnTo>
                <a:close/>
              </a:path>
              <a:path w="501650" h="588644">
                <a:moveTo>
                  <a:pt x="438912" y="582168"/>
                </a:moveTo>
                <a:lnTo>
                  <a:pt x="439625" y="578391"/>
                </a:lnTo>
                <a:lnTo>
                  <a:pt x="443484" y="579119"/>
                </a:lnTo>
                <a:lnTo>
                  <a:pt x="438912" y="582168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9347" y="3357371"/>
            <a:ext cx="394970" cy="256540"/>
          </a:xfrm>
          <a:custGeom>
            <a:avLst/>
            <a:gdLst/>
            <a:ahLst/>
            <a:cxnLst/>
            <a:rect l="l" t="t" r="r" b="b"/>
            <a:pathLst>
              <a:path w="394969" h="256539">
                <a:moveTo>
                  <a:pt x="295656" y="128015"/>
                </a:moveTo>
                <a:lnTo>
                  <a:pt x="99059" y="128015"/>
                </a:lnTo>
                <a:lnTo>
                  <a:pt x="99059" y="0"/>
                </a:lnTo>
                <a:lnTo>
                  <a:pt x="295656" y="0"/>
                </a:lnTo>
                <a:lnTo>
                  <a:pt x="295656" y="128015"/>
                </a:lnTo>
                <a:close/>
              </a:path>
              <a:path w="394969" h="256539">
                <a:moveTo>
                  <a:pt x="196596" y="256031"/>
                </a:moveTo>
                <a:lnTo>
                  <a:pt x="0" y="128015"/>
                </a:lnTo>
                <a:lnTo>
                  <a:pt x="394716" y="128015"/>
                </a:lnTo>
                <a:lnTo>
                  <a:pt x="196596" y="256031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4108" y="3352800"/>
            <a:ext cx="425450" cy="265430"/>
          </a:xfrm>
          <a:custGeom>
            <a:avLst/>
            <a:gdLst/>
            <a:ahLst/>
            <a:cxnLst/>
            <a:rect l="l" t="t" r="r" b="b"/>
            <a:pathLst>
              <a:path w="425450" h="265429">
                <a:moveTo>
                  <a:pt x="109728" y="132588"/>
                </a:moveTo>
                <a:lnTo>
                  <a:pt x="109728" y="0"/>
                </a:lnTo>
                <a:lnTo>
                  <a:pt x="315468" y="0"/>
                </a:lnTo>
                <a:lnTo>
                  <a:pt x="315468" y="4572"/>
                </a:lnTo>
                <a:lnTo>
                  <a:pt x="117348" y="4572"/>
                </a:lnTo>
                <a:lnTo>
                  <a:pt x="114300" y="7620"/>
                </a:lnTo>
                <a:lnTo>
                  <a:pt x="117348" y="7620"/>
                </a:lnTo>
                <a:lnTo>
                  <a:pt x="117348" y="128016"/>
                </a:lnTo>
                <a:lnTo>
                  <a:pt x="114300" y="128016"/>
                </a:lnTo>
                <a:lnTo>
                  <a:pt x="109728" y="132588"/>
                </a:lnTo>
                <a:close/>
              </a:path>
              <a:path w="425450" h="265429">
                <a:moveTo>
                  <a:pt x="117348" y="7620"/>
                </a:moveTo>
                <a:lnTo>
                  <a:pt x="114300" y="7620"/>
                </a:lnTo>
                <a:lnTo>
                  <a:pt x="117348" y="4572"/>
                </a:lnTo>
                <a:lnTo>
                  <a:pt x="117348" y="7620"/>
                </a:lnTo>
                <a:close/>
              </a:path>
              <a:path w="425450" h="265429">
                <a:moveTo>
                  <a:pt x="306324" y="7620"/>
                </a:moveTo>
                <a:lnTo>
                  <a:pt x="117348" y="7620"/>
                </a:lnTo>
                <a:lnTo>
                  <a:pt x="117348" y="4572"/>
                </a:lnTo>
                <a:lnTo>
                  <a:pt x="306324" y="4572"/>
                </a:lnTo>
                <a:lnTo>
                  <a:pt x="306324" y="7620"/>
                </a:lnTo>
                <a:close/>
              </a:path>
              <a:path w="425450" h="265429">
                <a:moveTo>
                  <a:pt x="396639" y="135636"/>
                </a:moveTo>
                <a:lnTo>
                  <a:pt x="306324" y="135636"/>
                </a:lnTo>
                <a:lnTo>
                  <a:pt x="306324" y="4572"/>
                </a:lnTo>
                <a:lnTo>
                  <a:pt x="310896" y="7620"/>
                </a:lnTo>
                <a:lnTo>
                  <a:pt x="315468" y="7620"/>
                </a:lnTo>
                <a:lnTo>
                  <a:pt x="315468" y="128016"/>
                </a:lnTo>
                <a:lnTo>
                  <a:pt x="310896" y="128016"/>
                </a:lnTo>
                <a:lnTo>
                  <a:pt x="315468" y="132588"/>
                </a:lnTo>
                <a:lnTo>
                  <a:pt x="401356" y="132588"/>
                </a:lnTo>
                <a:lnTo>
                  <a:pt x="396639" y="135636"/>
                </a:lnTo>
                <a:close/>
              </a:path>
              <a:path w="425450" h="265429">
                <a:moveTo>
                  <a:pt x="315468" y="7620"/>
                </a:moveTo>
                <a:lnTo>
                  <a:pt x="310896" y="7620"/>
                </a:lnTo>
                <a:lnTo>
                  <a:pt x="306324" y="4572"/>
                </a:lnTo>
                <a:lnTo>
                  <a:pt x="315468" y="4572"/>
                </a:lnTo>
                <a:lnTo>
                  <a:pt x="315468" y="7620"/>
                </a:lnTo>
                <a:close/>
              </a:path>
              <a:path w="425450" h="265429">
                <a:moveTo>
                  <a:pt x="211836" y="265176"/>
                </a:moveTo>
                <a:lnTo>
                  <a:pt x="0" y="128016"/>
                </a:lnTo>
                <a:lnTo>
                  <a:pt x="16764" y="128016"/>
                </a:lnTo>
                <a:lnTo>
                  <a:pt x="15240" y="135636"/>
                </a:lnTo>
                <a:lnTo>
                  <a:pt x="28556" y="135636"/>
                </a:lnTo>
                <a:lnTo>
                  <a:pt x="212598" y="254554"/>
                </a:lnTo>
                <a:lnTo>
                  <a:pt x="210312" y="256032"/>
                </a:lnTo>
                <a:lnTo>
                  <a:pt x="226060" y="256032"/>
                </a:lnTo>
                <a:lnTo>
                  <a:pt x="211836" y="265176"/>
                </a:lnTo>
                <a:close/>
              </a:path>
              <a:path w="425450" h="265429">
                <a:moveTo>
                  <a:pt x="28556" y="135636"/>
                </a:moveTo>
                <a:lnTo>
                  <a:pt x="15240" y="135636"/>
                </a:lnTo>
                <a:lnTo>
                  <a:pt x="16764" y="128016"/>
                </a:lnTo>
                <a:lnTo>
                  <a:pt x="28556" y="135636"/>
                </a:lnTo>
                <a:close/>
              </a:path>
              <a:path w="425450" h="265429">
                <a:moveTo>
                  <a:pt x="117348" y="135636"/>
                </a:moveTo>
                <a:lnTo>
                  <a:pt x="28556" y="135636"/>
                </a:lnTo>
                <a:lnTo>
                  <a:pt x="16764" y="128016"/>
                </a:lnTo>
                <a:lnTo>
                  <a:pt x="109728" y="128016"/>
                </a:lnTo>
                <a:lnTo>
                  <a:pt x="109728" y="132588"/>
                </a:lnTo>
                <a:lnTo>
                  <a:pt x="117348" y="132588"/>
                </a:lnTo>
                <a:lnTo>
                  <a:pt x="117348" y="135636"/>
                </a:lnTo>
                <a:close/>
              </a:path>
              <a:path w="425450" h="265429">
                <a:moveTo>
                  <a:pt x="117348" y="132588"/>
                </a:moveTo>
                <a:lnTo>
                  <a:pt x="109728" y="132588"/>
                </a:lnTo>
                <a:lnTo>
                  <a:pt x="114300" y="128016"/>
                </a:lnTo>
                <a:lnTo>
                  <a:pt x="117348" y="128016"/>
                </a:lnTo>
                <a:lnTo>
                  <a:pt x="117348" y="132588"/>
                </a:lnTo>
                <a:close/>
              </a:path>
              <a:path w="425450" h="265429">
                <a:moveTo>
                  <a:pt x="315468" y="132588"/>
                </a:moveTo>
                <a:lnTo>
                  <a:pt x="310896" y="128016"/>
                </a:lnTo>
                <a:lnTo>
                  <a:pt x="315468" y="128016"/>
                </a:lnTo>
                <a:lnTo>
                  <a:pt x="315468" y="132588"/>
                </a:lnTo>
                <a:close/>
              </a:path>
              <a:path w="425450" h="265429">
                <a:moveTo>
                  <a:pt x="401356" y="132588"/>
                </a:moveTo>
                <a:lnTo>
                  <a:pt x="315468" y="132588"/>
                </a:lnTo>
                <a:lnTo>
                  <a:pt x="315468" y="128016"/>
                </a:lnTo>
                <a:lnTo>
                  <a:pt x="408432" y="128016"/>
                </a:lnTo>
                <a:lnTo>
                  <a:pt x="401356" y="132588"/>
                </a:lnTo>
                <a:close/>
              </a:path>
              <a:path w="425450" h="265429">
                <a:moveTo>
                  <a:pt x="226060" y="256032"/>
                </a:moveTo>
                <a:lnTo>
                  <a:pt x="214884" y="256032"/>
                </a:lnTo>
                <a:lnTo>
                  <a:pt x="212598" y="254554"/>
                </a:lnTo>
                <a:lnTo>
                  <a:pt x="408432" y="128016"/>
                </a:lnTo>
                <a:lnTo>
                  <a:pt x="409956" y="135636"/>
                </a:lnTo>
                <a:lnTo>
                  <a:pt x="413342" y="135636"/>
                </a:lnTo>
                <a:lnTo>
                  <a:pt x="226060" y="256032"/>
                </a:lnTo>
                <a:close/>
              </a:path>
              <a:path w="425450" h="265429">
                <a:moveTo>
                  <a:pt x="413342" y="135636"/>
                </a:moveTo>
                <a:lnTo>
                  <a:pt x="409956" y="135636"/>
                </a:lnTo>
                <a:lnTo>
                  <a:pt x="408432" y="128016"/>
                </a:lnTo>
                <a:lnTo>
                  <a:pt x="425196" y="128016"/>
                </a:lnTo>
                <a:lnTo>
                  <a:pt x="413342" y="135636"/>
                </a:lnTo>
                <a:close/>
              </a:path>
              <a:path w="425450" h="265429">
                <a:moveTo>
                  <a:pt x="214884" y="256032"/>
                </a:moveTo>
                <a:lnTo>
                  <a:pt x="210312" y="256032"/>
                </a:lnTo>
                <a:lnTo>
                  <a:pt x="212598" y="254554"/>
                </a:lnTo>
                <a:lnTo>
                  <a:pt x="214884" y="25603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7464" y="3916679"/>
            <a:ext cx="497205" cy="387350"/>
          </a:xfrm>
          <a:custGeom>
            <a:avLst/>
            <a:gdLst/>
            <a:ahLst/>
            <a:cxnLst/>
            <a:rect l="l" t="t" r="r" b="b"/>
            <a:pathLst>
              <a:path w="497205" h="387350">
                <a:moveTo>
                  <a:pt x="236220" y="387096"/>
                </a:moveTo>
                <a:lnTo>
                  <a:pt x="271272" y="291084"/>
                </a:lnTo>
                <a:lnTo>
                  <a:pt x="0" y="192024"/>
                </a:lnTo>
                <a:lnTo>
                  <a:pt x="70104" y="0"/>
                </a:lnTo>
                <a:lnTo>
                  <a:pt x="341375" y="99060"/>
                </a:lnTo>
                <a:lnTo>
                  <a:pt x="420526" y="99060"/>
                </a:lnTo>
                <a:lnTo>
                  <a:pt x="496824" y="265176"/>
                </a:lnTo>
                <a:lnTo>
                  <a:pt x="236220" y="387096"/>
                </a:lnTo>
                <a:close/>
              </a:path>
              <a:path w="497205" h="387350">
                <a:moveTo>
                  <a:pt x="420526" y="99060"/>
                </a:moveTo>
                <a:lnTo>
                  <a:pt x="341375" y="99060"/>
                </a:lnTo>
                <a:lnTo>
                  <a:pt x="376428" y="3048"/>
                </a:lnTo>
                <a:lnTo>
                  <a:pt x="420526" y="99060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1367" y="3909059"/>
            <a:ext cx="509270" cy="402590"/>
          </a:xfrm>
          <a:custGeom>
            <a:avLst/>
            <a:gdLst/>
            <a:ahLst/>
            <a:cxnLst/>
            <a:rect l="l" t="t" r="r" b="b"/>
            <a:pathLst>
              <a:path w="509269" h="402589">
                <a:moveTo>
                  <a:pt x="353175" y="105156"/>
                </a:moveTo>
                <a:lnTo>
                  <a:pt x="342899" y="105156"/>
                </a:lnTo>
                <a:lnTo>
                  <a:pt x="348995" y="103632"/>
                </a:lnTo>
                <a:lnTo>
                  <a:pt x="344099" y="101846"/>
                </a:lnTo>
                <a:lnTo>
                  <a:pt x="380999" y="0"/>
                </a:lnTo>
                <a:lnTo>
                  <a:pt x="386689" y="12192"/>
                </a:lnTo>
                <a:lnTo>
                  <a:pt x="385571" y="12192"/>
                </a:lnTo>
                <a:lnTo>
                  <a:pt x="377951" y="13716"/>
                </a:lnTo>
                <a:lnTo>
                  <a:pt x="382014" y="22399"/>
                </a:lnTo>
                <a:lnTo>
                  <a:pt x="353175" y="105156"/>
                </a:lnTo>
                <a:close/>
              </a:path>
              <a:path w="509269" h="402589">
                <a:moveTo>
                  <a:pt x="271200" y="301582"/>
                </a:moveTo>
                <a:lnTo>
                  <a:pt x="0" y="202692"/>
                </a:lnTo>
                <a:lnTo>
                  <a:pt x="73151" y="3048"/>
                </a:lnTo>
                <a:lnTo>
                  <a:pt x="89869" y="9144"/>
                </a:lnTo>
                <a:lnTo>
                  <a:pt x="80771" y="9144"/>
                </a:lnTo>
                <a:lnTo>
                  <a:pt x="74675" y="12192"/>
                </a:lnTo>
                <a:lnTo>
                  <a:pt x="79073" y="13795"/>
                </a:lnTo>
                <a:lnTo>
                  <a:pt x="12893" y="195072"/>
                </a:lnTo>
                <a:lnTo>
                  <a:pt x="7619" y="195072"/>
                </a:lnTo>
                <a:lnTo>
                  <a:pt x="10667" y="201168"/>
                </a:lnTo>
                <a:lnTo>
                  <a:pt x="24337" y="201168"/>
                </a:lnTo>
                <a:lnTo>
                  <a:pt x="283463" y="295656"/>
                </a:lnTo>
                <a:lnTo>
                  <a:pt x="282909" y="297180"/>
                </a:lnTo>
                <a:lnTo>
                  <a:pt x="272795" y="297180"/>
                </a:lnTo>
                <a:lnTo>
                  <a:pt x="271200" y="301582"/>
                </a:lnTo>
                <a:close/>
              </a:path>
              <a:path w="509269" h="402589">
                <a:moveTo>
                  <a:pt x="79073" y="13795"/>
                </a:moveTo>
                <a:lnTo>
                  <a:pt x="74675" y="12192"/>
                </a:lnTo>
                <a:lnTo>
                  <a:pt x="80771" y="9144"/>
                </a:lnTo>
                <a:lnTo>
                  <a:pt x="79073" y="13795"/>
                </a:lnTo>
                <a:close/>
              </a:path>
              <a:path w="509269" h="402589">
                <a:moveTo>
                  <a:pt x="350519" y="112776"/>
                </a:moveTo>
                <a:lnTo>
                  <a:pt x="79073" y="13795"/>
                </a:lnTo>
                <a:lnTo>
                  <a:pt x="80771" y="9144"/>
                </a:lnTo>
                <a:lnTo>
                  <a:pt x="89869" y="9144"/>
                </a:lnTo>
                <a:lnTo>
                  <a:pt x="344099" y="101846"/>
                </a:lnTo>
                <a:lnTo>
                  <a:pt x="342899" y="105156"/>
                </a:lnTo>
                <a:lnTo>
                  <a:pt x="353175" y="105156"/>
                </a:lnTo>
                <a:lnTo>
                  <a:pt x="350519" y="112776"/>
                </a:lnTo>
                <a:close/>
              </a:path>
              <a:path w="509269" h="402589">
                <a:moveTo>
                  <a:pt x="382014" y="22399"/>
                </a:moveTo>
                <a:lnTo>
                  <a:pt x="377951" y="13716"/>
                </a:lnTo>
                <a:lnTo>
                  <a:pt x="385571" y="12192"/>
                </a:lnTo>
                <a:lnTo>
                  <a:pt x="382014" y="22399"/>
                </a:lnTo>
                <a:close/>
              </a:path>
              <a:path w="509269" h="402589">
                <a:moveTo>
                  <a:pt x="497805" y="269903"/>
                </a:moveTo>
                <a:lnTo>
                  <a:pt x="382014" y="22399"/>
                </a:lnTo>
                <a:lnTo>
                  <a:pt x="385571" y="12192"/>
                </a:lnTo>
                <a:lnTo>
                  <a:pt x="386689" y="12192"/>
                </a:lnTo>
                <a:lnTo>
                  <a:pt x="506171" y="268224"/>
                </a:lnTo>
                <a:lnTo>
                  <a:pt x="501395" y="268224"/>
                </a:lnTo>
                <a:lnTo>
                  <a:pt x="497805" y="269903"/>
                </a:lnTo>
                <a:close/>
              </a:path>
              <a:path w="509269" h="402589">
                <a:moveTo>
                  <a:pt x="342899" y="105156"/>
                </a:moveTo>
                <a:lnTo>
                  <a:pt x="344099" y="101846"/>
                </a:lnTo>
                <a:lnTo>
                  <a:pt x="348995" y="103632"/>
                </a:lnTo>
                <a:lnTo>
                  <a:pt x="342899" y="105156"/>
                </a:lnTo>
                <a:close/>
              </a:path>
              <a:path w="509269" h="402589">
                <a:moveTo>
                  <a:pt x="10667" y="201168"/>
                </a:moveTo>
                <a:lnTo>
                  <a:pt x="7619" y="195072"/>
                </a:lnTo>
                <a:lnTo>
                  <a:pt x="12273" y="196769"/>
                </a:lnTo>
                <a:lnTo>
                  <a:pt x="10667" y="201168"/>
                </a:lnTo>
                <a:close/>
              </a:path>
              <a:path w="509269" h="402589">
                <a:moveTo>
                  <a:pt x="12273" y="196769"/>
                </a:moveTo>
                <a:lnTo>
                  <a:pt x="7619" y="195072"/>
                </a:lnTo>
                <a:lnTo>
                  <a:pt x="12893" y="195072"/>
                </a:lnTo>
                <a:lnTo>
                  <a:pt x="12273" y="196769"/>
                </a:lnTo>
                <a:close/>
              </a:path>
              <a:path w="509269" h="402589">
                <a:moveTo>
                  <a:pt x="24337" y="201168"/>
                </a:moveTo>
                <a:lnTo>
                  <a:pt x="10667" y="201168"/>
                </a:lnTo>
                <a:lnTo>
                  <a:pt x="12273" y="196769"/>
                </a:lnTo>
                <a:lnTo>
                  <a:pt x="24337" y="201168"/>
                </a:lnTo>
                <a:close/>
              </a:path>
              <a:path w="509269" h="402589">
                <a:moveTo>
                  <a:pt x="499871" y="274320"/>
                </a:moveTo>
                <a:lnTo>
                  <a:pt x="497805" y="269903"/>
                </a:lnTo>
                <a:lnTo>
                  <a:pt x="501395" y="268224"/>
                </a:lnTo>
                <a:lnTo>
                  <a:pt x="499871" y="274320"/>
                </a:lnTo>
                <a:close/>
              </a:path>
              <a:path w="509269" h="402589">
                <a:moveTo>
                  <a:pt x="509015" y="274320"/>
                </a:moveTo>
                <a:lnTo>
                  <a:pt x="499871" y="274320"/>
                </a:lnTo>
                <a:lnTo>
                  <a:pt x="501395" y="268224"/>
                </a:lnTo>
                <a:lnTo>
                  <a:pt x="506171" y="268224"/>
                </a:lnTo>
                <a:lnTo>
                  <a:pt x="509015" y="274320"/>
                </a:lnTo>
                <a:close/>
              </a:path>
              <a:path w="509269" h="402589">
                <a:moveTo>
                  <a:pt x="247758" y="396240"/>
                </a:moveTo>
                <a:lnTo>
                  <a:pt x="246887" y="396240"/>
                </a:lnTo>
                <a:lnTo>
                  <a:pt x="250808" y="385457"/>
                </a:lnTo>
                <a:lnTo>
                  <a:pt x="497805" y="269903"/>
                </a:lnTo>
                <a:lnTo>
                  <a:pt x="499871" y="274320"/>
                </a:lnTo>
                <a:lnTo>
                  <a:pt x="509015" y="274320"/>
                </a:lnTo>
                <a:lnTo>
                  <a:pt x="247758" y="396240"/>
                </a:lnTo>
                <a:close/>
              </a:path>
              <a:path w="509269" h="402589">
                <a:moveTo>
                  <a:pt x="275843" y="303276"/>
                </a:moveTo>
                <a:lnTo>
                  <a:pt x="271200" y="301582"/>
                </a:lnTo>
                <a:lnTo>
                  <a:pt x="272795" y="297180"/>
                </a:lnTo>
                <a:lnTo>
                  <a:pt x="275843" y="303276"/>
                </a:lnTo>
                <a:close/>
              </a:path>
              <a:path w="509269" h="402589">
                <a:moveTo>
                  <a:pt x="280693" y="303276"/>
                </a:moveTo>
                <a:lnTo>
                  <a:pt x="275843" y="303276"/>
                </a:lnTo>
                <a:lnTo>
                  <a:pt x="272795" y="297180"/>
                </a:lnTo>
                <a:lnTo>
                  <a:pt x="282909" y="297180"/>
                </a:lnTo>
                <a:lnTo>
                  <a:pt x="280693" y="303276"/>
                </a:lnTo>
                <a:close/>
              </a:path>
              <a:path w="509269" h="402589">
                <a:moveTo>
                  <a:pt x="234695" y="402336"/>
                </a:moveTo>
                <a:lnTo>
                  <a:pt x="271200" y="301582"/>
                </a:lnTo>
                <a:lnTo>
                  <a:pt x="275843" y="303276"/>
                </a:lnTo>
                <a:lnTo>
                  <a:pt x="280693" y="303276"/>
                </a:lnTo>
                <a:lnTo>
                  <a:pt x="250808" y="385457"/>
                </a:lnTo>
                <a:lnTo>
                  <a:pt x="240791" y="390144"/>
                </a:lnTo>
                <a:lnTo>
                  <a:pt x="246887" y="396240"/>
                </a:lnTo>
                <a:lnTo>
                  <a:pt x="247758" y="396240"/>
                </a:lnTo>
                <a:lnTo>
                  <a:pt x="234695" y="402336"/>
                </a:lnTo>
                <a:close/>
              </a:path>
              <a:path w="509269" h="402589">
                <a:moveTo>
                  <a:pt x="246887" y="396240"/>
                </a:moveTo>
                <a:lnTo>
                  <a:pt x="240791" y="390144"/>
                </a:lnTo>
                <a:lnTo>
                  <a:pt x="250808" y="385457"/>
                </a:lnTo>
                <a:lnTo>
                  <a:pt x="246887" y="396240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75688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9132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22576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6020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69464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2145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2484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5589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2484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39033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2484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61716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59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85160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8603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59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32047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59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55491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78173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2484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1617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62483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9821" y="3204972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32003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6614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62483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0057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62483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73501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62484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96945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62483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9627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60960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43072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60959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46703" y="2260092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21336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4904" y="2051304"/>
            <a:ext cx="640080" cy="421005"/>
          </a:xfrm>
          <a:custGeom>
            <a:avLst/>
            <a:gdLst/>
            <a:ahLst/>
            <a:cxnLst/>
            <a:rect l="l" t="t" r="r" b="b"/>
            <a:pathLst>
              <a:path w="640080" h="421005">
                <a:moveTo>
                  <a:pt x="637032" y="420624"/>
                </a:moveTo>
                <a:lnTo>
                  <a:pt x="1524" y="420624"/>
                </a:lnTo>
                <a:lnTo>
                  <a:pt x="0" y="417576"/>
                </a:lnTo>
                <a:lnTo>
                  <a:pt x="0" y="1524"/>
                </a:lnTo>
                <a:lnTo>
                  <a:pt x="1524" y="0"/>
                </a:lnTo>
                <a:lnTo>
                  <a:pt x="637032" y="0"/>
                </a:lnTo>
                <a:lnTo>
                  <a:pt x="640080" y="1524"/>
                </a:lnTo>
                <a:lnTo>
                  <a:pt x="640080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11480"/>
                </a:lnTo>
                <a:lnTo>
                  <a:pt x="3048" y="411480"/>
                </a:lnTo>
                <a:lnTo>
                  <a:pt x="7620" y="416052"/>
                </a:lnTo>
                <a:lnTo>
                  <a:pt x="640080" y="416052"/>
                </a:lnTo>
                <a:lnTo>
                  <a:pt x="640080" y="417576"/>
                </a:lnTo>
                <a:lnTo>
                  <a:pt x="637032" y="420624"/>
                </a:lnTo>
                <a:close/>
              </a:path>
              <a:path w="640080" h="421005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640080" h="421005">
                <a:moveTo>
                  <a:pt x="630935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630935" y="4572"/>
                </a:lnTo>
                <a:lnTo>
                  <a:pt x="630935" y="7620"/>
                </a:lnTo>
                <a:close/>
              </a:path>
              <a:path w="640080" h="421005">
                <a:moveTo>
                  <a:pt x="630935" y="416052"/>
                </a:moveTo>
                <a:lnTo>
                  <a:pt x="630935" y="4572"/>
                </a:lnTo>
                <a:lnTo>
                  <a:pt x="635508" y="7620"/>
                </a:lnTo>
                <a:lnTo>
                  <a:pt x="640080" y="7620"/>
                </a:lnTo>
                <a:lnTo>
                  <a:pt x="640080" y="411480"/>
                </a:lnTo>
                <a:lnTo>
                  <a:pt x="635508" y="411480"/>
                </a:lnTo>
                <a:lnTo>
                  <a:pt x="630935" y="416052"/>
                </a:lnTo>
                <a:close/>
              </a:path>
              <a:path w="640080" h="421005">
                <a:moveTo>
                  <a:pt x="640080" y="7620"/>
                </a:moveTo>
                <a:lnTo>
                  <a:pt x="635508" y="7620"/>
                </a:lnTo>
                <a:lnTo>
                  <a:pt x="630935" y="4572"/>
                </a:lnTo>
                <a:lnTo>
                  <a:pt x="640080" y="4572"/>
                </a:lnTo>
                <a:lnTo>
                  <a:pt x="640080" y="7620"/>
                </a:lnTo>
                <a:close/>
              </a:path>
              <a:path w="640080" h="421005">
                <a:moveTo>
                  <a:pt x="7620" y="416052"/>
                </a:moveTo>
                <a:lnTo>
                  <a:pt x="3048" y="411480"/>
                </a:lnTo>
                <a:lnTo>
                  <a:pt x="7620" y="411480"/>
                </a:lnTo>
                <a:lnTo>
                  <a:pt x="7620" y="416052"/>
                </a:lnTo>
                <a:close/>
              </a:path>
              <a:path w="640080" h="421005">
                <a:moveTo>
                  <a:pt x="630935" y="416052"/>
                </a:moveTo>
                <a:lnTo>
                  <a:pt x="7620" y="416052"/>
                </a:lnTo>
                <a:lnTo>
                  <a:pt x="7620" y="411480"/>
                </a:lnTo>
                <a:lnTo>
                  <a:pt x="630935" y="411480"/>
                </a:lnTo>
                <a:lnTo>
                  <a:pt x="630935" y="416052"/>
                </a:lnTo>
                <a:close/>
              </a:path>
              <a:path w="640080" h="421005">
                <a:moveTo>
                  <a:pt x="640080" y="416052"/>
                </a:moveTo>
                <a:lnTo>
                  <a:pt x="630935" y="416052"/>
                </a:lnTo>
                <a:lnTo>
                  <a:pt x="635508" y="411480"/>
                </a:lnTo>
                <a:lnTo>
                  <a:pt x="640080" y="411480"/>
                </a:lnTo>
                <a:lnTo>
                  <a:pt x="640080" y="41605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7952" y="2055876"/>
            <a:ext cx="632460" cy="411480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10"/>
              </a:spcBef>
            </a:pPr>
            <a:r>
              <a:rPr sz="1450" spc="175" dirty="0">
                <a:solidFill>
                  <a:srgbClr val="FFFFFF"/>
                </a:solidFill>
                <a:latin typeface="Courier New"/>
                <a:cs typeface="Courier New"/>
              </a:rPr>
              <a:t>BAM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94923" y="5999226"/>
            <a:ext cx="72961" cy="33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67160" y="5999226"/>
            <a:ext cx="74104" cy="33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77307" y="6001607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10">
                <a:moveTo>
                  <a:pt x="10477" y="28860"/>
                </a:moveTo>
                <a:lnTo>
                  <a:pt x="6381" y="28860"/>
                </a:lnTo>
                <a:lnTo>
                  <a:pt x="4667" y="27622"/>
                </a:lnTo>
                <a:lnTo>
                  <a:pt x="3524" y="26384"/>
                </a:lnTo>
                <a:lnTo>
                  <a:pt x="1714" y="24574"/>
                </a:lnTo>
                <a:lnTo>
                  <a:pt x="571" y="19812"/>
                </a:lnTo>
                <a:lnTo>
                  <a:pt x="70" y="15049"/>
                </a:lnTo>
                <a:lnTo>
                  <a:pt x="0" y="11430"/>
                </a:lnTo>
                <a:lnTo>
                  <a:pt x="1142" y="6667"/>
                </a:lnTo>
                <a:lnTo>
                  <a:pt x="2285" y="4191"/>
                </a:lnTo>
                <a:lnTo>
                  <a:pt x="3524" y="2381"/>
                </a:lnTo>
                <a:lnTo>
                  <a:pt x="4667" y="1238"/>
                </a:lnTo>
                <a:lnTo>
                  <a:pt x="6381" y="0"/>
                </a:lnTo>
                <a:lnTo>
                  <a:pt x="10477" y="0"/>
                </a:lnTo>
                <a:lnTo>
                  <a:pt x="12191" y="1238"/>
                </a:lnTo>
                <a:lnTo>
                  <a:pt x="6953" y="1238"/>
                </a:lnTo>
                <a:lnTo>
                  <a:pt x="6381" y="2381"/>
                </a:lnTo>
                <a:lnTo>
                  <a:pt x="5238" y="3619"/>
                </a:lnTo>
                <a:lnTo>
                  <a:pt x="4667" y="5429"/>
                </a:lnTo>
                <a:lnTo>
                  <a:pt x="4095" y="7810"/>
                </a:lnTo>
                <a:lnTo>
                  <a:pt x="4095" y="11430"/>
                </a:lnTo>
                <a:lnTo>
                  <a:pt x="3524" y="15049"/>
                </a:lnTo>
                <a:lnTo>
                  <a:pt x="4095" y="18573"/>
                </a:lnTo>
                <a:lnTo>
                  <a:pt x="4095" y="22193"/>
                </a:lnTo>
                <a:lnTo>
                  <a:pt x="5238" y="24574"/>
                </a:lnTo>
                <a:lnTo>
                  <a:pt x="5810" y="26384"/>
                </a:lnTo>
                <a:lnTo>
                  <a:pt x="6953" y="27622"/>
                </a:lnTo>
                <a:lnTo>
                  <a:pt x="12191" y="27622"/>
                </a:lnTo>
                <a:lnTo>
                  <a:pt x="10477" y="28860"/>
                </a:lnTo>
                <a:close/>
              </a:path>
              <a:path w="17144" h="29210">
                <a:moveTo>
                  <a:pt x="12191" y="27622"/>
                </a:moveTo>
                <a:lnTo>
                  <a:pt x="9334" y="27622"/>
                </a:lnTo>
                <a:lnTo>
                  <a:pt x="10477" y="27051"/>
                </a:lnTo>
                <a:lnTo>
                  <a:pt x="11620" y="25241"/>
                </a:lnTo>
                <a:lnTo>
                  <a:pt x="12191" y="23431"/>
                </a:lnTo>
                <a:lnTo>
                  <a:pt x="12858" y="19240"/>
                </a:lnTo>
                <a:lnTo>
                  <a:pt x="13430" y="13239"/>
                </a:lnTo>
                <a:lnTo>
                  <a:pt x="13430" y="10191"/>
                </a:lnTo>
                <a:lnTo>
                  <a:pt x="12858" y="7810"/>
                </a:lnTo>
                <a:lnTo>
                  <a:pt x="12191" y="5429"/>
                </a:lnTo>
                <a:lnTo>
                  <a:pt x="11620" y="3048"/>
                </a:lnTo>
                <a:lnTo>
                  <a:pt x="10477" y="1809"/>
                </a:lnTo>
                <a:lnTo>
                  <a:pt x="9334" y="1238"/>
                </a:lnTo>
                <a:lnTo>
                  <a:pt x="12191" y="1238"/>
                </a:lnTo>
                <a:lnTo>
                  <a:pt x="14001" y="3048"/>
                </a:lnTo>
                <a:lnTo>
                  <a:pt x="16287" y="7810"/>
                </a:lnTo>
                <a:lnTo>
                  <a:pt x="16859" y="14382"/>
                </a:lnTo>
                <a:lnTo>
                  <a:pt x="16859" y="17430"/>
                </a:lnTo>
                <a:lnTo>
                  <a:pt x="16287" y="20383"/>
                </a:lnTo>
                <a:lnTo>
                  <a:pt x="15716" y="22860"/>
                </a:lnTo>
                <a:lnTo>
                  <a:pt x="14573" y="24574"/>
                </a:lnTo>
                <a:lnTo>
                  <a:pt x="13430" y="26384"/>
                </a:lnTo>
                <a:lnTo>
                  <a:pt x="12191" y="2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80831" y="6002845"/>
            <a:ext cx="10160" cy="26670"/>
          </a:xfrm>
          <a:custGeom>
            <a:avLst/>
            <a:gdLst/>
            <a:ahLst/>
            <a:cxnLst/>
            <a:rect l="l" t="t" r="r" b="b"/>
            <a:pathLst>
              <a:path w="10160" h="26670">
                <a:moveTo>
                  <a:pt x="5238" y="0"/>
                </a:moveTo>
                <a:lnTo>
                  <a:pt x="3428" y="0"/>
                </a:lnTo>
                <a:lnTo>
                  <a:pt x="2857" y="1143"/>
                </a:lnTo>
                <a:lnTo>
                  <a:pt x="1714" y="2381"/>
                </a:lnTo>
                <a:lnTo>
                  <a:pt x="1142" y="4191"/>
                </a:lnTo>
                <a:lnTo>
                  <a:pt x="571" y="6572"/>
                </a:lnTo>
                <a:lnTo>
                  <a:pt x="571" y="10191"/>
                </a:lnTo>
                <a:lnTo>
                  <a:pt x="0" y="13811"/>
                </a:lnTo>
                <a:lnTo>
                  <a:pt x="571" y="17335"/>
                </a:lnTo>
                <a:lnTo>
                  <a:pt x="571" y="20955"/>
                </a:lnTo>
                <a:lnTo>
                  <a:pt x="1714" y="23336"/>
                </a:lnTo>
                <a:lnTo>
                  <a:pt x="2285" y="25146"/>
                </a:lnTo>
                <a:lnTo>
                  <a:pt x="3428" y="26384"/>
                </a:lnTo>
                <a:lnTo>
                  <a:pt x="4667" y="26384"/>
                </a:lnTo>
                <a:lnTo>
                  <a:pt x="5810" y="26384"/>
                </a:lnTo>
                <a:lnTo>
                  <a:pt x="9905" y="12001"/>
                </a:lnTo>
                <a:lnTo>
                  <a:pt x="9905" y="8953"/>
                </a:lnTo>
                <a:lnTo>
                  <a:pt x="9334" y="6572"/>
                </a:lnTo>
                <a:lnTo>
                  <a:pt x="8667" y="4191"/>
                </a:lnTo>
                <a:lnTo>
                  <a:pt x="8096" y="1809"/>
                </a:lnTo>
                <a:lnTo>
                  <a:pt x="6953" y="571"/>
                </a:lnTo>
                <a:lnTo>
                  <a:pt x="5810" y="0"/>
                </a:lnTo>
                <a:lnTo>
                  <a:pt x="5238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7307" y="6001607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10">
                <a:moveTo>
                  <a:pt x="8762" y="0"/>
                </a:moveTo>
                <a:lnTo>
                  <a:pt x="10477" y="0"/>
                </a:lnTo>
                <a:lnTo>
                  <a:pt x="12191" y="1238"/>
                </a:lnTo>
                <a:lnTo>
                  <a:pt x="14001" y="3048"/>
                </a:lnTo>
                <a:lnTo>
                  <a:pt x="16287" y="7810"/>
                </a:lnTo>
                <a:lnTo>
                  <a:pt x="16859" y="14382"/>
                </a:lnTo>
                <a:lnTo>
                  <a:pt x="16859" y="17430"/>
                </a:lnTo>
                <a:lnTo>
                  <a:pt x="16287" y="20383"/>
                </a:lnTo>
                <a:lnTo>
                  <a:pt x="15716" y="22860"/>
                </a:lnTo>
                <a:lnTo>
                  <a:pt x="14573" y="24574"/>
                </a:lnTo>
                <a:lnTo>
                  <a:pt x="13430" y="26384"/>
                </a:lnTo>
                <a:lnTo>
                  <a:pt x="12191" y="27622"/>
                </a:lnTo>
                <a:lnTo>
                  <a:pt x="10477" y="28860"/>
                </a:lnTo>
                <a:lnTo>
                  <a:pt x="8191" y="28860"/>
                </a:lnTo>
                <a:lnTo>
                  <a:pt x="6381" y="28860"/>
                </a:lnTo>
                <a:lnTo>
                  <a:pt x="4667" y="27622"/>
                </a:lnTo>
                <a:lnTo>
                  <a:pt x="3524" y="26384"/>
                </a:lnTo>
                <a:lnTo>
                  <a:pt x="1714" y="24574"/>
                </a:lnTo>
                <a:lnTo>
                  <a:pt x="571" y="19812"/>
                </a:lnTo>
                <a:lnTo>
                  <a:pt x="0" y="14382"/>
                </a:lnTo>
                <a:lnTo>
                  <a:pt x="0" y="11430"/>
                </a:lnTo>
                <a:lnTo>
                  <a:pt x="571" y="9048"/>
                </a:lnTo>
                <a:lnTo>
                  <a:pt x="1142" y="6667"/>
                </a:lnTo>
                <a:lnTo>
                  <a:pt x="2285" y="4191"/>
                </a:lnTo>
                <a:lnTo>
                  <a:pt x="3524" y="2381"/>
                </a:lnTo>
                <a:lnTo>
                  <a:pt x="4667" y="1238"/>
                </a:lnTo>
                <a:lnTo>
                  <a:pt x="6381" y="0"/>
                </a:lnTo>
                <a:lnTo>
                  <a:pt x="8762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21540" y="5999226"/>
            <a:ext cx="74104" cy="33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3656" y="5569839"/>
            <a:ext cx="340328" cy="2074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27188" y="5457634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10">
                <a:moveTo>
                  <a:pt x="10477" y="28860"/>
                </a:moveTo>
                <a:lnTo>
                  <a:pt x="6381" y="28860"/>
                </a:lnTo>
                <a:lnTo>
                  <a:pt x="4667" y="27622"/>
                </a:lnTo>
                <a:lnTo>
                  <a:pt x="3524" y="26384"/>
                </a:lnTo>
                <a:lnTo>
                  <a:pt x="1714" y="24574"/>
                </a:lnTo>
                <a:lnTo>
                  <a:pt x="571" y="19811"/>
                </a:lnTo>
                <a:lnTo>
                  <a:pt x="70" y="15049"/>
                </a:lnTo>
                <a:lnTo>
                  <a:pt x="0" y="11429"/>
                </a:lnTo>
                <a:lnTo>
                  <a:pt x="1142" y="6667"/>
                </a:lnTo>
                <a:lnTo>
                  <a:pt x="2285" y="4190"/>
                </a:lnTo>
                <a:lnTo>
                  <a:pt x="3524" y="2381"/>
                </a:lnTo>
                <a:lnTo>
                  <a:pt x="4667" y="1238"/>
                </a:lnTo>
                <a:lnTo>
                  <a:pt x="6381" y="0"/>
                </a:lnTo>
                <a:lnTo>
                  <a:pt x="10477" y="0"/>
                </a:lnTo>
                <a:lnTo>
                  <a:pt x="12191" y="1238"/>
                </a:lnTo>
                <a:lnTo>
                  <a:pt x="6953" y="1238"/>
                </a:lnTo>
                <a:lnTo>
                  <a:pt x="6381" y="2381"/>
                </a:lnTo>
                <a:lnTo>
                  <a:pt x="5238" y="3619"/>
                </a:lnTo>
                <a:lnTo>
                  <a:pt x="4667" y="5429"/>
                </a:lnTo>
                <a:lnTo>
                  <a:pt x="4095" y="7810"/>
                </a:lnTo>
                <a:lnTo>
                  <a:pt x="4095" y="11429"/>
                </a:lnTo>
                <a:lnTo>
                  <a:pt x="3524" y="15049"/>
                </a:lnTo>
                <a:lnTo>
                  <a:pt x="4095" y="18573"/>
                </a:lnTo>
                <a:lnTo>
                  <a:pt x="4095" y="22193"/>
                </a:lnTo>
                <a:lnTo>
                  <a:pt x="5238" y="24574"/>
                </a:lnTo>
                <a:lnTo>
                  <a:pt x="5810" y="26384"/>
                </a:lnTo>
                <a:lnTo>
                  <a:pt x="6953" y="27622"/>
                </a:lnTo>
                <a:lnTo>
                  <a:pt x="12191" y="27622"/>
                </a:lnTo>
                <a:lnTo>
                  <a:pt x="10477" y="28860"/>
                </a:lnTo>
                <a:close/>
              </a:path>
              <a:path w="17144" h="29210">
                <a:moveTo>
                  <a:pt x="12191" y="27622"/>
                </a:moveTo>
                <a:lnTo>
                  <a:pt x="9334" y="27622"/>
                </a:lnTo>
                <a:lnTo>
                  <a:pt x="10477" y="27050"/>
                </a:lnTo>
                <a:lnTo>
                  <a:pt x="11620" y="25241"/>
                </a:lnTo>
                <a:lnTo>
                  <a:pt x="12191" y="23431"/>
                </a:lnTo>
                <a:lnTo>
                  <a:pt x="12858" y="19240"/>
                </a:lnTo>
                <a:lnTo>
                  <a:pt x="13430" y="13239"/>
                </a:lnTo>
                <a:lnTo>
                  <a:pt x="13430" y="10191"/>
                </a:lnTo>
                <a:lnTo>
                  <a:pt x="12858" y="7810"/>
                </a:lnTo>
                <a:lnTo>
                  <a:pt x="12191" y="5429"/>
                </a:lnTo>
                <a:lnTo>
                  <a:pt x="11620" y="3047"/>
                </a:lnTo>
                <a:lnTo>
                  <a:pt x="10477" y="1809"/>
                </a:lnTo>
                <a:lnTo>
                  <a:pt x="9334" y="1238"/>
                </a:lnTo>
                <a:lnTo>
                  <a:pt x="12191" y="1238"/>
                </a:lnTo>
                <a:lnTo>
                  <a:pt x="14001" y="3047"/>
                </a:lnTo>
                <a:lnTo>
                  <a:pt x="16287" y="7810"/>
                </a:lnTo>
                <a:lnTo>
                  <a:pt x="16859" y="14382"/>
                </a:lnTo>
                <a:lnTo>
                  <a:pt x="16859" y="17430"/>
                </a:lnTo>
                <a:lnTo>
                  <a:pt x="16287" y="20383"/>
                </a:lnTo>
                <a:lnTo>
                  <a:pt x="15716" y="22859"/>
                </a:lnTo>
                <a:lnTo>
                  <a:pt x="14573" y="24574"/>
                </a:lnTo>
                <a:lnTo>
                  <a:pt x="13430" y="26384"/>
                </a:lnTo>
                <a:lnTo>
                  <a:pt x="12191" y="2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0712" y="5458872"/>
            <a:ext cx="10160" cy="26670"/>
          </a:xfrm>
          <a:custGeom>
            <a:avLst/>
            <a:gdLst/>
            <a:ahLst/>
            <a:cxnLst/>
            <a:rect l="l" t="t" r="r" b="b"/>
            <a:pathLst>
              <a:path w="10159" h="26670">
                <a:moveTo>
                  <a:pt x="5238" y="0"/>
                </a:moveTo>
                <a:lnTo>
                  <a:pt x="3428" y="0"/>
                </a:lnTo>
                <a:lnTo>
                  <a:pt x="2857" y="1143"/>
                </a:lnTo>
                <a:lnTo>
                  <a:pt x="1714" y="2381"/>
                </a:lnTo>
                <a:lnTo>
                  <a:pt x="1142" y="4191"/>
                </a:lnTo>
                <a:lnTo>
                  <a:pt x="571" y="6572"/>
                </a:lnTo>
                <a:lnTo>
                  <a:pt x="571" y="10191"/>
                </a:lnTo>
                <a:lnTo>
                  <a:pt x="0" y="13811"/>
                </a:lnTo>
                <a:lnTo>
                  <a:pt x="571" y="17335"/>
                </a:lnTo>
                <a:lnTo>
                  <a:pt x="571" y="20955"/>
                </a:lnTo>
                <a:lnTo>
                  <a:pt x="1714" y="23336"/>
                </a:lnTo>
                <a:lnTo>
                  <a:pt x="2285" y="25146"/>
                </a:lnTo>
                <a:lnTo>
                  <a:pt x="3428" y="26384"/>
                </a:lnTo>
                <a:lnTo>
                  <a:pt x="4667" y="26384"/>
                </a:lnTo>
                <a:lnTo>
                  <a:pt x="5810" y="26384"/>
                </a:lnTo>
                <a:lnTo>
                  <a:pt x="9905" y="12001"/>
                </a:lnTo>
                <a:lnTo>
                  <a:pt x="9905" y="8953"/>
                </a:lnTo>
                <a:lnTo>
                  <a:pt x="9334" y="6572"/>
                </a:lnTo>
                <a:lnTo>
                  <a:pt x="8667" y="4191"/>
                </a:lnTo>
                <a:lnTo>
                  <a:pt x="8096" y="1809"/>
                </a:lnTo>
                <a:lnTo>
                  <a:pt x="6953" y="571"/>
                </a:lnTo>
                <a:lnTo>
                  <a:pt x="5810" y="0"/>
                </a:lnTo>
                <a:lnTo>
                  <a:pt x="5238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7188" y="5457634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10">
                <a:moveTo>
                  <a:pt x="8762" y="0"/>
                </a:moveTo>
                <a:lnTo>
                  <a:pt x="10477" y="0"/>
                </a:lnTo>
                <a:lnTo>
                  <a:pt x="12191" y="1238"/>
                </a:lnTo>
                <a:lnTo>
                  <a:pt x="14001" y="3047"/>
                </a:lnTo>
                <a:lnTo>
                  <a:pt x="16287" y="7810"/>
                </a:lnTo>
                <a:lnTo>
                  <a:pt x="16859" y="14382"/>
                </a:lnTo>
                <a:lnTo>
                  <a:pt x="16859" y="17430"/>
                </a:lnTo>
                <a:lnTo>
                  <a:pt x="16287" y="20383"/>
                </a:lnTo>
                <a:lnTo>
                  <a:pt x="15716" y="22859"/>
                </a:lnTo>
                <a:lnTo>
                  <a:pt x="14573" y="24574"/>
                </a:lnTo>
                <a:lnTo>
                  <a:pt x="13430" y="26384"/>
                </a:lnTo>
                <a:lnTo>
                  <a:pt x="12191" y="27622"/>
                </a:lnTo>
                <a:lnTo>
                  <a:pt x="10477" y="28860"/>
                </a:lnTo>
                <a:lnTo>
                  <a:pt x="8191" y="28860"/>
                </a:lnTo>
                <a:lnTo>
                  <a:pt x="6381" y="28860"/>
                </a:lnTo>
                <a:lnTo>
                  <a:pt x="4667" y="27622"/>
                </a:lnTo>
                <a:lnTo>
                  <a:pt x="3524" y="26384"/>
                </a:lnTo>
                <a:lnTo>
                  <a:pt x="1714" y="24574"/>
                </a:lnTo>
                <a:lnTo>
                  <a:pt x="571" y="19811"/>
                </a:lnTo>
                <a:lnTo>
                  <a:pt x="0" y="14382"/>
                </a:lnTo>
                <a:lnTo>
                  <a:pt x="0" y="11429"/>
                </a:lnTo>
                <a:lnTo>
                  <a:pt x="571" y="9048"/>
                </a:lnTo>
                <a:lnTo>
                  <a:pt x="1142" y="6667"/>
                </a:lnTo>
                <a:lnTo>
                  <a:pt x="2285" y="4190"/>
                </a:lnTo>
                <a:lnTo>
                  <a:pt x="3524" y="2381"/>
                </a:lnTo>
                <a:lnTo>
                  <a:pt x="4667" y="1238"/>
                </a:lnTo>
                <a:lnTo>
                  <a:pt x="6381" y="0"/>
                </a:lnTo>
                <a:lnTo>
                  <a:pt x="8762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7838" y="5199221"/>
            <a:ext cx="148685" cy="206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2991" y="4943094"/>
            <a:ext cx="74104" cy="34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50484" y="5013293"/>
            <a:ext cx="184118" cy="1648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39435" y="5287994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571" y="0"/>
                </a:moveTo>
                <a:lnTo>
                  <a:pt x="0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38863" y="5290375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71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37720" y="52921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35339" y="5293995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81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33625" y="5295804"/>
            <a:ext cx="1905" cy="635"/>
          </a:xfrm>
          <a:custGeom>
            <a:avLst/>
            <a:gdLst/>
            <a:ahLst/>
            <a:cxnLst/>
            <a:rect l="l" t="t" r="r" b="b"/>
            <a:pathLst>
              <a:path w="1905" h="635">
                <a:moveTo>
                  <a:pt x="1714" y="0"/>
                </a:moveTo>
                <a:lnTo>
                  <a:pt x="0" y="57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31339" y="529637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286" y="0"/>
                </a:moveTo>
                <a:lnTo>
                  <a:pt x="0" y="57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28957" y="529637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81" y="571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26671" y="5295804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285" y="571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24861" y="52939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809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23719" y="52921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22576" y="529037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22576" y="5283136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2476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23719" y="52814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1714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24861" y="527961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0" y="1809"/>
                </a:moveTo>
                <a:lnTo>
                  <a:pt x="1809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26671" y="527894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666"/>
                </a:moveTo>
                <a:lnTo>
                  <a:pt x="2285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28957" y="527837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571"/>
                </a:moveTo>
                <a:lnTo>
                  <a:pt x="2381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31339" y="527837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2286" y="57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33625" y="527894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0"/>
                </a:moveTo>
                <a:lnTo>
                  <a:pt x="1714" y="666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35339" y="527961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0"/>
                </a:moveTo>
                <a:lnTo>
                  <a:pt x="2381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37720" y="52814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0"/>
                </a:moveTo>
                <a:lnTo>
                  <a:pt x="1143" y="1714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38863" y="5283136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0" y="0"/>
                </a:moveTo>
                <a:lnTo>
                  <a:pt x="571" y="2476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39435" y="528561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0" y="0"/>
                </a:moveTo>
                <a:lnTo>
                  <a:pt x="571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77344" y="5275421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1143" y="0"/>
                </a:moveTo>
                <a:lnTo>
                  <a:pt x="0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76106" y="5277802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238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74392" y="527961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714" y="0"/>
                </a:moveTo>
                <a:lnTo>
                  <a:pt x="0" y="1143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72105" y="528075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286" y="0"/>
                </a:moveTo>
                <a:lnTo>
                  <a:pt x="0" y="1238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65057" y="528075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81" y="1238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63342" y="527961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714" y="1143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62200" y="5277802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60961" y="5275421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1238" y="2381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60961" y="5268182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2381"/>
                </a:moveTo>
                <a:lnTo>
                  <a:pt x="1238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62200" y="52663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1809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63342" y="526522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142"/>
                </a:moveTo>
                <a:lnTo>
                  <a:pt x="1714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65057" y="526399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238"/>
                </a:moveTo>
                <a:lnTo>
                  <a:pt x="2381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72105" y="526399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2286" y="1238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74392" y="526522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0"/>
                </a:moveTo>
                <a:lnTo>
                  <a:pt x="1714" y="1142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76106" y="52663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0"/>
                </a:moveTo>
                <a:lnTo>
                  <a:pt x="1238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77344" y="5268182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0"/>
                </a:moveTo>
                <a:lnTo>
                  <a:pt x="1143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69724" y="5268182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571" y="0"/>
                </a:moveTo>
                <a:lnTo>
                  <a:pt x="0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68581" y="5270563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67438" y="5272373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2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65629" y="527418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809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63342" y="5275992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286" y="0"/>
                </a:moveTo>
                <a:lnTo>
                  <a:pt x="0" y="57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60961" y="5276564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81" y="0"/>
                </a:moveTo>
                <a:lnTo>
                  <a:pt x="0" y="57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58675" y="5276564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286" y="571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56961" y="5275992"/>
            <a:ext cx="1905" cy="635"/>
          </a:xfrm>
          <a:custGeom>
            <a:avLst/>
            <a:gdLst/>
            <a:ahLst/>
            <a:cxnLst/>
            <a:rect l="l" t="t" r="r" b="b"/>
            <a:pathLst>
              <a:path w="1905" h="635">
                <a:moveTo>
                  <a:pt x="1714" y="571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55151" y="527418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809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3436" y="527237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714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2865" y="5270563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71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52294" y="5268182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571" y="2381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52294" y="5265801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0" y="2381"/>
                </a:moveTo>
                <a:lnTo>
                  <a:pt x="571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52865" y="5263419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0" y="2381"/>
                </a:moveTo>
                <a:lnTo>
                  <a:pt x="571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3436" y="526160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0" y="1809"/>
                </a:moveTo>
                <a:lnTo>
                  <a:pt x="1714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55151" y="526037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38"/>
                </a:moveTo>
                <a:lnTo>
                  <a:pt x="1809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56961" y="525922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143"/>
                </a:moveTo>
                <a:lnTo>
                  <a:pt x="1714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58675" y="525856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666"/>
                </a:moveTo>
                <a:lnTo>
                  <a:pt x="2286" y="0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60961" y="525856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2381" y="666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63342" y="5259228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2286" y="1143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65629" y="526037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0"/>
                </a:moveTo>
                <a:lnTo>
                  <a:pt x="1809" y="1238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67438" y="5261609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0"/>
                </a:moveTo>
                <a:lnTo>
                  <a:pt x="1142" y="1809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68581" y="5263419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0"/>
                </a:moveTo>
                <a:lnTo>
                  <a:pt x="1143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69724" y="5265801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39">
                <a:moveTo>
                  <a:pt x="0" y="0"/>
                </a:moveTo>
                <a:lnTo>
                  <a:pt x="571" y="2381"/>
                </a:lnTo>
              </a:path>
            </a:pathLst>
          </a:custGeom>
          <a:ln w="476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12798" y="5548884"/>
            <a:ext cx="466153" cy="375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01691" y="5166836"/>
            <a:ext cx="89820" cy="2740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99057" y="5696426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1143" y="0"/>
                </a:moveTo>
                <a:lnTo>
                  <a:pt x="0" y="2381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97913" y="569880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96104" y="570061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809" y="0"/>
                </a:moveTo>
                <a:lnTo>
                  <a:pt x="0" y="1142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93818" y="570176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285" y="0"/>
                </a:moveTo>
                <a:lnTo>
                  <a:pt x="0" y="1238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6864" y="570176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286" y="1238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85055" y="570061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809" y="1142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83912" y="569880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82769" y="5696426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1143" y="2381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82769" y="5689187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2381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83912" y="568737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1809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85055" y="568613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238"/>
                </a:moveTo>
                <a:lnTo>
                  <a:pt x="1809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86864" y="5685567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0" y="571"/>
                </a:moveTo>
                <a:lnTo>
                  <a:pt x="2286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89150" y="5684996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0" y="571"/>
                </a:moveTo>
                <a:lnTo>
                  <a:pt x="2286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91436" y="5684996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0" y="0"/>
                </a:moveTo>
                <a:lnTo>
                  <a:pt x="2381" y="571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93818" y="5685567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0" y="0"/>
                </a:moveTo>
                <a:lnTo>
                  <a:pt x="2285" y="571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96104" y="568613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0"/>
                </a:moveTo>
                <a:lnTo>
                  <a:pt x="1809" y="1238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97913" y="568737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0"/>
                </a:moveTo>
                <a:lnTo>
                  <a:pt x="1143" y="1809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99057" y="5689187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0"/>
                </a:moveTo>
                <a:lnTo>
                  <a:pt x="1143" y="2381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62957" y="562622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61814" y="5628036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60004" y="562984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809" y="0"/>
                </a:moveTo>
                <a:lnTo>
                  <a:pt x="0" y="1809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57718" y="5631656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2286" y="0"/>
                </a:moveTo>
                <a:lnTo>
                  <a:pt x="0" y="571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55337" y="5632227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2381" y="0"/>
                </a:moveTo>
                <a:lnTo>
                  <a:pt x="0" y="571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53051" y="5632227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2285" y="571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50669" y="5631656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2381" y="571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48955" y="562984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714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47812" y="5628036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46669" y="562622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1143" y="1809"/>
                </a:moveTo>
                <a:lnTo>
                  <a:pt x="0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46669" y="5618988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2476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47812" y="5617178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1809"/>
                </a:moveTo>
                <a:lnTo>
                  <a:pt x="1143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48955" y="561603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1143"/>
                </a:moveTo>
                <a:lnTo>
                  <a:pt x="1714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50669" y="561479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1238"/>
                </a:moveTo>
                <a:lnTo>
                  <a:pt x="2381" y="0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57718" y="561479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2286" y="1238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60004" y="561603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0"/>
                </a:moveTo>
                <a:lnTo>
                  <a:pt x="1809" y="1143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61814" y="5617178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0" y="0"/>
                </a:moveTo>
                <a:lnTo>
                  <a:pt x="1143" y="1809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62957" y="5618988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0"/>
                </a:moveTo>
                <a:lnTo>
                  <a:pt x="1143" y="2476"/>
                </a:lnTo>
              </a:path>
            </a:pathLst>
          </a:custGeom>
          <a:ln w="47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55279" y="4764404"/>
            <a:ext cx="382238" cy="4593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663160" y="5799486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12001"/>
                </a:moveTo>
                <a:lnTo>
                  <a:pt x="9334" y="0"/>
                </a:lnTo>
              </a:path>
            </a:pathLst>
          </a:custGeom>
          <a:ln w="47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63160" y="5787580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334" y="11906"/>
                </a:moveTo>
                <a:lnTo>
                  <a:pt x="0" y="0"/>
                </a:lnTo>
              </a:path>
            </a:pathLst>
          </a:custGeom>
          <a:ln w="47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54397" y="5787580"/>
            <a:ext cx="8890" cy="12065"/>
          </a:xfrm>
          <a:custGeom>
            <a:avLst/>
            <a:gdLst/>
            <a:ahLst/>
            <a:cxnLst/>
            <a:rect l="l" t="t" r="r" b="b"/>
            <a:pathLst>
              <a:path w="8889" h="12064">
                <a:moveTo>
                  <a:pt x="8763" y="0"/>
                </a:moveTo>
                <a:lnTo>
                  <a:pt x="0" y="11906"/>
                </a:lnTo>
              </a:path>
            </a:pathLst>
          </a:custGeom>
          <a:ln w="47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54397" y="5799486"/>
            <a:ext cx="8890" cy="12065"/>
          </a:xfrm>
          <a:custGeom>
            <a:avLst/>
            <a:gdLst/>
            <a:ahLst/>
            <a:cxnLst/>
            <a:rect l="l" t="t" r="r" b="b"/>
            <a:pathLst>
              <a:path w="8889" h="12064">
                <a:moveTo>
                  <a:pt x="0" y="0"/>
                </a:moveTo>
                <a:lnTo>
                  <a:pt x="8763" y="12001"/>
                </a:lnTo>
              </a:path>
            </a:pathLst>
          </a:custGeom>
          <a:ln w="47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63160" y="58114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38991" y="6041802"/>
            <a:ext cx="117824" cy="336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53585" y="4838223"/>
            <a:ext cx="239458" cy="4131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97636" y="4578096"/>
            <a:ext cx="1937385" cy="1586865"/>
          </a:xfrm>
          <a:custGeom>
            <a:avLst/>
            <a:gdLst/>
            <a:ahLst/>
            <a:cxnLst/>
            <a:rect l="l" t="t" r="r" b="b"/>
            <a:pathLst>
              <a:path w="1937385" h="1586864">
                <a:moveTo>
                  <a:pt x="1935479" y="1586484"/>
                </a:moveTo>
                <a:lnTo>
                  <a:pt x="3048" y="1586484"/>
                </a:lnTo>
                <a:lnTo>
                  <a:pt x="0" y="1584960"/>
                </a:lnTo>
                <a:lnTo>
                  <a:pt x="0" y="1524"/>
                </a:lnTo>
                <a:lnTo>
                  <a:pt x="3048" y="0"/>
                </a:lnTo>
                <a:lnTo>
                  <a:pt x="1935479" y="0"/>
                </a:lnTo>
                <a:lnTo>
                  <a:pt x="1937004" y="1524"/>
                </a:lnTo>
                <a:lnTo>
                  <a:pt x="1937004" y="3048"/>
                </a:lnTo>
                <a:lnTo>
                  <a:pt x="7620" y="3048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1578864"/>
                </a:lnTo>
                <a:lnTo>
                  <a:pt x="4572" y="1578864"/>
                </a:lnTo>
                <a:lnTo>
                  <a:pt x="7620" y="1583436"/>
                </a:lnTo>
                <a:lnTo>
                  <a:pt x="1937004" y="1583436"/>
                </a:lnTo>
                <a:lnTo>
                  <a:pt x="1937004" y="1584960"/>
                </a:lnTo>
                <a:lnTo>
                  <a:pt x="1935479" y="1586484"/>
                </a:lnTo>
                <a:close/>
              </a:path>
              <a:path w="1937385" h="1586864">
                <a:moveTo>
                  <a:pt x="7620" y="7620"/>
                </a:moveTo>
                <a:lnTo>
                  <a:pt x="4572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1937385" h="1586864">
                <a:moveTo>
                  <a:pt x="1929384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1929384" y="3048"/>
                </a:lnTo>
                <a:lnTo>
                  <a:pt x="1929384" y="7620"/>
                </a:lnTo>
                <a:close/>
              </a:path>
              <a:path w="1937385" h="1586864">
                <a:moveTo>
                  <a:pt x="1929384" y="1583436"/>
                </a:moveTo>
                <a:lnTo>
                  <a:pt x="1929384" y="3048"/>
                </a:lnTo>
                <a:lnTo>
                  <a:pt x="1932432" y="7620"/>
                </a:lnTo>
                <a:lnTo>
                  <a:pt x="1937004" y="7620"/>
                </a:lnTo>
                <a:lnTo>
                  <a:pt x="1937004" y="1578864"/>
                </a:lnTo>
                <a:lnTo>
                  <a:pt x="1932432" y="1578864"/>
                </a:lnTo>
                <a:lnTo>
                  <a:pt x="1929384" y="1583436"/>
                </a:lnTo>
                <a:close/>
              </a:path>
              <a:path w="1937385" h="1586864">
                <a:moveTo>
                  <a:pt x="1937004" y="7620"/>
                </a:moveTo>
                <a:lnTo>
                  <a:pt x="1932432" y="7620"/>
                </a:lnTo>
                <a:lnTo>
                  <a:pt x="1929384" y="3048"/>
                </a:lnTo>
                <a:lnTo>
                  <a:pt x="1937004" y="3048"/>
                </a:lnTo>
                <a:lnTo>
                  <a:pt x="1937004" y="7620"/>
                </a:lnTo>
                <a:close/>
              </a:path>
              <a:path w="1937385" h="1586864">
                <a:moveTo>
                  <a:pt x="7620" y="1583436"/>
                </a:moveTo>
                <a:lnTo>
                  <a:pt x="4572" y="1578864"/>
                </a:lnTo>
                <a:lnTo>
                  <a:pt x="7620" y="1578864"/>
                </a:lnTo>
                <a:lnTo>
                  <a:pt x="7620" y="1583436"/>
                </a:lnTo>
                <a:close/>
              </a:path>
              <a:path w="1937385" h="1586864">
                <a:moveTo>
                  <a:pt x="1929384" y="1583436"/>
                </a:moveTo>
                <a:lnTo>
                  <a:pt x="7620" y="1583436"/>
                </a:lnTo>
                <a:lnTo>
                  <a:pt x="7620" y="1578864"/>
                </a:lnTo>
                <a:lnTo>
                  <a:pt x="1929384" y="1578864"/>
                </a:lnTo>
                <a:lnTo>
                  <a:pt x="1929384" y="1583436"/>
                </a:lnTo>
                <a:close/>
              </a:path>
              <a:path w="1937385" h="1586864">
                <a:moveTo>
                  <a:pt x="1937004" y="1583436"/>
                </a:moveTo>
                <a:lnTo>
                  <a:pt x="1929384" y="1583436"/>
                </a:lnTo>
                <a:lnTo>
                  <a:pt x="1932432" y="1578864"/>
                </a:lnTo>
                <a:lnTo>
                  <a:pt x="1937004" y="1578864"/>
                </a:lnTo>
                <a:lnTo>
                  <a:pt x="1937004" y="1583436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04684" y="4585715"/>
            <a:ext cx="1923414" cy="1570990"/>
          </a:xfrm>
          <a:custGeom>
            <a:avLst/>
            <a:gdLst/>
            <a:ahLst/>
            <a:cxnLst/>
            <a:rect l="l" t="t" r="r" b="b"/>
            <a:pathLst>
              <a:path w="1923414" h="1570989">
                <a:moveTo>
                  <a:pt x="0" y="0"/>
                </a:moveTo>
                <a:lnTo>
                  <a:pt x="1922907" y="0"/>
                </a:lnTo>
                <a:lnTo>
                  <a:pt x="1922907" y="1570672"/>
                </a:lnTo>
                <a:lnTo>
                  <a:pt x="0" y="15706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97838" y="4700873"/>
            <a:ext cx="1649253" cy="1374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7636" y="4578096"/>
            <a:ext cx="1937385" cy="1586865"/>
          </a:xfrm>
          <a:custGeom>
            <a:avLst/>
            <a:gdLst/>
            <a:ahLst/>
            <a:cxnLst/>
            <a:rect l="l" t="t" r="r" b="b"/>
            <a:pathLst>
              <a:path w="1937385" h="1586864">
                <a:moveTo>
                  <a:pt x="1935479" y="1586484"/>
                </a:moveTo>
                <a:lnTo>
                  <a:pt x="3048" y="1586484"/>
                </a:lnTo>
                <a:lnTo>
                  <a:pt x="0" y="1584960"/>
                </a:lnTo>
                <a:lnTo>
                  <a:pt x="0" y="1524"/>
                </a:lnTo>
                <a:lnTo>
                  <a:pt x="3048" y="0"/>
                </a:lnTo>
                <a:lnTo>
                  <a:pt x="1935479" y="0"/>
                </a:lnTo>
                <a:lnTo>
                  <a:pt x="1937004" y="1524"/>
                </a:lnTo>
                <a:lnTo>
                  <a:pt x="1937004" y="3048"/>
                </a:lnTo>
                <a:lnTo>
                  <a:pt x="7620" y="3048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1578864"/>
                </a:lnTo>
                <a:lnTo>
                  <a:pt x="4572" y="1578864"/>
                </a:lnTo>
                <a:lnTo>
                  <a:pt x="7620" y="1583436"/>
                </a:lnTo>
                <a:lnTo>
                  <a:pt x="1937004" y="1583436"/>
                </a:lnTo>
                <a:lnTo>
                  <a:pt x="1937004" y="1584960"/>
                </a:lnTo>
                <a:lnTo>
                  <a:pt x="1935479" y="1586484"/>
                </a:lnTo>
                <a:close/>
              </a:path>
              <a:path w="1937385" h="1586864">
                <a:moveTo>
                  <a:pt x="7620" y="7620"/>
                </a:moveTo>
                <a:lnTo>
                  <a:pt x="4572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1937385" h="1586864">
                <a:moveTo>
                  <a:pt x="1929384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1929384" y="3048"/>
                </a:lnTo>
                <a:lnTo>
                  <a:pt x="1929384" y="7620"/>
                </a:lnTo>
                <a:close/>
              </a:path>
              <a:path w="1937385" h="1586864">
                <a:moveTo>
                  <a:pt x="1929384" y="1583436"/>
                </a:moveTo>
                <a:lnTo>
                  <a:pt x="1929384" y="3048"/>
                </a:lnTo>
                <a:lnTo>
                  <a:pt x="1932432" y="7620"/>
                </a:lnTo>
                <a:lnTo>
                  <a:pt x="1937004" y="7620"/>
                </a:lnTo>
                <a:lnTo>
                  <a:pt x="1937004" y="1578864"/>
                </a:lnTo>
                <a:lnTo>
                  <a:pt x="1932432" y="1578864"/>
                </a:lnTo>
                <a:lnTo>
                  <a:pt x="1929384" y="1583436"/>
                </a:lnTo>
                <a:close/>
              </a:path>
              <a:path w="1937385" h="1586864">
                <a:moveTo>
                  <a:pt x="1937004" y="7620"/>
                </a:moveTo>
                <a:lnTo>
                  <a:pt x="1932432" y="7620"/>
                </a:lnTo>
                <a:lnTo>
                  <a:pt x="1929384" y="3048"/>
                </a:lnTo>
                <a:lnTo>
                  <a:pt x="1937004" y="3048"/>
                </a:lnTo>
                <a:lnTo>
                  <a:pt x="1937004" y="7620"/>
                </a:lnTo>
                <a:close/>
              </a:path>
              <a:path w="1937385" h="1586864">
                <a:moveTo>
                  <a:pt x="7620" y="1583436"/>
                </a:moveTo>
                <a:lnTo>
                  <a:pt x="4572" y="1578864"/>
                </a:lnTo>
                <a:lnTo>
                  <a:pt x="7620" y="1578864"/>
                </a:lnTo>
                <a:lnTo>
                  <a:pt x="7620" y="1583436"/>
                </a:lnTo>
                <a:close/>
              </a:path>
              <a:path w="1937385" h="1586864">
                <a:moveTo>
                  <a:pt x="1929384" y="1583436"/>
                </a:moveTo>
                <a:lnTo>
                  <a:pt x="7620" y="1583436"/>
                </a:lnTo>
                <a:lnTo>
                  <a:pt x="7620" y="1578864"/>
                </a:lnTo>
                <a:lnTo>
                  <a:pt x="1929384" y="1578864"/>
                </a:lnTo>
                <a:lnTo>
                  <a:pt x="1929384" y="1583436"/>
                </a:lnTo>
                <a:close/>
              </a:path>
              <a:path w="1937385" h="1586864">
                <a:moveTo>
                  <a:pt x="1937004" y="1583436"/>
                </a:moveTo>
                <a:lnTo>
                  <a:pt x="1929384" y="1583436"/>
                </a:lnTo>
                <a:lnTo>
                  <a:pt x="1932432" y="1578864"/>
                </a:lnTo>
                <a:lnTo>
                  <a:pt x="1937004" y="1578864"/>
                </a:lnTo>
                <a:lnTo>
                  <a:pt x="1937004" y="1583436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410967" y="4096511"/>
            <a:ext cx="2531363" cy="13426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410967" y="4096511"/>
            <a:ext cx="2531363" cy="13426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23003" y="4654296"/>
            <a:ext cx="987551" cy="16977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13859" y="4646676"/>
            <a:ext cx="1004315" cy="1712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13859" y="4646676"/>
            <a:ext cx="1004569" cy="1713230"/>
          </a:xfrm>
          <a:custGeom>
            <a:avLst/>
            <a:gdLst/>
            <a:ahLst/>
            <a:cxnLst/>
            <a:rect l="l" t="t" r="r" b="b"/>
            <a:pathLst>
              <a:path w="1004570" h="1713229">
                <a:moveTo>
                  <a:pt x="1002792" y="1712976"/>
                </a:moveTo>
                <a:lnTo>
                  <a:pt x="3048" y="1712976"/>
                </a:lnTo>
                <a:lnTo>
                  <a:pt x="0" y="1711452"/>
                </a:lnTo>
                <a:lnTo>
                  <a:pt x="0" y="1524"/>
                </a:lnTo>
                <a:lnTo>
                  <a:pt x="3048" y="0"/>
                </a:lnTo>
                <a:lnTo>
                  <a:pt x="1002792" y="0"/>
                </a:lnTo>
                <a:lnTo>
                  <a:pt x="1004316" y="1524"/>
                </a:lnTo>
                <a:lnTo>
                  <a:pt x="1004316" y="3048"/>
                </a:lnTo>
                <a:lnTo>
                  <a:pt x="9144" y="3048"/>
                </a:lnTo>
                <a:lnTo>
                  <a:pt x="4572" y="7620"/>
                </a:lnTo>
                <a:lnTo>
                  <a:pt x="9144" y="7620"/>
                </a:lnTo>
                <a:lnTo>
                  <a:pt x="9144" y="1705356"/>
                </a:lnTo>
                <a:lnTo>
                  <a:pt x="4572" y="1705356"/>
                </a:lnTo>
                <a:lnTo>
                  <a:pt x="9144" y="1709927"/>
                </a:lnTo>
                <a:lnTo>
                  <a:pt x="1004316" y="1709927"/>
                </a:lnTo>
                <a:lnTo>
                  <a:pt x="1004316" y="1711452"/>
                </a:lnTo>
                <a:lnTo>
                  <a:pt x="1002792" y="1712976"/>
                </a:lnTo>
                <a:close/>
              </a:path>
              <a:path w="1004570" h="1713229">
                <a:moveTo>
                  <a:pt x="9144" y="7620"/>
                </a:moveTo>
                <a:lnTo>
                  <a:pt x="4572" y="7620"/>
                </a:lnTo>
                <a:lnTo>
                  <a:pt x="9144" y="3048"/>
                </a:lnTo>
                <a:lnTo>
                  <a:pt x="9144" y="7620"/>
                </a:lnTo>
                <a:close/>
              </a:path>
              <a:path w="1004570" h="1713229">
                <a:moveTo>
                  <a:pt x="996696" y="7620"/>
                </a:moveTo>
                <a:lnTo>
                  <a:pt x="9144" y="7620"/>
                </a:lnTo>
                <a:lnTo>
                  <a:pt x="9144" y="3048"/>
                </a:lnTo>
                <a:lnTo>
                  <a:pt x="996696" y="3048"/>
                </a:lnTo>
                <a:lnTo>
                  <a:pt x="996696" y="7620"/>
                </a:lnTo>
                <a:close/>
              </a:path>
              <a:path w="1004570" h="1713229">
                <a:moveTo>
                  <a:pt x="996696" y="1709927"/>
                </a:moveTo>
                <a:lnTo>
                  <a:pt x="996696" y="3048"/>
                </a:lnTo>
                <a:lnTo>
                  <a:pt x="1001268" y="7620"/>
                </a:lnTo>
                <a:lnTo>
                  <a:pt x="1004316" y="7620"/>
                </a:lnTo>
                <a:lnTo>
                  <a:pt x="1004316" y="1705356"/>
                </a:lnTo>
                <a:lnTo>
                  <a:pt x="1001268" y="1705356"/>
                </a:lnTo>
                <a:lnTo>
                  <a:pt x="996696" y="1709927"/>
                </a:lnTo>
                <a:close/>
              </a:path>
              <a:path w="1004570" h="1713229">
                <a:moveTo>
                  <a:pt x="1004316" y="7620"/>
                </a:moveTo>
                <a:lnTo>
                  <a:pt x="1001268" y="7620"/>
                </a:lnTo>
                <a:lnTo>
                  <a:pt x="996696" y="3048"/>
                </a:lnTo>
                <a:lnTo>
                  <a:pt x="1004316" y="3048"/>
                </a:lnTo>
                <a:lnTo>
                  <a:pt x="1004316" y="7620"/>
                </a:lnTo>
                <a:close/>
              </a:path>
              <a:path w="1004570" h="1713229">
                <a:moveTo>
                  <a:pt x="9144" y="1709927"/>
                </a:moveTo>
                <a:lnTo>
                  <a:pt x="4572" y="1705356"/>
                </a:lnTo>
                <a:lnTo>
                  <a:pt x="9144" y="1705356"/>
                </a:lnTo>
                <a:lnTo>
                  <a:pt x="9144" y="1709927"/>
                </a:lnTo>
                <a:close/>
              </a:path>
              <a:path w="1004570" h="1713229">
                <a:moveTo>
                  <a:pt x="996696" y="1709927"/>
                </a:moveTo>
                <a:lnTo>
                  <a:pt x="9144" y="1709927"/>
                </a:lnTo>
                <a:lnTo>
                  <a:pt x="9144" y="1705356"/>
                </a:lnTo>
                <a:lnTo>
                  <a:pt x="996696" y="1705356"/>
                </a:lnTo>
                <a:lnTo>
                  <a:pt x="996696" y="1709927"/>
                </a:lnTo>
                <a:close/>
              </a:path>
              <a:path w="1004570" h="1713229">
                <a:moveTo>
                  <a:pt x="1004316" y="1709927"/>
                </a:moveTo>
                <a:lnTo>
                  <a:pt x="996696" y="1709927"/>
                </a:lnTo>
                <a:lnTo>
                  <a:pt x="1001268" y="1705356"/>
                </a:lnTo>
                <a:lnTo>
                  <a:pt x="1004316" y="1705356"/>
                </a:lnTo>
                <a:lnTo>
                  <a:pt x="1004316" y="1709927"/>
                </a:lnTo>
                <a:close/>
              </a:path>
            </a:pathLst>
          </a:custGeom>
          <a:solidFill>
            <a:srgbClr val="4915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5645956" y="2847841"/>
            <a:ext cx="87884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latin typeface="Courier New"/>
                <a:cs typeface="Courier New"/>
              </a:rPr>
              <a:t>P</a:t>
            </a:r>
            <a:r>
              <a:rPr sz="1600" spc="-495" dirty="0">
                <a:latin typeface="Courier New"/>
                <a:cs typeface="Courier New"/>
              </a:rPr>
              <a:t>l</a:t>
            </a:r>
            <a:r>
              <a:rPr sz="1600" spc="-90" dirty="0">
                <a:latin typeface="Courier New"/>
                <a:cs typeface="Courier New"/>
              </a:rPr>
              <a:t>a</a:t>
            </a:r>
            <a:r>
              <a:rPr sz="1600" spc="-330" dirty="0">
                <a:latin typeface="Courier New"/>
                <a:cs typeface="Courier New"/>
              </a:rPr>
              <a:t>t</a:t>
            </a:r>
            <a:r>
              <a:rPr sz="1600" spc="-345" dirty="0">
                <a:latin typeface="Courier New"/>
                <a:cs typeface="Courier New"/>
              </a:rPr>
              <a:t>f</a:t>
            </a:r>
            <a:r>
              <a:rPr sz="1600" spc="35" dirty="0">
                <a:latin typeface="Courier New"/>
                <a:cs typeface="Courier New"/>
              </a:rPr>
              <a:t>o</a:t>
            </a:r>
            <a:r>
              <a:rPr sz="1600" spc="-320" dirty="0">
                <a:latin typeface="Courier New"/>
                <a:cs typeface="Courier New"/>
              </a:rPr>
              <a:t>r</a:t>
            </a:r>
            <a:r>
              <a:rPr sz="1600" spc="520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645956" y="3094769"/>
            <a:ext cx="3072765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buChar char="•"/>
              <a:tabLst>
                <a:tab pos="326390" algn="l"/>
                <a:tab pos="327025" algn="l"/>
              </a:tabLst>
            </a:pPr>
            <a:r>
              <a:rPr sz="1600" spc="-175" dirty="0">
                <a:latin typeface="Courier New"/>
                <a:cs typeface="Courier New"/>
              </a:rPr>
              <a:t>HDInsight</a:t>
            </a:r>
            <a:r>
              <a:rPr sz="1600" spc="-5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Hadoop</a:t>
            </a:r>
            <a:r>
              <a:rPr sz="1600" spc="-550" dirty="0">
                <a:latin typeface="Courier New"/>
                <a:cs typeface="Courier New"/>
              </a:rPr>
              <a:t> </a:t>
            </a:r>
            <a:r>
              <a:rPr sz="1600" spc="-285" dirty="0">
                <a:latin typeface="Courier New"/>
                <a:cs typeface="Courier New"/>
              </a:rPr>
              <a:t>(8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-310" dirty="0">
                <a:latin typeface="Courier New"/>
                <a:cs typeface="Courier New"/>
              </a:rPr>
              <a:t>clusters)</a:t>
            </a:r>
            <a:endParaRPr sz="1600">
              <a:latin typeface="Courier New"/>
              <a:cs typeface="Courier New"/>
            </a:endParaRPr>
          </a:p>
          <a:p>
            <a:pPr marL="702945" lvl="1" indent="-314325">
              <a:lnSpc>
                <a:spcPct val="100000"/>
              </a:lnSpc>
              <a:spcBef>
                <a:spcPts val="10"/>
              </a:spcBef>
              <a:buChar char="•"/>
              <a:tabLst>
                <a:tab pos="702945" algn="l"/>
                <a:tab pos="703580" algn="l"/>
              </a:tabLst>
            </a:pPr>
            <a:r>
              <a:rPr sz="1600" spc="-90" dirty="0">
                <a:latin typeface="Courier New"/>
                <a:cs typeface="Courier New"/>
              </a:rPr>
              <a:t>1500</a:t>
            </a:r>
            <a:r>
              <a:rPr sz="1600" spc="-545" dirty="0">
                <a:latin typeface="Courier New"/>
                <a:cs typeface="Courier New"/>
              </a:rPr>
              <a:t> </a:t>
            </a:r>
            <a:r>
              <a:rPr sz="1600" spc="-280" dirty="0">
                <a:latin typeface="Courier New"/>
                <a:cs typeface="Courier New"/>
              </a:rPr>
              <a:t>cores,</a:t>
            </a:r>
            <a:r>
              <a:rPr sz="1600" spc="-525" dirty="0">
                <a:latin typeface="Courier New"/>
                <a:cs typeface="Courier New"/>
              </a:rPr>
              <a:t> </a:t>
            </a:r>
            <a:r>
              <a:rPr sz="1600" spc="-90" dirty="0">
                <a:latin typeface="Courier New"/>
                <a:cs typeface="Courier New"/>
              </a:rPr>
              <a:t>4</a:t>
            </a:r>
            <a:r>
              <a:rPr sz="1600" spc="-530" dirty="0">
                <a:latin typeface="Courier New"/>
                <a:cs typeface="Courier New"/>
              </a:rPr>
              <a:t> </a:t>
            </a:r>
            <a:r>
              <a:rPr sz="1600" spc="-175" dirty="0">
                <a:latin typeface="Courier New"/>
                <a:cs typeface="Courier New"/>
              </a:rPr>
              <a:t>data</a:t>
            </a:r>
            <a:r>
              <a:rPr sz="1600" spc="-525" dirty="0">
                <a:latin typeface="Courier New"/>
                <a:cs typeface="Courier New"/>
              </a:rPr>
              <a:t> </a:t>
            </a:r>
            <a:r>
              <a:rPr sz="1600" spc="-229" dirty="0">
                <a:latin typeface="Courier New"/>
                <a:cs typeface="Courier New"/>
              </a:rPr>
              <a:t>centers</a:t>
            </a:r>
            <a:endParaRPr sz="1600">
              <a:latin typeface="Courier New"/>
              <a:cs typeface="Courier New"/>
            </a:endParaRPr>
          </a:p>
          <a:p>
            <a:pPr marL="326390" indent="-313690">
              <a:lnSpc>
                <a:spcPct val="100000"/>
              </a:lnSpc>
              <a:spcBef>
                <a:spcPts val="25"/>
              </a:spcBef>
              <a:buChar char="•"/>
              <a:tabLst>
                <a:tab pos="326390" algn="l"/>
                <a:tab pos="327025" algn="l"/>
              </a:tabLst>
            </a:pPr>
            <a:r>
              <a:rPr sz="1600" spc="-215" dirty="0">
                <a:latin typeface="Courier New"/>
                <a:cs typeface="Courier New"/>
              </a:rPr>
              <a:t>Microsoft</a:t>
            </a:r>
            <a:r>
              <a:rPr sz="1600" spc="-53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45" dirty="0">
                <a:latin typeface="Courier New"/>
                <a:cs typeface="Courier New"/>
              </a:rPr>
              <a:t> </a:t>
            </a:r>
            <a:r>
              <a:rPr sz="1600" spc="-210" dirty="0">
                <a:latin typeface="Courier New"/>
                <a:cs typeface="Courier New"/>
              </a:rPr>
              <a:t>Server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7001" y="3751388"/>
            <a:ext cx="292798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u="heavy" spc="-315" dirty="0">
                <a:solidFill>
                  <a:srgbClr val="505050"/>
                </a:solidFill>
                <a:latin typeface="Courier New"/>
                <a:cs typeface="Courier New"/>
              </a:rPr>
              <a:t>microsoft.com/r-server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5635" y="4568952"/>
            <a:ext cx="2438400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7001" y="4866822"/>
            <a:ext cx="312737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u="heavy" spc="-295" dirty="0">
                <a:solidFill>
                  <a:srgbClr val="505050"/>
                </a:solidFill>
                <a:latin typeface="Courier New"/>
                <a:cs typeface="Courier New"/>
              </a:rPr>
              <a:t>microsoft.com/hdinsight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6306" y="6473413"/>
            <a:ext cx="7556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505254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241" rIns="0" bIns="0" rtlCol="0">
            <a:spAutoFit/>
          </a:bodyPr>
          <a:lstStyle/>
          <a:p>
            <a:pPr marL="624840">
              <a:lnSpc>
                <a:spcPct val="100000"/>
              </a:lnSpc>
            </a:pPr>
            <a:r>
              <a:rPr sz="2300" spc="-105" dirty="0">
                <a:solidFill>
                  <a:srgbClr val="505050"/>
                </a:solidFill>
              </a:rPr>
              <a:t>R</a:t>
            </a:r>
            <a:r>
              <a:rPr sz="2300" spc="-910" dirty="0">
                <a:solidFill>
                  <a:srgbClr val="505050"/>
                </a:solidFill>
              </a:rPr>
              <a:t> </a:t>
            </a:r>
            <a:r>
              <a:rPr sz="2300" spc="-425" dirty="0">
                <a:solidFill>
                  <a:srgbClr val="505050"/>
                </a:solidFill>
              </a:rPr>
              <a:t>Server</a:t>
            </a:r>
            <a:r>
              <a:rPr sz="2300" spc="-900" dirty="0">
                <a:solidFill>
                  <a:srgbClr val="505050"/>
                </a:solidFill>
              </a:rPr>
              <a:t> </a:t>
            </a:r>
            <a:r>
              <a:rPr sz="2300" spc="-625" dirty="0">
                <a:solidFill>
                  <a:srgbClr val="505050"/>
                </a:solidFill>
              </a:rPr>
              <a:t>“Parallel</a:t>
            </a:r>
            <a:r>
              <a:rPr sz="2300" spc="-840" dirty="0">
                <a:solidFill>
                  <a:srgbClr val="505050"/>
                </a:solidFill>
              </a:rPr>
              <a:t> </a:t>
            </a:r>
            <a:r>
              <a:rPr sz="2300" spc="-515" dirty="0">
                <a:solidFill>
                  <a:srgbClr val="505050"/>
                </a:solidFill>
              </a:rPr>
              <a:t>External</a:t>
            </a:r>
            <a:r>
              <a:rPr sz="2300" spc="-885" dirty="0">
                <a:solidFill>
                  <a:srgbClr val="505050"/>
                </a:solidFill>
              </a:rPr>
              <a:t> </a:t>
            </a:r>
            <a:r>
              <a:rPr sz="2300" spc="-85" dirty="0">
                <a:solidFill>
                  <a:srgbClr val="505050"/>
                </a:solidFill>
              </a:rPr>
              <a:t>Memory</a:t>
            </a:r>
            <a:r>
              <a:rPr sz="2300" spc="-905" dirty="0">
                <a:solidFill>
                  <a:srgbClr val="505050"/>
                </a:solidFill>
              </a:rPr>
              <a:t> </a:t>
            </a:r>
            <a:r>
              <a:rPr sz="2300" spc="-440" dirty="0">
                <a:solidFill>
                  <a:srgbClr val="505050"/>
                </a:solidFill>
              </a:rPr>
              <a:t>Algorithms”</a:t>
            </a:r>
            <a:r>
              <a:rPr sz="2300" spc="-860" dirty="0">
                <a:solidFill>
                  <a:srgbClr val="505050"/>
                </a:solidFill>
              </a:rPr>
              <a:t> </a:t>
            </a:r>
            <a:r>
              <a:rPr sz="2300" spc="-320" dirty="0">
                <a:solidFill>
                  <a:srgbClr val="505050"/>
                </a:solidFill>
              </a:rPr>
              <a:t>(PEMAs)</a:t>
            </a:r>
            <a:endParaRPr sz="23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76860">
              <a:lnSpc>
                <a:spcPct val="100000"/>
              </a:lnSpc>
              <a:buSzPct val="88888"/>
              <a:buChar char="•"/>
              <a:tabLst>
                <a:tab pos="756285" algn="l"/>
                <a:tab pos="756920" algn="l"/>
              </a:tabLst>
            </a:pPr>
            <a:r>
              <a:rPr spc="-100" dirty="0"/>
              <a:t>The</a:t>
            </a:r>
            <a:r>
              <a:rPr spc="-430" dirty="0"/>
              <a:t> </a:t>
            </a:r>
            <a:r>
              <a:rPr b="1" spc="-390" dirty="0">
                <a:solidFill>
                  <a:srgbClr val="FF0000"/>
                </a:solidFill>
                <a:latin typeface="Courier New"/>
                <a:cs typeface="Courier New"/>
              </a:rPr>
              <a:t>initial</a:t>
            </a:r>
            <a:r>
              <a:rPr b="1" spc="-5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290" dirty="0">
                <a:solidFill>
                  <a:srgbClr val="FF0000"/>
                </a:solidFill>
                <a:latin typeface="Courier New"/>
                <a:cs typeface="Courier New"/>
              </a:rPr>
              <a:t>ze()</a:t>
            </a:r>
            <a:r>
              <a:rPr b="1" spc="-4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60" dirty="0"/>
              <a:t>method</a:t>
            </a:r>
            <a:r>
              <a:rPr spc="-465" dirty="0"/>
              <a:t> </a:t>
            </a:r>
            <a:r>
              <a:rPr spc="-250" dirty="0"/>
              <a:t>of</a:t>
            </a:r>
            <a:r>
              <a:rPr spc="-440" dirty="0"/>
              <a:t> </a:t>
            </a:r>
            <a:r>
              <a:rPr spc="-200" dirty="0"/>
              <a:t>the</a:t>
            </a:r>
            <a:r>
              <a:rPr spc="-425" dirty="0"/>
              <a:t> </a:t>
            </a:r>
            <a:r>
              <a:rPr spc="-160" dirty="0"/>
              <a:t>master</a:t>
            </a:r>
            <a:r>
              <a:rPr spc="-465" dirty="0"/>
              <a:t> </a:t>
            </a:r>
            <a:r>
              <a:rPr spc="-15" dirty="0"/>
              <a:t>Pema</a:t>
            </a:r>
            <a:r>
              <a:rPr spc="-455" dirty="0"/>
              <a:t> </a:t>
            </a:r>
            <a:r>
              <a:rPr spc="-225" dirty="0"/>
              <a:t>object</a:t>
            </a:r>
            <a:r>
              <a:rPr spc="-455" dirty="0"/>
              <a:t> </a:t>
            </a:r>
            <a:r>
              <a:rPr spc="-400" dirty="0"/>
              <a:t>is</a:t>
            </a:r>
            <a:r>
              <a:rPr spc="-445" dirty="0"/>
              <a:t> </a:t>
            </a:r>
            <a:r>
              <a:rPr spc="-165" dirty="0"/>
              <a:t>executed</a:t>
            </a:r>
          </a:p>
          <a:p>
            <a:pPr marL="466725">
              <a:lnSpc>
                <a:spcPct val="100000"/>
              </a:lnSpc>
              <a:spcBef>
                <a:spcPts val="50"/>
              </a:spcBef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756285" indent="-276860">
              <a:lnSpc>
                <a:spcPct val="100000"/>
              </a:lnSpc>
              <a:buSzPct val="88888"/>
              <a:buChar char="•"/>
              <a:tabLst>
                <a:tab pos="756285" algn="l"/>
                <a:tab pos="756920" algn="l"/>
              </a:tabLst>
            </a:pPr>
            <a:r>
              <a:rPr spc="-100" dirty="0"/>
              <a:t>The</a:t>
            </a:r>
            <a:r>
              <a:rPr spc="-425" dirty="0"/>
              <a:t> </a:t>
            </a:r>
            <a:r>
              <a:rPr spc="-160" dirty="0"/>
              <a:t>master</a:t>
            </a:r>
            <a:r>
              <a:rPr spc="-465" dirty="0"/>
              <a:t> </a:t>
            </a:r>
            <a:r>
              <a:rPr spc="-15" dirty="0"/>
              <a:t>Pema</a:t>
            </a:r>
            <a:r>
              <a:rPr spc="-455" dirty="0"/>
              <a:t> </a:t>
            </a:r>
            <a:r>
              <a:rPr spc="-225" dirty="0"/>
              <a:t>object</a:t>
            </a:r>
            <a:r>
              <a:rPr spc="-455" dirty="0"/>
              <a:t> </a:t>
            </a:r>
            <a:r>
              <a:rPr spc="-400" dirty="0"/>
              <a:t>is</a:t>
            </a:r>
            <a:r>
              <a:rPr spc="-445" dirty="0"/>
              <a:t> </a:t>
            </a:r>
            <a:r>
              <a:rPr spc="-280" dirty="0"/>
              <a:t>serialized</a:t>
            </a:r>
            <a:r>
              <a:rPr spc="-475" dirty="0"/>
              <a:t> </a:t>
            </a:r>
            <a:r>
              <a:rPr spc="-80" dirty="0"/>
              <a:t>and</a:t>
            </a:r>
            <a:r>
              <a:rPr spc="-450" dirty="0"/>
              <a:t> </a:t>
            </a:r>
            <a:r>
              <a:rPr spc="-220" dirty="0"/>
              <a:t>sent</a:t>
            </a:r>
            <a:r>
              <a:rPr spc="-445" dirty="0"/>
              <a:t> </a:t>
            </a:r>
            <a:r>
              <a:rPr spc="-225" dirty="0"/>
              <a:t>to</a:t>
            </a:r>
            <a:r>
              <a:rPr spc="-434" dirty="0"/>
              <a:t> </a:t>
            </a:r>
            <a:r>
              <a:rPr spc="-135" dirty="0"/>
              <a:t>each</a:t>
            </a:r>
            <a:r>
              <a:rPr spc="-440" dirty="0"/>
              <a:t> </a:t>
            </a:r>
            <a:r>
              <a:rPr spc="-160" dirty="0"/>
              <a:t>worker</a:t>
            </a:r>
            <a:r>
              <a:rPr spc="-450" dirty="0"/>
              <a:t> </a:t>
            </a:r>
            <a:r>
              <a:rPr spc="-195" dirty="0"/>
              <a:t>process</a:t>
            </a:r>
          </a:p>
          <a:p>
            <a:pPr marL="466725">
              <a:lnSpc>
                <a:spcPct val="100000"/>
              </a:lnSpc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756285" indent="-276860">
              <a:lnSpc>
                <a:spcPct val="100000"/>
              </a:lnSpc>
              <a:spcBef>
                <a:spcPts val="5"/>
              </a:spcBef>
              <a:buSzPct val="88888"/>
              <a:buChar char="•"/>
              <a:tabLst>
                <a:tab pos="756285" algn="l"/>
                <a:tab pos="756920" algn="l"/>
              </a:tabLst>
            </a:pPr>
            <a:r>
              <a:rPr spc="-100" dirty="0"/>
              <a:t>The</a:t>
            </a:r>
            <a:r>
              <a:rPr spc="-430" dirty="0"/>
              <a:t> </a:t>
            </a:r>
            <a:r>
              <a:rPr spc="-160" dirty="0"/>
              <a:t>worker</a:t>
            </a:r>
            <a:r>
              <a:rPr spc="-470" dirty="0"/>
              <a:t> </a:t>
            </a:r>
            <a:r>
              <a:rPr spc="-190" dirty="0"/>
              <a:t>processes</a:t>
            </a:r>
            <a:r>
              <a:rPr spc="-480" dirty="0"/>
              <a:t> </a:t>
            </a:r>
            <a:r>
              <a:rPr spc="-350" dirty="0"/>
              <a:t>call</a:t>
            </a:r>
            <a:r>
              <a:rPr spc="-455" dirty="0"/>
              <a:t> </a:t>
            </a:r>
            <a:r>
              <a:rPr b="1" spc="-210" dirty="0">
                <a:solidFill>
                  <a:srgbClr val="FF0000"/>
                </a:solidFill>
                <a:latin typeface="Courier New"/>
                <a:cs typeface="Courier New"/>
              </a:rPr>
              <a:t>processData()</a:t>
            </a:r>
            <a:r>
              <a:rPr b="1" spc="-4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105" dirty="0"/>
              <a:t>once</a:t>
            </a:r>
            <a:r>
              <a:rPr spc="-475" dirty="0"/>
              <a:t> </a:t>
            </a:r>
            <a:r>
              <a:rPr spc="-270" dirty="0"/>
              <a:t>for</a:t>
            </a:r>
            <a:r>
              <a:rPr spc="-455" dirty="0"/>
              <a:t> </a:t>
            </a:r>
            <a:r>
              <a:rPr spc="-135" dirty="0"/>
              <a:t>each</a:t>
            </a:r>
            <a:r>
              <a:rPr spc="-445" dirty="0"/>
              <a:t> </a:t>
            </a:r>
            <a:r>
              <a:rPr spc="-125" dirty="0"/>
              <a:t>chunk</a:t>
            </a:r>
            <a:r>
              <a:rPr spc="-470" dirty="0"/>
              <a:t> </a:t>
            </a:r>
            <a:r>
              <a:rPr spc="-250" dirty="0"/>
              <a:t>of</a:t>
            </a:r>
            <a:r>
              <a:rPr spc="-445" dirty="0"/>
              <a:t> </a:t>
            </a:r>
            <a:r>
              <a:rPr spc="-180" dirty="0"/>
              <a:t>data</a:t>
            </a:r>
          </a:p>
          <a:p>
            <a:pPr marL="466725">
              <a:lnSpc>
                <a:spcPct val="100000"/>
              </a:lnSpc>
              <a:spcBef>
                <a:spcPts val="50"/>
              </a:spcBef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902969" lvl="1" indent="-182880">
              <a:lnSpc>
                <a:spcPct val="100000"/>
              </a:lnSpc>
              <a:spcBef>
                <a:spcPts val="5"/>
              </a:spcBef>
              <a:buSzPct val="91666"/>
              <a:buChar char="•"/>
              <a:tabLst>
                <a:tab pos="903605" algn="l"/>
              </a:tabLst>
            </a:pPr>
            <a:r>
              <a:rPr sz="1200" spc="-70" dirty="0">
                <a:solidFill>
                  <a:srgbClr val="505050"/>
                </a:solidFill>
                <a:latin typeface="Courier New"/>
                <a:cs typeface="Courier New"/>
              </a:rPr>
              <a:t>The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254" dirty="0">
                <a:solidFill>
                  <a:srgbClr val="505050"/>
                </a:solidFill>
                <a:latin typeface="Courier New"/>
                <a:cs typeface="Courier New"/>
              </a:rPr>
              <a:t>fields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90" dirty="0">
                <a:solidFill>
                  <a:srgbClr val="505050"/>
                </a:solidFill>
                <a:latin typeface="Courier New"/>
                <a:cs typeface="Courier New"/>
              </a:rPr>
              <a:t>of</a:t>
            </a:r>
            <a:r>
              <a:rPr sz="1200" spc="-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50" dirty="0">
                <a:solidFill>
                  <a:srgbClr val="505050"/>
                </a:solidFill>
                <a:latin typeface="Courier New"/>
                <a:cs typeface="Courier New"/>
              </a:rPr>
              <a:t>the</a:t>
            </a:r>
            <a:r>
              <a:rPr sz="1200" spc="-3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75" dirty="0">
                <a:solidFill>
                  <a:srgbClr val="505050"/>
                </a:solidFill>
                <a:latin typeface="Courier New"/>
                <a:cs typeface="Courier New"/>
              </a:rPr>
              <a:t>worker’s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05050"/>
                </a:solidFill>
                <a:latin typeface="Courier New"/>
                <a:cs typeface="Courier New"/>
              </a:rPr>
              <a:t>Pema</a:t>
            </a:r>
            <a:r>
              <a:rPr sz="1200" spc="-40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70" dirty="0">
                <a:solidFill>
                  <a:srgbClr val="505050"/>
                </a:solidFill>
                <a:latin typeface="Courier New"/>
                <a:cs typeface="Courier New"/>
              </a:rPr>
              <a:t>object</a:t>
            </a:r>
            <a:r>
              <a:rPr sz="1200" spc="-3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75" dirty="0">
                <a:solidFill>
                  <a:srgbClr val="505050"/>
                </a:solidFill>
                <a:latin typeface="Courier New"/>
                <a:cs typeface="Courier New"/>
              </a:rPr>
              <a:t>are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85" dirty="0">
                <a:solidFill>
                  <a:srgbClr val="505050"/>
                </a:solidFill>
                <a:latin typeface="Courier New"/>
                <a:cs typeface="Courier New"/>
              </a:rPr>
              <a:t>updated</a:t>
            </a:r>
            <a:r>
              <a:rPr sz="1200" spc="-3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90" dirty="0">
                <a:solidFill>
                  <a:srgbClr val="505050"/>
                </a:solidFill>
                <a:latin typeface="Courier New"/>
                <a:cs typeface="Courier New"/>
              </a:rPr>
              <a:t>from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50" dirty="0">
                <a:solidFill>
                  <a:srgbClr val="505050"/>
                </a:solidFill>
                <a:latin typeface="Courier New"/>
                <a:cs typeface="Courier New"/>
              </a:rPr>
              <a:t>the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3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endParaRPr sz="1200">
              <a:latin typeface="Courier New"/>
              <a:cs typeface="Courier New"/>
            </a:endParaRPr>
          </a:p>
          <a:p>
            <a:pPr marL="466725" lvl="1">
              <a:lnSpc>
                <a:spcPct val="100000"/>
              </a:lnSpc>
              <a:spcBef>
                <a:spcPts val="20"/>
              </a:spcBef>
              <a:buClr>
                <a:srgbClr val="505050"/>
              </a:buClr>
              <a:buFont typeface="Courier New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902969" lvl="1" indent="-182880">
              <a:lnSpc>
                <a:spcPct val="100000"/>
              </a:lnSpc>
              <a:spcBef>
                <a:spcPts val="5"/>
              </a:spcBef>
              <a:buSzPct val="91666"/>
              <a:buChar char="•"/>
              <a:tabLst>
                <a:tab pos="903605" algn="l"/>
              </a:tabLst>
            </a:pPr>
            <a:r>
              <a:rPr sz="1200" spc="-220" dirty="0">
                <a:solidFill>
                  <a:srgbClr val="505050"/>
                </a:solidFill>
                <a:latin typeface="Courier New"/>
                <a:cs typeface="Courier New"/>
              </a:rPr>
              <a:t>In</a:t>
            </a:r>
            <a:r>
              <a:rPr sz="1200" spc="-3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204" dirty="0">
                <a:solidFill>
                  <a:srgbClr val="505050"/>
                </a:solidFill>
                <a:latin typeface="Courier New"/>
                <a:cs typeface="Courier New"/>
              </a:rPr>
              <a:t>addition,</a:t>
            </a:r>
            <a:r>
              <a:rPr sz="1200" spc="-3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05" dirty="0">
                <a:solidFill>
                  <a:srgbClr val="505050"/>
                </a:solidFill>
                <a:latin typeface="Courier New"/>
                <a:cs typeface="Courier New"/>
              </a:rPr>
              <a:t>a</a:t>
            </a:r>
            <a:r>
              <a:rPr sz="1200" spc="-39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3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05" dirty="0">
                <a:solidFill>
                  <a:srgbClr val="505050"/>
                </a:solidFill>
                <a:latin typeface="Courier New"/>
                <a:cs typeface="Courier New"/>
              </a:rPr>
              <a:t>frame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25" dirty="0">
                <a:solidFill>
                  <a:srgbClr val="505050"/>
                </a:solidFill>
                <a:latin typeface="Courier New"/>
                <a:cs typeface="Courier New"/>
              </a:rPr>
              <a:t>may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55" dirty="0">
                <a:solidFill>
                  <a:srgbClr val="505050"/>
                </a:solidFill>
                <a:latin typeface="Courier New"/>
                <a:cs typeface="Courier New"/>
              </a:rPr>
              <a:t>be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50" dirty="0">
                <a:solidFill>
                  <a:srgbClr val="505050"/>
                </a:solidFill>
                <a:latin typeface="Courier New"/>
                <a:cs typeface="Courier New"/>
              </a:rPr>
              <a:t>returned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90" dirty="0">
                <a:solidFill>
                  <a:srgbClr val="505050"/>
                </a:solidFill>
                <a:latin typeface="Courier New"/>
                <a:cs typeface="Courier New"/>
              </a:rPr>
              <a:t>from</a:t>
            </a:r>
            <a:r>
              <a:rPr sz="1200" spc="-39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85" dirty="0">
                <a:solidFill>
                  <a:srgbClr val="505050"/>
                </a:solidFill>
                <a:latin typeface="Courier New"/>
                <a:cs typeface="Courier New"/>
              </a:rPr>
              <a:t>processData(),</a:t>
            </a:r>
            <a:r>
              <a:rPr sz="1200" spc="-3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55" dirty="0">
                <a:solidFill>
                  <a:srgbClr val="505050"/>
                </a:solidFill>
                <a:latin typeface="Courier New"/>
                <a:cs typeface="Courier New"/>
              </a:rPr>
              <a:t>and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290" dirty="0">
                <a:solidFill>
                  <a:srgbClr val="505050"/>
                </a:solidFill>
                <a:latin typeface="Courier New"/>
                <a:cs typeface="Courier New"/>
              </a:rPr>
              <a:t>will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55" dirty="0">
                <a:solidFill>
                  <a:srgbClr val="505050"/>
                </a:solidFill>
                <a:latin typeface="Courier New"/>
                <a:cs typeface="Courier New"/>
              </a:rPr>
              <a:t>be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95" dirty="0">
                <a:solidFill>
                  <a:srgbClr val="505050"/>
                </a:solidFill>
                <a:latin typeface="Courier New"/>
                <a:cs typeface="Courier New"/>
              </a:rPr>
              <a:t>written</a:t>
            </a:r>
            <a:r>
              <a:rPr sz="1200" spc="-3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70" dirty="0">
                <a:solidFill>
                  <a:srgbClr val="505050"/>
                </a:solidFill>
                <a:latin typeface="Courier New"/>
                <a:cs typeface="Courier New"/>
              </a:rPr>
              <a:t>to</a:t>
            </a:r>
            <a:r>
              <a:rPr sz="1200" spc="-3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75" dirty="0">
                <a:solidFill>
                  <a:srgbClr val="505050"/>
                </a:solidFill>
                <a:latin typeface="Courier New"/>
                <a:cs typeface="Courier New"/>
              </a:rPr>
              <a:t>an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25" dirty="0">
                <a:solidFill>
                  <a:srgbClr val="505050"/>
                </a:solidFill>
                <a:latin typeface="Courier New"/>
                <a:cs typeface="Courier New"/>
              </a:rPr>
              <a:t>output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3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40" dirty="0">
                <a:solidFill>
                  <a:srgbClr val="505050"/>
                </a:solidFill>
                <a:latin typeface="Courier New"/>
                <a:cs typeface="Courier New"/>
              </a:rPr>
              <a:t>source</a:t>
            </a:r>
            <a:endParaRPr sz="1200">
              <a:latin typeface="Courier New"/>
              <a:cs typeface="Courier New"/>
            </a:endParaRPr>
          </a:p>
          <a:p>
            <a:pPr marL="466725" lvl="1">
              <a:lnSpc>
                <a:spcPct val="100000"/>
              </a:lnSpc>
              <a:buClr>
                <a:srgbClr val="505050"/>
              </a:buClr>
              <a:buFont typeface="Courier New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902969" marR="731520" lvl="1" indent="-182880">
              <a:lnSpc>
                <a:spcPct val="121600"/>
              </a:lnSpc>
              <a:buSzPct val="91666"/>
              <a:buChar char="•"/>
              <a:tabLst>
                <a:tab pos="903605" algn="l"/>
              </a:tabLst>
            </a:pPr>
            <a:r>
              <a:rPr sz="1200" spc="60" dirty="0">
                <a:solidFill>
                  <a:srgbClr val="505050"/>
                </a:solidFill>
                <a:latin typeface="Courier New"/>
                <a:cs typeface="Courier New"/>
              </a:rPr>
              <a:t>When</a:t>
            </a:r>
            <a:r>
              <a:rPr sz="1200" spc="-37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05" dirty="0">
                <a:solidFill>
                  <a:srgbClr val="505050"/>
                </a:solidFill>
                <a:latin typeface="Courier New"/>
                <a:cs typeface="Courier New"/>
              </a:rPr>
              <a:t>a</a:t>
            </a:r>
            <a:r>
              <a:rPr sz="1200" spc="-3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20" dirty="0">
                <a:solidFill>
                  <a:srgbClr val="505050"/>
                </a:solidFill>
                <a:latin typeface="Courier New"/>
                <a:cs typeface="Courier New"/>
              </a:rPr>
              <a:t>worker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20" dirty="0">
                <a:solidFill>
                  <a:srgbClr val="505050"/>
                </a:solidFill>
                <a:latin typeface="Courier New"/>
                <a:cs typeface="Courier New"/>
              </a:rPr>
              <a:t>has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25" dirty="0">
                <a:solidFill>
                  <a:srgbClr val="505050"/>
                </a:solidFill>
                <a:latin typeface="Courier New"/>
                <a:cs typeface="Courier New"/>
              </a:rPr>
              <a:t>processed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325" dirty="0">
                <a:solidFill>
                  <a:srgbClr val="505050"/>
                </a:solidFill>
                <a:latin typeface="Courier New"/>
                <a:cs typeface="Courier New"/>
              </a:rPr>
              <a:t>all</a:t>
            </a:r>
            <a:r>
              <a:rPr sz="1200" spc="-3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90" dirty="0">
                <a:solidFill>
                  <a:srgbClr val="505050"/>
                </a:solidFill>
                <a:latin typeface="Courier New"/>
                <a:cs typeface="Courier New"/>
              </a:rPr>
              <a:t>of</a:t>
            </a:r>
            <a:r>
              <a:rPr sz="1200" spc="-3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320" dirty="0">
                <a:solidFill>
                  <a:srgbClr val="505050"/>
                </a:solidFill>
                <a:latin typeface="Courier New"/>
                <a:cs typeface="Courier New"/>
              </a:rPr>
              <a:t>its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204" dirty="0">
                <a:solidFill>
                  <a:srgbClr val="505050"/>
                </a:solidFill>
                <a:latin typeface="Courier New"/>
                <a:cs typeface="Courier New"/>
              </a:rPr>
              <a:t>data,</a:t>
            </a:r>
            <a:r>
              <a:rPr sz="1200" spc="-3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it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14" dirty="0">
                <a:solidFill>
                  <a:srgbClr val="505050"/>
                </a:solidFill>
                <a:latin typeface="Courier New"/>
                <a:cs typeface="Courier New"/>
              </a:rPr>
              <a:t>sends</a:t>
            </a:r>
            <a:r>
              <a:rPr sz="1200" spc="-37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320" dirty="0">
                <a:solidFill>
                  <a:srgbClr val="505050"/>
                </a:solidFill>
                <a:latin typeface="Courier New"/>
                <a:cs typeface="Courier New"/>
              </a:rPr>
              <a:t>its</a:t>
            </a:r>
            <a:r>
              <a:rPr sz="1200" spc="-37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225" dirty="0">
                <a:solidFill>
                  <a:srgbClr val="505050"/>
                </a:solidFill>
                <a:latin typeface="Courier New"/>
                <a:cs typeface="Courier New"/>
              </a:rPr>
              <a:t>reserialized</a:t>
            </a:r>
            <a:r>
              <a:rPr sz="1200" spc="-3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505050"/>
                </a:solidFill>
                <a:latin typeface="Courier New"/>
                <a:cs typeface="Courier New"/>
              </a:rPr>
              <a:t>Pema</a:t>
            </a:r>
            <a:r>
              <a:rPr sz="1200" spc="-3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70" dirty="0">
                <a:solidFill>
                  <a:srgbClr val="505050"/>
                </a:solidFill>
                <a:latin typeface="Courier New"/>
                <a:cs typeface="Courier New"/>
              </a:rPr>
              <a:t>object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05" dirty="0">
                <a:solidFill>
                  <a:srgbClr val="505050"/>
                </a:solidFill>
                <a:latin typeface="Courier New"/>
                <a:cs typeface="Courier New"/>
              </a:rPr>
              <a:t>back</a:t>
            </a:r>
            <a:r>
              <a:rPr sz="1200" spc="-3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70" dirty="0">
                <a:solidFill>
                  <a:srgbClr val="505050"/>
                </a:solidFill>
                <a:latin typeface="Courier New"/>
                <a:cs typeface="Courier New"/>
              </a:rPr>
              <a:t>to</a:t>
            </a:r>
            <a:r>
              <a:rPr sz="1200" spc="-37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50" dirty="0">
                <a:solidFill>
                  <a:srgbClr val="505050"/>
                </a:solidFill>
                <a:latin typeface="Courier New"/>
                <a:cs typeface="Courier New"/>
              </a:rPr>
              <a:t>the</a:t>
            </a:r>
            <a:r>
              <a:rPr sz="1200" spc="-38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20" dirty="0">
                <a:solidFill>
                  <a:srgbClr val="505050"/>
                </a:solidFill>
                <a:latin typeface="Courier New"/>
                <a:cs typeface="Courier New"/>
              </a:rPr>
              <a:t>master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229" dirty="0">
                <a:solidFill>
                  <a:srgbClr val="505050"/>
                </a:solidFill>
                <a:latin typeface="Courier New"/>
                <a:cs typeface="Courier New"/>
              </a:rPr>
              <a:t>(or</a:t>
            </a:r>
            <a:r>
              <a:rPr sz="1200" spc="-3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70" dirty="0">
                <a:solidFill>
                  <a:srgbClr val="505050"/>
                </a:solidFill>
                <a:latin typeface="Courier New"/>
                <a:cs typeface="Courier New"/>
              </a:rPr>
              <a:t>an  </a:t>
            </a:r>
            <a:r>
              <a:rPr sz="1200" spc="-165" dirty="0">
                <a:solidFill>
                  <a:srgbClr val="505050"/>
                </a:solidFill>
                <a:latin typeface="Courier New"/>
                <a:cs typeface="Courier New"/>
              </a:rPr>
              <a:t>intermediate</a:t>
            </a:r>
            <a:r>
              <a:rPr sz="1200" spc="-3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200" spc="-125" dirty="0">
                <a:solidFill>
                  <a:srgbClr val="505050"/>
                </a:solidFill>
                <a:latin typeface="Courier New"/>
                <a:cs typeface="Courier New"/>
              </a:rPr>
              <a:t>combiner)</a:t>
            </a:r>
            <a:endParaRPr sz="1200">
              <a:latin typeface="Courier New"/>
              <a:cs typeface="Courier New"/>
            </a:endParaRPr>
          </a:p>
          <a:p>
            <a:pPr marL="466725" lvl="1">
              <a:lnSpc>
                <a:spcPct val="100000"/>
              </a:lnSpc>
              <a:spcBef>
                <a:spcPts val="15"/>
              </a:spcBef>
              <a:buClr>
                <a:srgbClr val="505050"/>
              </a:buClr>
              <a:buFont typeface="Courier New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756285" marR="5080" indent="-276860">
              <a:lnSpc>
                <a:spcPct val="122200"/>
              </a:lnSpc>
              <a:buSzPct val="88888"/>
              <a:buChar char="•"/>
              <a:tabLst>
                <a:tab pos="756285" algn="l"/>
                <a:tab pos="756920" algn="l"/>
              </a:tabLst>
            </a:pPr>
            <a:r>
              <a:rPr spc="-100" dirty="0"/>
              <a:t>The</a:t>
            </a:r>
            <a:r>
              <a:rPr spc="-425" dirty="0"/>
              <a:t> </a:t>
            </a:r>
            <a:r>
              <a:rPr spc="-160" dirty="0"/>
              <a:t>master</a:t>
            </a:r>
            <a:r>
              <a:rPr spc="-465" dirty="0"/>
              <a:t> </a:t>
            </a:r>
            <a:r>
              <a:rPr spc="-190" dirty="0"/>
              <a:t>process</a:t>
            </a:r>
            <a:r>
              <a:rPr spc="-475" dirty="0"/>
              <a:t> </a:t>
            </a:r>
            <a:r>
              <a:rPr spc="-185" dirty="0"/>
              <a:t>loops</a:t>
            </a:r>
            <a:r>
              <a:rPr spc="-459" dirty="0"/>
              <a:t> </a:t>
            </a:r>
            <a:r>
              <a:rPr spc="-175" dirty="0"/>
              <a:t>over</a:t>
            </a:r>
            <a:r>
              <a:rPr spc="-450" dirty="0"/>
              <a:t> </a:t>
            </a:r>
            <a:r>
              <a:rPr spc="-395" dirty="0"/>
              <a:t>all</a:t>
            </a:r>
            <a:r>
              <a:rPr spc="-440" dirty="0"/>
              <a:t> </a:t>
            </a:r>
            <a:r>
              <a:rPr spc="-250" dirty="0"/>
              <a:t>of</a:t>
            </a:r>
            <a:r>
              <a:rPr spc="-455" dirty="0"/>
              <a:t> </a:t>
            </a:r>
            <a:r>
              <a:rPr spc="-195" dirty="0"/>
              <a:t>the</a:t>
            </a:r>
            <a:r>
              <a:rPr spc="-455" dirty="0"/>
              <a:t> </a:t>
            </a:r>
            <a:r>
              <a:rPr spc="-15" dirty="0"/>
              <a:t>Pema</a:t>
            </a:r>
            <a:r>
              <a:rPr spc="-455" dirty="0"/>
              <a:t> </a:t>
            </a:r>
            <a:r>
              <a:rPr spc="-229" dirty="0"/>
              <a:t>objects</a:t>
            </a:r>
            <a:r>
              <a:rPr spc="-445" dirty="0"/>
              <a:t> </a:t>
            </a:r>
            <a:r>
              <a:rPr spc="-195" dirty="0"/>
              <a:t>returned</a:t>
            </a:r>
            <a:r>
              <a:rPr spc="-465" dirty="0"/>
              <a:t> </a:t>
            </a:r>
            <a:r>
              <a:rPr spc="-220" dirty="0"/>
              <a:t>to</a:t>
            </a:r>
            <a:r>
              <a:rPr spc="-450" dirty="0"/>
              <a:t> </a:t>
            </a:r>
            <a:r>
              <a:rPr spc="-475" dirty="0"/>
              <a:t>it,</a:t>
            </a:r>
            <a:r>
              <a:rPr spc="-465" dirty="0"/>
              <a:t> </a:t>
            </a:r>
            <a:r>
              <a:rPr spc="-290" dirty="0"/>
              <a:t>calling</a:t>
            </a:r>
            <a:r>
              <a:rPr spc="-465" dirty="0"/>
              <a:t> </a:t>
            </a:r>
            <a:r>
              <a:rPr b="1" spc="-229" dirty="0">
                <a:solidFill>
                  <a:srgbClr val="FF0000"/>
                </a:solidFill>
                <a:latin typeface="Courier New"/>
                <a:cs typeface="Courier New"/>
              </a:rPr>
              <a:t>updateResults()</a:t>
            </a:r>
            <a:r>
              <a:rPr b="1" spc="-45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220" dirty="0"/>
              <a:t>to</a:t>
            </a:r>
            <a:r>
              <a:rPr spc="-465" dirty="0"/>
              <a:t> </a:t>
            </a:r>
            <a:r>
              <a:rPr spc="-135" dirty="0"/>
              <a:t>update</a:t>
            </a:r>
            <a:r>
              <a:rPr spc="-455" dirty="0"/>
              <a:t> </a:t>
            </a:r>
            <a:r>
              <a:rPr spc="-400" dirty="0"/>
              <a:t>its</a:t>
            </a:r>
            <a:r>
              <a:rPr spc="-445" dirty="0"/>
              <a:t> </a:t>
            </a:r>
            <a:r>
              <a:rPr spc="-20" dirty="0"/>
              <a:t>Pema  </a:t>
            </a:r>
            <a:r>
              <a:rPr spc="-225" dirty="0"/>
              <a:t>object</a:t>
            </a:r>
          </a:p>
          <a:p>
            <a:pPr marL="466725">
              <a:lnSpc>
                <a:spcPct val="100000"/>
              </a:lnSpc>
              <a:spcBef>
                <a:spcPts val="50"/>
              </a:spcBef>
              <a:buChar char="•"/>
            </a:pPr>
            <a:endParaRPr sz="1250">
              <a:latin typeface="Times New Roman"/>
              <a:cs typeface="Times New Roman"/>
            </a:endParaRPr>
          </a:p>
          <a:p>
            <a:pPr marL="756285" indent="-276860">
              <a:lnSpc>
                <a:spcPct val="100000"/>
              </a:lnSpc>
              <a:buSzPct val="88888"/>
              <a:buFont typeface="Courier New"/>
              <a:buChar char="•"/>
              <a:tabLst>
                <a:tab pos="756285" algn="l"/>
                <a:tab pos="756920" algn="l"/>
              </a:tabLst>
            </a:pPr>
            <a:r>
              <a:rPr b="1" spc="-200" dirty="0">
                <a:solidFill>
                  <a:srgbClr val="FF0000"/>
                </a:solidFill>
                <a:latin typeface="Courier New"/>
                <a:cs typeface="Courier New"/>
              </a:rPr>
              <a:t>processResul</a:t>
            </a:r>
            <a:r>
              <a:rPr b="1" spc="-40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375" dirty="0">
                <a:solidFill>
                  <a:srgbClr val="FF0000"/>
                </a:solidFill>
                <a:latin typeface="Courier New"/>
                <a:cs typeface="Courier New"/>
              </a:rPr>
              <a:t>s()</a:t>
            </a:r>
            <a:r>
              <a:rPr b="1" spc="-4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400" dirty="0"/>
              <a:t>is</a:t>
            </a:r>
            <a:r>
              <a:rPr spc="-440" dirty="0"/>
              <a:t> </a:t>
            </a:r>
            <a:r>
              <a:rPr spc="-165" dirty="0"/>
              <a:t>then</a:t>
            </a:r>
            <a:r>
              <a:rPr spc="-434" dirty="0"/>
              <a:t> </a:t>
            </a:r>
            <a:r>
              <a:rPr spc="-260" dirty="0"/>
              <a:t>called</a:t>
            </a:r>
            <a:r>
              <a:rPr spc="-459" dirty="0"/>
              <a:t> </a:t>
            </a:r>
            <a:r>
              <a:rPr spc="-60" dirty="0"/>
              <a:t>on</a:t>
            </a:r>
            <a:r>
              <a:rPr spc="-425" dirty="0"/>
              <a:t> </a:t>
            </a:r>
            <a:r>
              <a:rPr spc="-200" dirty="0"/>
              <a:t>the</a:t>
            </a:r>
            <a:r>
              <a:rPr spc="-450" dirty="0"/>
              <a:t> </a:t>
            </a:r>
            <a:r>
              <a:rPr spc="-160" dirty="0"/>
              <a:t>master</a:t>
            </a:r>
            <a:r>
              <a:rPr spc="-459" dirty="0"/>
              <a:t> </a:t>
            </a:r>
            <a:r>
              <a:rPr spc="-15" dirty="0"/>
              <a:t>Pema</a:t>
            </a:r>
            <a:r>
              <a:rPr spc="-465" dirty="0"/>
              <a:t> </a:t>
            </a:r>
            <a:r>
              <a:rPr spc="-220" dirty="0"/>
              <a:t>object</a:t>
            </a:r>
            <a:r>
              <a:rPr spc="-450" dirty="0"/>
              <a:t> </a:t>
            </a:r>
            <a:r>
              <a:rPr spc="-220" dirty="0"/>
              <a:t>to</a:t>
            </a:r>
            <a:r>
              <a:rPr spc="-445" dirty="0"/>
              <a:t> </a:t>
            </a:r>
            <a:r>
              <a:rPr spc="-190" dirty="0"/>
              <a:t>convert</a:t>
            </a:r>
            <a:r>
              <a:rPr spc="-450" dirty="0"/>
              <a:t> </a:t>
            </a:r>
            <a:r>
              <a:rPr spc="-210" dirty="0"/>
              <a:t>intermediate</a:t>
            </a:r>
            <a:r>
              <a:rPr spc="-465" dirty="0"/>
              <a:t> </a:t>
            </a:r>
            <a:r>
              <a:rPr spc="-295" dirty="0"/>
              <a:t>results</a:t>
            </a:r>
            <a:r>
              <a:rPr spc="-440" dirty="0"/>
              <a:t> </a:t>
            </a:r>
            <a:r>
              <a:rPr spc="-225" dirty="0"/>
              <a:t>to</a:t>
            </a:r>
            <a:r>
              <a:rPr spc="-430" dirty="0"/>
              <a:t> </a:t>
            </a:r>
            <a:r>
              <a:rPr spc="-340" dirty="0"/>
              <a:t>final</a:t>
            </a:r>
            <a:r>
              <a:rPr spc="-450" dirty="0"/>
              <a:t> </a:t>
            </a:r>
            <a:r>
              <a:rPr spc="-295" dirty="0"/>
              <a:t>results</a:t>
            </a:r>
          </a:p>
          <a:p>
            <a:pPr marL="756285" marR="549275" indent="-276860">
              <a:lnSpc>
                <a:spcPct val="122200"/>
              </a:lnSpc>
              <a:spcBef>
                <a:spcPts val="1140"/>
              </a:spcBef>
              <a:buSzPct val="88888"/>
              <a:buChar char="•"/>
              <a:tabLst>
                <a:tab pos="756285" algn="l"/>
                <a:tab pos="756920" algn="l"/>
              </a:tabLst>
            </a:pPr>
            <a:r>
              <a:rPr spc="-190" dirty="0"/>
              <a:t>hasConverged(),</a:t>
            </a:r>
            <a:r>
              <a:rPr spc="-480" dirty="0"/>
              <a:t> </a:t>
            </a:r>
            <a:r>
              <a:rPr spc="-75" dirty="0"/>
              <a:t>whose</a:t>
            </a:r>
            <a:r>
              <a:rPr spc="-470" dirty="0"/>
              <a:t> </a:t>
            </a:r>
            <a:r>
              <a:rPr spc="-250" dirty="0"/>
              <a:t>default</a:t>
            </a:r>
            <a:r>
              <a:rPr spc="-455" dirty="0"/>
              <a:t> </a:t>
            </a:r>
            <a:r>
              <a:rPr spc="-240" dirty="0"/>
              <a:t>returns</a:t>
            </a:r>
            <a:r>
              <a:rPr spc="-445" dirty="0"/>
              <a:t> </a:t>
            </a:r>
            <a:r>
              <a:rPr spc="-140" dirty="0"/>
              <a:t>TRUE,</a:t>
            </a:r>
            <a:r>
              <a:rPr spc="-450" dirty="0"/>
              <a:t> </a:t>
            </a:r>
            <a:r>
              <a:rPr spc="-400" dirty="0"/>
              <a:t>is</a:t>
            </a:r>
            <a:r>
              <a:rPr spc="-445" dirty="0"/>
              <a:t> </a:t>
            </a:r>
            <a:r>
              <a:rPr spc="-295" dirty="0"/>
              <a:t>called,</a:t>
            </a:r>
            <a:r>
              <a:rPr spc="-450" dirty="0"/>
              <a:t> </a:t>
            </a:r>
            <a:r>
              <a:rPr spc="-85" dirty="0"/>
              <a:t>and</a:t>
            </a:r>
            <a:r>
              <a:rPr spc="-450" dirty="0"/>
              <a:t> </a:t>
            </a:r>
            <a:r>
              <a:rPr spc="-265" dirty="0"/>
              <a:t>either</a:t>
            </a:r>
            <a:r>
              <a:rPr spc="-450" dirty="0"/>
              <a:t> </a:t>
            </a:r>
            <a:r>
              <a:rPr spc="-195" dirty="0"/>
              <a:t>the</a:t>
            </a:r>
            <a:r>
              <a:rPr spc="-455" dirty="0"/>
              <a:t> </a:t>
            </a:r>
            <a:r>
              <a:rPr spc="-290" dirty="0"/>
              <a:t>results</a:t>
            </a:r>
            <a:r>
              <a:rPr spc="-459" dirty="0"/>
              <a:t> </a:t>
            </a:r>
            <a:r>
              <a:rPr spc="-210" dirty="0"/>
              <a:t>are</a:t>
            </a:r>
            <a:r>
              <a:rPr spc="-455" dirty="0"/>
              <a:t> </a:t>
            </a:r>
            <a:r>
              <a:rPr spc="-195" dirty="0"/>
              <a:t>returned</a:t>
            </a:r>
            <a:r>
              <a:rPr spc="-465" dirty="0"/>
              <a:t> </a:t>
            </a:r>
            <a:r>
              <a:rPr spc="-225" dirty="0"/>
              <a:t>to</a:t>
            </a:r>
            <a:r>
              <a:rPr spc="-434" dirty="0"/>
              <a:t> </a:t>
            </a:r>
            <a:r>
              <a:rPr spc="-195" dirty="0"/>
              <a:t>the</a:t>
            </a:r>
            <a:r>
              <a:rPr spc="-455" dirty="0"/>
              <a:t> </a:t>
            </a:r>
            <a:r>
              <a:rPr spc="-204" dirty="0"/>
              <a:t>user</a:t>
            </a:r>
            <a:r>
              <a:rPr spc="-434" dirty="0"/>
              <a:t> </a:t>
            </a:r>
            <a:r>
              <a:rPr spc="-200" dirty="0"/>
              <a:t>or  </a:t>
            </a:r>
            <a:r>
              <a:rPr spc="-170" dirty="0"/>
              <a:t>another</a:t>
            </a:r>
            <a:r>
              <a:rPr spc="-500" dirty="0"/>
              <a:t> </a:t>
            </a:r>
            <a:r>
              <a:rPr spc="-285" dirty="0"/>
              <a:t>iteration</a:t>
            </a:r>
            <a:r>
              <a:rPr spc="-495" dirty="0"/>
              <a:t> </a:t>
            </a:r>
            <a:r>
              <a:rPr spc="-400" dirty="0"/>
              <a:t>is</a:t>
            </a:r>
            <a:r>
              <a:rPr spc="-470" dirty="0"/>
              <a:t> </a:t>
            </a:r>
            <a:r>
              <a:rPr spc="-240" dirty="0"/>
              <a:t>started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190" dirty="0">
                <a:solidFill>
                  <a:srgbClr val="505050"/>
                </a:solidFill>
              </a:rPr>
              <a:t>R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985" dirty="0">
                <a:solidFill>
                  <a:srgbClr val="505050"/>
                </a:solidFill>
              </a:rPr>
              <a:t>Script</a:t>
            </a:r>
            <a:r>
              <a:rPr sz="4350" spc="-1555" dirty="0">
                <a:solidFill>
                  <a:srgbClr val="505050"/>
                </a:solidFill>
              </a:rPr>
              <a:t> </a:t>
            </a:r>
            <a:r>
              <a:rPr sz="4350" spc="-985" dirty="0">
                <a:solidFill>
                  <a:srgbClr val="505050"/>
                </a:solidFill>
              </a:rPr>
              <a:t>for</a:t>
            </a:r>
            <a:r>
              <a:rPr sz="4350" spc="-1570" dirty="0">
                <a:solidFill>
                  <a:srgbClr val="505050"/>
                </a:solidFill>
              </a:rPr>
              <a:t> </a:t>
            </a:r>
            <a:r>
              <a:rPr sz="4350" spc="-750" dirty="0">
                <a:solidFill>
                  <a:srgbClr val="505050"/>
                </a:solidFill>
              </a:rPr>
              <a:t>Execution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1030" dirty="0">
                <a:solidFill>
                  <a:srgbClr val="505050"/>
                </a:solidFill>
              </a:rPr>
              <a:t>in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270" dirty="0">
                <a:solidFill>
                  <a:srgbClr val="505050"/>
                </a:solidFill>
              </a:rPr>
              <a:t>MapReduce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580209" y="3154951"/>
            <a:ext cx="279590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solidFill>
                  <a:srgbClr val="505050"/>
                </a:solidFill>
                <a:latin typeface="Courier New"/>
                <a:cs typeface="Courier New"/>
              </a:rPr>
              <a:t>Sample</a:t>
            </a:r>
            <a:r>
              <a:rPr sz="3200" spc="-10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3200" spc="-10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3200" spc="-760" dirty="0">
                <a:solidFill>
                  <a:srgbClr val="505050"/>
                </a:solidFill>
                <a:latin typeface="Courier New"/>
                <a:cs typeface="Courier New"/>
              </a:rPr>
              <a:t>Script: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9915" y="2543668"/>
            <a:ext cx="1925955" cy="1579245"/>
          </a:xfrm>
          <a:custGeom>
            <a:avLst/>
            <a:gdLst/>
            <a:ahLst/>
            <a:cxnLst/>
            <a:rect l="l" t="t" r="r" b="b"/>
            <a:pathLst>
              <a:path w="1925954" h="1579245">
                <a:moveTo>
                  <a:pt x="30916" y="1578751"/>
                </a:moveTo>
                <a:lnTo>
                  <a:pt x="495736" y="745123"/>
                </a:lnTo>
                <a:lnTo>
                  <a:pt x="434206" y="729752"/>
                </a:lnTo>
                <a:lnTo>
                  <a:pt x="376431" y="712805"/>
                </a:lnTo>
                <a:lnTo>
                  <a:pt x="322485" y="694386"/>
                </a:lnTo>
                <a:lnTo>
                  <a:pt x="272440" y="674600"/>
                </a:lnTo>
                <a:lnTo>
                  <a:pt x="226367" y="653551"/>
                </a:lnTo>
                <a:lnTo>
                  <a:pt x="184339" y="631345"/>
                </a:lnTo>
                <a:lnTo>
                  <a:pt x="146427" y="608086"/>
                </a:lnTo>
                <a:lnTo>
                  <a:pt x="112705" y="583879"/>
                </a:lnTo>
                <a:lnTo>
                  <a:pt x="83244" y="558828"/>
                </a:lnTo>
                <a:lnTo>
                  <a:pt x="37393" y="506617"/>
                </a:lnTo>
                <a:lnTo>
                  <a:pt x="9453" y="452289"/>
                </a:lnTo>
                <a:lnTo>
                  <a:pt x="0" y="396684"/>
                </a:lnTo>
                <a:lnTo>
                  <a:pt x="2386" y="368664"/>
                </a:lnTo>
                <a:lnTo>
                  <a:pt x="21746" y="312713"/>
                </a:lnTo>
                <a:lnTo>
                  <a:pt x="61035" y="257580"/>
                </a:lnTo>
                <a:lnTo>
                  <a:pt x="88334" y="230582"/>
                </a:lnTo>
                <a:lnTo>
                  <a:pt x="120832" y="204103"/>
                </a:lnTo>
                <a:lnTo>
                  <a:pt x="183592" y="163484"/>
                </a:lnTo>
                <a:lnTo>
                  <a:pt x="218659" y="144738"/>
                </a:lnTo>
                <a:lnTo>
                  <a:pt x="256001" y="127055"/>
                </a:lnTo>
                <a:lnTo>
                  <a:pt x="295483" y="110452"/>
                </a:lnTo>
                <a:lnTo>
                  <a:pt x="336968" y="94943"/>
                </a:lnTo>
                <a:lnTo>
                  <a:pt x="380321" y="80546"/>
                </a:lnTo>
                <a:lnTo>
                  <a:pt x="425406" y="67274"/>
                </a:lnTo>
                <a:lnTo>
                  <a:pt x="472086" y="55146"/>
                </a:lnTo>
                <a:lnTo>
                  <a:pt x="520225" y="44175"/>
                </a:lnTo>
                <a:lnTo>
                  <a:pt x="569687" y="34379"/>
                </a:lnTo>
                <a:lnTo>
                  <a:pt x="620336" y="25772"/>
                </a:lnTo>
                <a:lnTo>
                  <a:pt x="672036" y="18370"/>
                </a:lnTo>
                <a:lnTo>
                  <a:pt x="724651" y="12190"/>
                </a:lnTo>
                <a:lnTo>
                  <a:pt x="778044" y="7247"/>
                </a:lnTo>
                <a:lnTo>
                  <a:pt x="832080" y="3557"/>
                </a:lnTo>
                <a:lnTo>
                  <a:pt x="886622" y="1136"/>
                </a:lnTo>
                <a:lnTo>
                  <a:pt x="941534" y="0"/>
                </a:lnTo>
                <a:lnTo>
                  <a:pt x="996681" y="163"/>
                </a:lnTo>
                <a:lnTo>
                  <a:pt x="1051925" y="1643"/>
                </a:lnTo>
                <a:lnTo>
                  <a:pt x="1107132" y="4454"/>
                </a:lnTo>
                <a:lnTo>
                  <a:pt x="1162164" y="8614"/>
                </a:lnTo>
                <a:lnTo>
                  <a:pt x="1216886" y="14137"/>
                </a:lnTo>
                <a:lnTo>
                  <a:pt x="1271161" y="21039"/>
                </a:lnTo>
                <a:lnTo>
                  <a:pt x="1324854" y="29336"/>
                </a:lnTo>
                <a:lnTo>
                  <a:pt x="1377829" y="39044"/>
                </a:lnTo>
                <a:lnTo>
                  <a:pt x="1429948" y="50179"/>
                </a:lnTo>
                <a:lnTo>
                  <a:pt x="1491479" y="65549"/>
                </a:lnTo>
                <a:lnTo>
                  <a:pt x="1549253" y="82496"/>
                </a:lnTo>
                <a:lnTo>
                  <a:pt x="1603199" y="100915"/>
                </a:lnTo>
                <a:lnTo>
                  <a:pt x="1653244" y="120702"/>
                </a:lnTo>
                <a:lnTo>
                  <a:pt x="1699317" y="141750"/>
                </a:lnTo>
                <a:lnTo>
                  <a:pt x="1741346" y="163956"/>
                </a:lnTo>
                <a:lnTo>
                  <a:pt x="1779257" y="187216"/>
                </a:lnTo>
                <a:lnTo>
                  <a:pt x="1812979" y="211423"/>
                </a:lnTo>
                <a:lnTo>
                  <a:pt x="1842441" y="236473"/>
                </a:lnTo>
                <a:lnTo>
                  <a:pt x="1888291" y="288685"/>
                </a:lnTo>
                <a:lnTo>
                  <a:pt x="1916231" y="343012"/>
                </a:lnTo>
                <a:lnTo>
                  <a:pt x="1925685" y="398618"/>
                </a:lnTo>
                <a:lnTo>
                  <a:pt x="1923298" y="426638"/>
                </a:lnTo>
                <a:lnTo>
                  <a:pt x="1903938" y="482588"/>
                </a:lnTo>
                <a:lnTo>
                  <a:pt x="1864649" y="537721"/>
                </a:lnTo>
                <a:lnTo>
                  <a:pt x="1837350" y="564719"/>
                </a:lnTo>
                <a:lnTo>
                  <a:pt x="1804852" y="591199"/>
                </a:lnTo>
                <a:lnTo>
                  <a:pt x="1742211" y="631807"/>
                </a:lnTo>
                <a:lnTo>
                  <a:pt x="1706973" y="650637"/>
                </a:lnTo>
                <a:lnTo>
                  <a:pt x="1669301" y="668447"/>
                </a:lnTo>
                <a:lnTo>
                  <a:pt x="1629330" y="685210"/>
                </a:lnTo>
                <a:lnTo>
                  <a:pt x="1587193" y="700899"/>
                </a:lnTo>
                <a:lnTo>
                  <a:pt x="1543023" y="715486"/>
                </a:lnTo>
                <a:lnTo>
                  <a:pt x="1496955" y="728944"/>
                </a:lnTo>
                <a:lnTo>
                  <a:pt x="1449122" y="741245"/>
                </a:lnTo>
                <a:lnTo>
                  <a:pt x="1399659" y="752362"/>
                </a:lnTo>
                <a:lnTo>
                  <a:pt x="1348697" y="762267"/>
                </a:lnTo>
                <a:lnTo>
                  <a:pt x="1296372" y="770933"/>
                </a:lnTo>
                <a:lnTo>
                  <a:pt x="1242818" y="778333"/>
                </a:lnTo>
                <a:lnTo>
                  <a:pt x="1188167" y="784439"/>
                </a:lnTo>
                <a:lnTo>
                  <a:pt x="1132554" y="789223"/>
                </a:lnTo>
                <a:lnTo>
                  <a:pt x="1080919" y="792367"/>
                </a:lnTo>
                <a:lnTo>
                  <a:pt x="844732" y="792367"/>
                </a:lnTo>
                <a:lnTo>
                  <a:pt x="30916" y="1578751"/>
                </a:lnTo>
                <a:close/>
              </a:path>
              <a:path w="1925954" h="1579245">
                <a:moveTo>
                  <a:pt x="961277" y="795375"/>
                </a:moveTo>
                <a:lnTo>
                  <a:pt x="903151" y="794600"/>
                </a:lnTo>
                <a:lnTo>
                  <a:pt x="844732" y="792367"/>
                </a:lnTo>
                <a:lnTo>
                  <a:pt x="1080919" y="792367"/>
                </a:lnTo>
                <a:lnTo>
                  <a:pt x="1076112" y="792659"/>
                </a:lnTo>
                <a:lnTo>
                  <a:pt x="1018975" y="794719"/>
                </a:lnTo>
                <a:lnTo>
                  <a:pt x="961277" y="795375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5779" y="2538983"/>
            <a:ext cx="1934210" cy="1581150"/>
          </a:xfrm>
          <a:custGeom>
            <a:avLst/>
            <a:gdLst/>
            <a:ahLst/>
            <a:cxnLst/>
            <a:rect l="l" t="t" r="r" b="b"/>
            <a:pathLst>
              <a:path w="1934210" h="1581150">
                <a:moveTo>
                  <a:pt x="883920" y="9525"/>
                </a:moveTo>
                <a:lnTo>
                  <a:pt x="746760" y="9525"/>
                </a:lnTo>
                <a:lnTo>
                  <a:pt x="883920" y="0"/>
                </a:lnTo>
                <a:lnTo>
                  <a:pt x="931164" y="0"/>
                </a:lnTo>
                <a:lnTo>
                  <a:pt x="883920" y="9525"/>
                </a:lnTo>
                <a:close/>
              </a:path>
              <a:path w="1934210" h="1581150">
                <a:moveTo>
                  <a:pt x="1210056" y="9525"/>
                </a:moveTo>
                <a:lnTo>
                  <a:pt x="1069848" y="9525"/>
                </a:lnTo>
                <a:lnTo>
                  <a:pt x="1022603" y="0"/>
                </a:lnTo>
                <a:lnTo>
                  <a:pt x="1162812" y="0"/>
                </a:lnTo>
                <a:lnTo>
                  <a:pt x="1210056" y="9525"/>
                </a:lnTo>
                <a:close/>
              </a:path>
              <a:path w="1934210" h="1581150">
                <a:moveTo>
                  <a:pt x="748284" y="19050"/>
                </a:moveTo>
                <a:lnTo>
                  <a:pt x="656844" y="19050"/>
                </a:lnTo>
                <a:lnTo>
                  <a:pt x="701039" y="9525"/>
                </a:lnTo>
                <a:lnTo>
                  <a:pt x="792479" y="9525"/>
                </a:lnTo>
                <a:lnTo>
                  <a:pt x="748284" y="19050"/>
                </a:lnTo>
                <a:close/>
              </a:path>
              <a:path w="1934210" h="1581150">
                <a:moveTo>
                  <a:pt x="1435607" y="752475"/>
                </a:moveTo>
                <a:lnTo>
                  <a:pt x="1402079" y="752475"/>
                </a:lnTo>
                <a:lnTo>
                  <a:pt x="1434084" y="742950"/>
                </a:lnTo>
                <a:lnTo>
                  <a:pt x="1464564" y="733425"/>
                </a:lnTo>
                <a:lnTo>
                  <a:pt x="1551432" y="704850"/>
                </a:lnTo>
                <a:lnTo>
                  <a:pt x="1578864" y="704850"/>
                </a:lnTo>
                <a:lnTo>
                  <a:pt x="1606296" y="685800"/>
                </a:lnTo>
                <a:lnTo>
                  <a:pt x="1632203" y="685800"/>
                </a:lnTo>
                <a:lnTo>
                  <a:pt x="1680972" y="657225"/>
                </a:lnTo>
                <a:lnTo>
                  <a:pt x="1726692" y="638175"/>
                </a:lnTo>
                <a:lnTo>
                  <a:pt x="1769364" y="609600"/>
                </a:lnTo>
                <a:lnTo>
                  <a:pt x="1805939" y="590550"/>
                </a:lnTo>
                <a:lnTo>
                  <a:pt x="1818132" y="581025"/>
                </a:lnTo>
                <a:lnTo>
                  <a:pt x="1866900" y="533400"/>
                </a:lnTo>
                <a:lnTo>
                  <a:pt x="1895856" y="495300"/>
                </a:lnTo>
                <a:lnTo>
                  <a:pt x="1900428" y="485775"/>
                </a:lnTo>
                <a:lnTo>
                  <a:pt x="1906524" y="476250"/>
                </a:lnTo>
                <a:lnTo>
                  <a:pt x="1911096" y="466725"/>
                </a:lnTo>
                <a:lnTo>
                  <a:pt x="1923288" y="428625"/>
                </a:lnTo>
                <a:lnTo>
                  <a:pt x="1924812" y="419100"/>
                </a:lnTo>
                <a:lnTo>
                  <a:pt x="1926336" y="400050"/>
                </a:lnTo>
                <a:lnTo>
                  <a:pt x="1924812" y="381000"/>
                </a:lnTo>
                <a:lnTo>
                  <a:pt x="1917192" y="342900"/>
                </a:lnTo>
                <a:lnTo>
                  <a:pt x="1900428" y="304800"/>
                </a:lnTo>
                <a:lnTo>
                  <a:pt x="1889760" y="295275"/>
                </a:lnTo>
                <a:lnTo>
                  <a:pt x="1876044" y="276225"/>
                </a:lnTo>
                <a:lnTo>
                  <a:pt x="1842516" y="238125"/>
                </a:lnTo>
                <a:lnTo>
                  <a:pt x="1801368" y="200025"/>
                </a:lnTo>
                <a:lnTo>
                  <a:pt x="1776984" y="190500"/>
                </a:lnTo>
                <a:lnTo>
                  <a:pt x="1751076" y="171450"/>
                </a:lnTo>
                <a:lnTo>
                  <a:pt x="1723644" y="152400"/>
                </a:lnTo>
                <a:lnTo>
                  <a:pt x="1693164" y="142875"/>
                </a:lnTo>
                <a:lnTo>
                  <a:pt x="1662684" y="123825"/>
                </a:lnTo>
                <a:lnTo>
                  <a:pt x="1629156" y="114300"/>
                </a:lnTo>
                <a:lnTo>
                  <a:pt x="1556003" y="85725"/>
                </a:lnTo>
                <a:lnTo>
                  <a:pt x="1476756" y="66675"/>
                </a:lnTo>
                <a:lnTo>
                  <a:pt x="1434084" y="57150"/>
                </a:lnTo>
                <a:lnTo>
                  <a:pt x="1299972" y="28575"/>
                </a:lnTo>
                <a:lnTo>
                  <a:pt x="1208532" y="19050"/>
                </a:lnTo>
                <a:lnTo>
                  <a:pt x="1162812" y="9525"/>
                </a:lnTo>
                <a:lnTo>
                  <a:pt x="1255776" y="9525"/>
                </a:lnTo>
                <a:lnTo>
                  <a:pt x="1435607" y="47625"/>
                </a:lnTo>
                <a:lnTo>
                  <a:pt x="1519428" y="66675"/>
                </a:lnTo>
                <a:lnTo>
                  <a:pt x="1559052" y="76200"/>
                </a:lnTo>
                <a:lnTo>
                  <a:pt x="1595628" y="95250"/>
                </a:lnTo>
                <a:lnTo>
                  <a:pt x="1632203" y="104775"/>
                </a:lnTo>
                <a:lnTo>
                  <a:pt x="1665732" y="114300"/>
                </a:lnTo>
                <a:lnTo>
                  <a:pt x="1697736" y="133350"/>
                </a:lnTo>
                <a:lnTo>
                  <a:pt x="1755648" y="161925"/>
                </a:lnTo>
                <a:lnTo>
                  <a:pt x="1781556" y="180975"/>
                </a:lnTo>
                <a:lnTo>
                  <a:pt x="1805939" y="200025"/>
                </a:lnTo>
                <a:lnTo>
                  <a:pt x="1827276" y="209550"/>
                </a:lnTo>
                <a:lnTo>
                  <a:pt x="1866900" y="247650"/>
                </a:lnTo>
                <a:lnTo>
                  <a:pt x="1895856" y="285750"/>
                </a:lnTo>
                <a:lnTo>
                  <a:pt x="1917192" y="323850"/>
                </a:lnTo>
                <a:lnTo>
                  <a:pt x="1930907" y="361950"/>
                </a:lnTo>
                <a:lnTo>
                  <a:pt x="1933956" y="381000"/>
                </a:lnTo>
                <a:lnTo>
                  <a:pt x="1933956" y="400050"/>
                </a:lnTo>
                <a:lnTo>
                  <a:pt x="1932432" y="419100"/>
                </a:lnTo>
                <a:lnTo>
                  <a:pt x="1929384" y="438150"/>
                </a:lnTo>
                <a:lnTo>
                  <a:pt x="1923288" y="457200"/>
                </a:lnTo>
                <a:lnTo>
                  <a:pt x="1914144" y="476250"/>
                </a:lnTo>
                <a:lnTo>
                  <a:pt x="1908048" y="495300"/>
                </a:lnTo>
                <a:lnTo>
                  <a:pt x="1903476" y="495300"/>
                </a:lnTo>
                <a:lnTo>
                  <a:pt x="1895856" y="514350"/>
                </a:lnTo>
                <a:lnTo>
                  <a:pt x="1889760" y="523875"/>
                </a:lnTo>
                <a:lnTo>
                  <a:pt x="1882139" y="533400"/>
                </a:lnTo>
                <a:lnTo>
                  <a:pt x="1872996" y="533400"/>
                </a:lnTo>
                <a:lnTo>
                  <a:pt x="1865376" y="552450"/>
                </a:lnTo>
                <a:lnTo>
                  <a:pt x="1854707" y="561975"/>
                </a:lnTo>
                <a:lnTo>
                  <a:pt x="1845564" y="571500"/>
                </a:lnTo>
                <a:lnTo>
                  <a:pt x="1834896" y="571500"/>
                </a:lnTo>
                <a:lnTo>
                  <a:pt x="1822703" y="581025"/>
                </a:lnTo>
                <a:lnTo>
                  <a:pt x="1812036" y="590550"/>
                </a:lnTo>
                <a:lnTo>
                  <a:pt x="1793748" y="609600"/>
                </a:lnTo>
                <a:lnTo>
                  <a:pt x="1773936" y="619125"/>
                </a:lnTo>
                <a:lnTo>
                  <a:pt x="1731264" y="647700"/>
                </a:lnTo>
                <a:lnTo>
                  <a:pt x="1685544" y="666750"/>
                </a:lnTo>
                <a:lnTo>
                  <a:pt x="1659636" y="676275"/>
                </a:lnTo>
                <a:lnTo>
                  <a:pt x="1635252" y="685800"/>
                </a:lnTo>
                <a:lnTo>
                  <a:pt x="1609344" y="695325"/>
                </a:lnTo>
                <a:lnTo>
                  <a:pt x="1554479" y="714375"/>
                </a:lnTo>
                <a:lnTo>
                  <a:pt x="1496568" y="733425"/>
                </a:lnTo>
                <a:lnTo>
                  <a:pt x="1435607" y="752475"/>
                </a:lnTo>
                <a:close/>
              </a:path>
              <a:path w="1934210" h="1581150">
                <a:moveTo>
                  <a:pt x="490948" y="750823"/>
                </a:moveTo>
                <a:lnTo>
                  <a:pt x="455676" y="742950"/>
                </a:lnTo>
                <a:lnTo>
                  <a:pt x="414528" y="723900"/>
                </a:lnTo>
                <a:lnTo>
                  <a:pt x="374904" y="714375"/>
                </a:lnTo>
                <a:lnTo>
                  <a:pt x="338328" y="704850"/>
                </a:lnTo>
                <a:lnTo>
                  <a:pt x="301751" y="685800"/>
                </a:lnTo>
                <a:lnTo>
                  <a:pt x="268224" y="676275"/>
                </a:lnTo>
                <a:lnTo>
                  <a:pt x="236220" y="657225"/>
                </a:lnTo>
                <a:lnTo>
                  <a:pt x="207263" y="647700"/>
                </a:lnTo>
                <a:lnTo>
                  <a:pt x="178308" y="628650"/>
                </a:lnTo>
                <a:lnTo>
                  <a:pt x="152400" y="619125"/>
                </a:lnTo>
                <a:lnTo>
                  <a:pt x="128016" y="600075"/>
                </a:lnTo>
                <a:lnTo>
                  <a:pt x="85344" y="561975"/>
                </a:lnTo>
                <a:lnTo>
                  <a:pt x="68579" y="542925"/>
                </a:lnTo>
                <a:lnTo>
                  <a:pt x="51816" y="533400"/>
                </a:lnTo>
                <a:lnTo>
                  <a:pt x="38100" y="504825"/>
                </a:lnTo>
                <a:lnTo>
                  <a:pt x="25908" y="495300"/>
                </a:lnTo>
                <a:lnTo>
                  <a:pt x="16763" y="476250"/>
                </a:lnTo>
                <a:lnTo>
                  <a:pt x="9144" y="457200"/>
                </a:lnTo>
                <a:lnTo>
                  <a:pt x="3048" y="428625"/>
                </a:lnTo>
                <a:lnTo>
                  <a:pt x="0" y="409575"/>
                </a:lnTo>
                <a:lnTo>
                  <a:pt x="0" y="390525"/>
                </a:lnTo>
                <a:lnTo>
                  <a:pt x="1524" y="371475"/>
                </a:lnTo>
                <a:lnTo>
                  <a:pt x="4572" y="352425"/>
                </a:lnTo>
                <a:lnTo>
                  <a:pt x="7620" y="342900"/>
                </a:lnTo>
                <a:lnTo>
                  <a:pt x="12192" y="333375"/>
                </a:lnTo>
                <a:lnTo>
                  <a:pt x="15240" y="323850"/>
                </a:lnTo>
                <a:lnTo>
                  <a:pt x="19812" y="314325"/>
                </a:lnTo>
                <a:lnTo>
                  <a:pt x="25908" y="304800"/>
                </a:lnTo>
                <a:lnTo>
                  <a:pt x="30479" y="295275"/>
                </a:lnTo>
                <a:lnTo>
                  <a:pt x="38100" y="285750"/>
                </a:lnTo>
                <a:lnTo>
                  <a:pt x="44196" y="276225"/>
                </a:lnTo>
                <a:lnTo>
                  <a:pt x="51816" y="266700"/>
                </a:lnTo>
                <a:lnTo>
                  <a:pt x="60960" y="257175"/>
                </a:lnTo>
                <a:lnTo>
                  <a:pt x="68579" y="247650"/>
                </a:lnTo>
                <a:lnTo>
                  <a:pt x="88392" y="228600"/>
                </a:lnTo>
                <a:lnTo>
                  <a:pt x="99060" y="219075"/>
                </a:lnTo>
                <a:lnTo>
                  <a:pt x="111251" y="209550"/>
                </a:lnTo>
                <a:lnTo>
                  <a:pt x="121920" y="200025"/>
                </a:lnTo>
                <a:lnTo>
                  <a:pt x="147828" y="180975"/>
                </a:lnTo>
                <a:lnTo>
                  <a:pt x="175260" y="161925"/>
                </a:lnTo>
                <a:lnTo>
                  <a:pt x="204216" y="152400"/>
                </a:lnTo>
                <a:lnTo>
                  <a:pt x="234696" y="133350"/>
                </a:lnTo>
                <a:lnTo>
                  <a:pt x="266700" y="123825"/>
                </a:lnTo>
                <a:lnTo>
                  <a:pt x="300228" y="104775"/>
                </a:lnTo>
                <a:lnTo>
                  <a:pt x="335279" y="95250"/>
                </a:lnTo>
                <a:lnTo>
                  <a:pt x="371856" y="76200"/>
                </a:lnTo>
                <a:lnTo>
                  <a:pt x="448056" y="57150"/>
                </a:lnTo>
                <a:lnTo>
                  <a:pt x="528828" y="38100"/>
                </a:lnTo>
                <a:lnTo>
                  <a:pt x="614172" y="19050"/>
                </a:lnTo>
                <a:lnTo>
                  <a:pt x="702564" y="19050"/>
                </a:lnTo>
                <a:lnTo>
                  <a:pt x="658368" y="28575"/>
                </a:lnTo>
                <a:lnTo>
                  <a:pt x="615696" y="28575"/>
                </a:lnTo>
                <a:lnTo>
                  <a:pt x="490728" y="57150"/>
                </a:lnTo>
                <a:lnTo>
                  <a:pt x="411479" y="76200"/>
                </a:lnTo>
                <a:lnTo>
                  <a:pt x="374904" y="85725"/>
                </a:lnTo>
                <a:lnTo>
                  <a:pt x="338328" y="104775"/>
                </a:lnTo>
                <a:lnTo>
                  <a:pt x="303276" y="114300"/>
                </a:lnTo>
                <a:lnTo>
                  <a:pt x="269748" y="123825"/>
                </a:lnTo>
                <a:lnTo>
                  <a:pt x="208788" y="161925"/>
                </a:lnTo>
                <a:lnTo>
                  <a:pt x="179832" y="171450"/>
                </a:lnTo>
                <a:lnTo>
                  <a:pt x="115824" y="219075"/>
                </a:lnTo>
                <a:lnTo>
                  <a:pt x="67056" y="266700"/>
                </a:lnTo>
                <a:lnTo>
                  <a:pt x="38100" y="304800"/>
                </a:lnTo>
                <a:lnTo>
                  <a:pt x="33528" y="304800"/>
                </a:lnTo>
                <a:lnTo>
                  <a:pt x="13716" y="352425"/>
                </a:lnTo>
                <a:lnTo>
                  <a:pt x="9144" y="390525"/>
                </a:lnTo>
                <a:lnTo>
                  <a:pt x="9144" y="409575"/>
                </a:lnTo>
                <a:lnTo>
                  <a:pt x="16763" y="447675"/>
                </a:lnTo>
                <a:lnTo>
                  <a:pt x="33528" y="485775"/>
                </a:lnTo>
                <a:lnTo>
                  <a:pt x="57912" y="523875"/>
                </a:lnTo>
                <a:lnTo>
                  <a:pt x="91440" y="561975"/>
                </a:lnTo>
                <a:lnTo>
                  <a:pt x="111251" y="571500"/>
                </a:lnTo>
                <a:lnTo>
                  <a:pt x="132588" y="590550"/>
                </a:lnTo>
                <a:lnTo>
                  <a:pt x="156972" y="609600"/>
                </a:lnTo>
                <a:lnTo>
                  <a:pt x="182879" y="619125"/>
                </a:lnTo>
                <a:lnTo>
                  <a:pt x="210312" y="638175"/>
                </a:lnTo>
                <a:lnTo>
                  <a:pt x="271272" y="666750"/>
                </a:lnTo>
                <a:lnTo>
                  <a:pt x="304800" y="685800"/>
                </a:lnTo>
                <a:lnTo>
                  <a:pt x="377951" y="704850"/>
                </a:lnTo>
                <a:lnTo>
                  <a:pt x="417576" y="723900"/>
                </a:lnTo>
                <a:lnTo>
                  <a:pt x="501396" y="742950"/>
                </a:lnTo>
                <a:lnTo>
                  <a:pt x="495300" y="742950"/>
                </a:lnTo>
                <a:lnTo>
                  <a:pt x="490948" y="750823"/>
                </a:lnTo>
                <a:close/>
              </a:path>
              <a:path w="1934210" h="1581150">
                <a:moveTo>
                  <a:pt x="498348" y="752475"/>
                </a:moveTo>
                <a:lnTo>
                  <a:pt x="490948" y="750823"/>
                </a:lnTo>
                <a:lnTo>
                  <a:pt x="495300" y="742950"/>
                </a:lnTo>
                <a:lnTo>
                  <a:pt x="498348" y="752475"/>
                </a:lnTo>
                <a:close/>
              </a:path>
              <a:path w="1934210" h="1581150">
                <a:moveTo>
                  <a:pt x="502920" y="752475"/>
                </a:moveTo>
                <a:lnTo>
                  <a:pt x="498348" y="752475"/>
                </a:lnTo>
                <a:lnTo>
                  <a:pt x="495300" y="742950"/>
                </a:lnTo>
                <a:lnTo>
                  <a:pt x="504444" y="742950"/>
                </a:lnTo>
                <a:lnTo>
                  <a:pt x="502920" y="752475"/>
                </a:lnTo>
                <a:close/>
              </a:path>
              <a:path w="1934210" h="1581150">
                <a:moveTo>
                  <a:pt x="43216" y="1560863"/>
                </a:moveTo>
                <a:lnTo>
                  <a:pt x="490948" y="750823"/>
                </a:lnTo>
                <a:lnTo>
                  <a:pt x="498348" y="752475"/>
                </a:lnTo>
                <a:lnTo>
                  <a:pt x="502920" y="752475"/>
                </a:lnTo>
                <a:lnTo>
                  <a:pt x="59937" y="1544816"/>
                </a:lnTo>
                <a:lnTo>
                  <a:pt x="43216" y="1560863"/>
                </a:lnTo>
                <a:close/>
              </a:path>
              <a:path w="1934210" h="1581150">
                <a:moveTo>
                  <a:pt x="1207007" y="790575"/>
                </a:moveTo>
                <a:lnTo>
                  <a:pt x="1065276" y="790575"/>
                </a:lnTo>
                <a:lnTo>
                  <a:pt x="1136903" y="781050"/>
                </a:lnTo>
                <a:lnTo>
                  <a:pt x="1205484" y="781050"/>
                </a:lnTo>
                <a:lnTo>
                  <a:pt x="1339596" y="762000"/>
                </a:lnTo>
                <a:lnTo>
                  <a:pt x="1371600" y="752475"/>
                </a:lnTo>
                <a:lnTo>
                  <a:pt x="1405128" y="752475"/>
                </a:lnTo>
                <a:lnTo>
                  <a:pt x="1341120" y="771525"/>
                </a:lnTo>
                <a:lnTo>
                  <a:pt x="1207007" y="790575"/>
                </a:lnTo>
                <a:close/>
              </a:path>
              <a:path w="1934210" h="1581150">
                <a:moveTo>
                  <a:pt x="41388" y="1577993"/>
                </a:moveTo>
                <a:lnTo>
                  <a:pt x="59937" y="1544816"/>
                </a:lnTo>
                <a:lnTo>
                  <a:pt x="845820" y="790575"/>
                </a:lnTo>
                <a:lnTo>
                  <a:pt x="1136903" y="790575"/>
                </a:lnTo>
                <a:lnTo>
                  <a:pt x="1066800" y="800100"/>
                </a:lnTo>
                <a:lnTo>
                  <a:pt x="851916" y="800100"/>
                </a:lnTo>
                <a:lnTo>
                  <a:pt x="41388" y="1577993"/>
                </a:lnTo>
                <a:close/>
              </a:path>
              <a:path w="1934210" h="1581150">
                <a:moveTo>
                  <a:pt x="38962" y="1580322"/>
                </a:moveTo>
                <a:lnTo>
                  <a:pt x="35117" y="1575516"/>
                </a:lnTo>
                <a:lnTo>
                  <a:pt x="43216" y="1560863"/>
                </a:lnTo>
                <a:lnTo>
                  <a:pt x="59937" y="1544816"/>
                </a:lnTo>
                <a:lnTo>
                  <a:pt x="41388" y="1577993"/>
                </a:lnTo>
                <a:lnTo>
                  <a:pt x="38962" y="1580322"/>
                </a:lnTo>
                <a:close/>
              </a:path>
              <a:path w="1934210" h="1581150">
                <a:moveTo>
                  <a:pt x="35117" y="1575516"/>
                </a:moveTo>
                <a:lnTo>
                  <a:pt x="32004" y="1571625"/>
                </a:lnTo>
                <a:lnTo>
                  <a:pt x="43216" y="1560863"/>
                </a:lnTo>
                <a:lnTo>
                  <a:pt x="35117" y="1575516"/>
                </a:lnTo>
                <a:close/>
              </a:path>
              <a:path w="1934210" h="1581150">
                <a:moveTo>
                  <a:pt x="38100" y="1581150"/>
                </a:moveTo>
                <a:lnTo>
                  <a:pt x="32004" y="1581150"/>
                </a:lnTo>
                <a:lnTo>
                  <a:pt x="35117" y="1575516"/>
                </a:lnTo>
                <a:lnTo>
                  <a:pt x="38962" y="1580322"/>
                </a:lnTo>
                <a:lnTo>
                  <a:pt x="38100" y="1581150"/>
                </a:lnTo>
                <a:close/>
              </a:path>
              <a:path w="1934210" h="1581150">
                <a:moveTo>
                  <a:pt x="39624" y="1581150"/>
                </a:moveTo>
                <a:lnTo>
                  <a:pt x="38962" y="1580322"/>
                </a:lnTo>
                <a:lnTo>
                  <a:pt x="41388" y="1577993"/>
                </a:lnTo>
                <a:lnTo>
                  <a:pt x="39624" y="1581150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47910" y="2634580"/>
            <a:ext cx="70802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499"/>
              </a:lnSpc>
            </a:pPr>
            <a:r>
              <a:rPr sz="1300" spc="-150" dirty="0">
                <a:solidFill>
                  <a:srgbClr val="FFFFFF"/>
                </a:solidFill>
                <a:latin typeface="Courier New"/>
                <a:cs typeface="Courier New"/>
              </a:rPr>
              <a:t>Define  </a:t>
            </a:r>
            <a:r>
              <a:rPr sz="1300" spc="3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300" spc="-2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300" spc="35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300" spc="-30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300" spc="-3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300" spc="-95" dirty="0">
                <a:solidFill>
                  <a:srgbClr val="FFFFFF"/>
                </a:solidFill>
                <a:latin typeface="Courier New"/>
                <a:cs typeface="Courier New"/>
              </a:rPr>
              <a:t>e  </a:t>
            </a:r>
            <a:r>
              <a:rPr sz="1300" spc="-140" dirty="0">
                <a:solidFill>
                  <a:srgbClr val="FFFFFF"/>
                </a:solidFill>
                <a:latin typeface="Courier New"/>
                <a:cs typeface="Courier New"/>
              </a:rPr>
              <a:t>Context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9067" y="3409827"/>
            <a:ext cx="2145665" cy="1376045"/>
          </a:xfrm>
          <a:custGeom>
            <a:avLst/>
            <a:gdLst/>
            <a:ahLst/>
            <a:cxnLst/>
            <a:rect l="l" t="t" r="r" b="b"/>
            <a:pathLst>
              <a:path w="2145665" h="1376045">
                <a:moveTo>
                  <a:pt x="246008" y="1375532"/>
                </a:moveTo>
                <a:lnTo>
                  <a:pt x="614816" y="651632"/>
                </a:lnTo>
                <a:lnTo>
                  <a:pt x="546604" y="640410"/>
                </a:lnTo>
                <a:lnTo>
                  <a:pt x="481970" y="627864"/>
                </a:lnTo>
                <a:lnTo>
                  <a:pt x="420999" y="614074"/>
                </a:lnTo>
                <a:lnTo>
                  <a:pt x="363777" y="599115"/>
                </a:lnTo>
                <a:lnTo>
                  <a:pt x="310389" y="583066"/>
                </a:lnTo>
                <a:lnTo>
                  <a:pt x="260921" y="566004"/>
                </a:lnTo>
                <a:lnTo>
                  <a:pt x="215459" y="548006"/>
                </a:lnTo>
                <a:lnTo>
                  <a:pt x="174088" y="529150"/>
                </a:lnTo>
                <a:lnTo>
                  <a:pt x="136894" y="509513"/>
                </a:lnTo>
                <a:lnTo>
                  <a:pt x="103963" y="489173"/>
                </a:lnTo>
                <a:lnTo>
                  <a:pt x="51232" y="446692"/>
                </a:lnTo>
                <a:lnTo>
                  <a:pt x="16580" y="402325"/>
                </a:lnTo>
                <a:lnTo>
                  <a:pt x="692" y="356693"/>
                </a:lnTo>
                <a:lnTo>
                  <a:pt x="0" y="333596"/>
                </a:lnTo>
                <a:lnTo>
                  <a:pt x="4255" y="310415"/>
                </a:lnTo>
                <a:lnTo>
                  <a:pt x="27952" y="264110"/>
                </a:lnTo>
                <a:lnTo>
                  <a:pt x="72471" y="218397"/>
                </a:lnTo>
                <a:lnTo>
                  <a:pt x="130283" y="178649"/>
                </a:lnTo>
                <a:lnTo>
                  <a:pt x="193147" y="146178"/>
                </a:lnTo>
                <a:lnTo>
                  <a:pt x="228236" y="131042"/>
                </a:lnTo>
                <a:lnTo>
                  <a:pt x="265604" y="116657"/>
                </a:lnTo>
                <a:lnTo>
                  <a:pt x="305127" y="103037"/>
                </a:lnTo>
                <a:lnTo>
                  <a:pt x="346685" y="90196"/>
                </a:lnTo>
                <a:lnTo>
                  <a:pt x="390158" y="78148"/>
                </a:lnTo>
                <a:lnTo>
                  <a:pt x="435423" y="66908"/>
                </a:lnTo>
                <a:lnTo>
                  <a:pt x="482360" y="56487"/>
                </a:lnTo>
                <a:lnTo>
                  <a:pt x="530848" y="46902"/>
                </a:lnTo>
                <a:lnTo>
                  <a:pt x="580765" y="38165"/>
                </a:lnTo>
                <a:lnTo>
                  <a:pt x="631991" y="30290"/>
                </a:lnTo>
                <a:lnTo>
                  <a:pt x="684404" y="23291"/>
                </a:lnTo>
                <a:lnTo>
                  <a:pt x="737884" y="17183"/>
                </a:lnTo>
                <a:lnTo>
                  <a:pt x="792308" y="11978"/>
                </a:lnTo>
                <a:lnTo>
                  <a:pt x="847557" y="7691"/>
                </a:lnTo>
                <a:lnTo>
                  <a:pt x="903509" y="4336"/>
                </a:lnTo>
                <a:lnTo>
                  <a:pt x="960042" y="1926"/>
                </a:lnTo>
                <a:lnTo>
                  <a:pt x="1017037" y="476"/>
                </a:lnTo>
                <a:lnTo>
                  <a:pt x="1074371" y="0"/>
                </a:lnTo>
                <a:lnTo>
                  <a:pt x="1131923" y="510"/>
                </a:lnTo>
                <a:lnTo>
                  <a:pt x="1189574" y="2021"/>
                </a:lnTo>
                <a:lnTo>
                  <a:pt x="1247200" y="4548"/>
                </a:lnTo>
                <a:lnTo>
                  <a:pt x="1304682" y="8103"/>
                </a:lnTo>
                <a:lnTo>
                  <a:pt x="1361898" y="12700"/>
                </a:lnTo>
                <a:lnTo>
                  <a:pt x="1418727" y="18355"/>
                </a:lnTo>
                <a:lnTo>
                  <a:pt x="1475048" y="25079"/>
                </a:lnTo>
                <a:lnTo>
                  <a:pt x="1530740" y="32888"/>
                </a:lnTo>
                <a:lnTo>
                  <a:pt x="1598951" y="44111"/>
                </a:lnTo>
                <a:lnTo>
                  <a:pt x="1663585" y="56656"/>
                </a:lnTo>
                <a:lnTo>
                  <a:pt x="1724556" y="70447"/>
                </a:lnTo>
                <a:lnTo>
                  <a:pt x="1781778" y="85405"/>
                </a:lnTo>
                <a:lnTo>
                  <a:pt x="1835166" y="101454"/>
                </a:lnTo>
                <a:lnTo>
                  <a:pt x="1884634" y="118517"/>
                </a:lnTo>
                <a:lnTo>
                  <a:pt x="1930097" y="136514"/>
                </a:lnTo>
                <a:lnTo>
                  <a:pt x="1971467" y="155370"/>
                </a:lnTo>
                <a:lnTo>
                  <a:pt x="2008661" y="175007"/>
                </a:lnTo>
                <a:lnTo>
                  <a:pt x="2041592" y="195348"/>
                </a:lnTo>
                <a:lnTo>
                  <a:pt x="2094323" y="237829"/>
                </a:lnTo>
                <a:lnTo>
                  <a:pt x="2128975" y="282195"/>
                </a:lnTo>
                <a:lnTo>
                  <a:pt x="2144863" y="327827"/>
                </a:lnTo>
                <a:lnTo>
                  <a:pt x="2145556" y="350924"/>
                </a:lnTo>
                <a:lnTo>
                  <a:pt x="2141301" y="374105"/>
                </a:lnTo>
                <a:lnTo>
                  <a:pt x="2117603" y="420410"/>
                </a:lnTo>
                <a:lnTo>
                  <a:pt x="2073085" y="466123"/>
                </a:lnTo>
                <a:lnTo>
                  <a:pt x="2014542" y="506289"/>
                </a:lnTo>
                <a:lnTo>
                  <a:pt x="1949502" y="539598"/>
                </a:lnTo>
                <a:lnTo>
                  <a:pt x="1912974" y="555140"/>
                </a:lnTo>
                <a:lnTo>
                  <a:pt x="1873940" y="569910"/>
                </a:lnTo>
                <a:lnTo>
                  <a:pt x="1832527" y="583888"/>
                </a:lnTo>
                <a:lnTo>
                  <a:pt x="1788860" y="597050"/>
                </a:lnTo>
                <a:lnTo>
                  <a:pt x="1743064" y="609377"/>
                </a:lnTo>
                <a:lnTo>
                  <a:pt x="1695265" y="620846"/>
                </a:lnTo>
                <a:lnTo>
                  <a:pt x="1645588" y="631435"/>
                </a:lnTo>
                <a:lnTo>
                  <a:pt x="1594158" y="641122"/>
                </a:lnTo>
                <a:lnTo>
                  <a:pt x="1541101" y="649886"/>
                </a:lnTo>
                <a:lnTo>
                  <a:pt x="1486542" y="657705"/>
                </a:lnTo>
                <a:lnTo>
                  <a:pt x="1430607" y="664558"/>
                </a:lnTo>
                <a:lnTo>
                  <a:pt x="1373421" y="670422"/>
                </a:lnTo>
                <a:lnTo>
                  <a:pt x="1315109" y="675277"/>
                </a:lnTo>
                <a:lnTo>
                  <a:pt x="1255797" y="679099"/>
                </a:lnTo>
                <a:lnTo>
                  <a:pt x="1195611" y="681868"/>
                </a:lnTo>
                <a:lnTo>
                  <a:pt x="1134675" y="683562"/>
                </a:lnTo>
                <a:lnTo>
                  <a:pt x="1011056" y="683636"/>
                </a:lnTo>
                <a:lnTo>
                  <a:pt x="246008" y="1375532"/>
                </a:lnTo>
                <a:close/>
              </a:path>
              <a:path w="2145665" h="1376045">
                <a:moveTo>
                  <a:pt x="1073114" y="684158"/>
                </a:moveTo>
                <a:lnTo>
                  <a:pt x="1011056" y="683636"/>
                </a:lnTo>
                <a:lnTo>
                  <a:pt x="1126967" y="683636"/>
                </a:lnTo>
                <a:lnTo>
                  <a:pt x="1073114" y="684158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5140" y="3406140"/>
            <a:ext cx="2153920" cy="1381125"/>
          </a:xfrm>
          <a:custGeom>
            <a:avLst/>
            <a:gdLst/>
            <a:ahLst/>
            <a:cxnLst/>
            <a:rect l="l" t="t" r="r" b="b"/>
            <a:pathLst>
              <a:path w="2153920" h="1381125">
                <a:moveTo>
                  <a:pt x="813815" y="19050"/>
                </a:moveTo>
                <a:lnTo>
                  <a:pt x="714755" y="19050"/>
                </a:lnTo>
                <a:lnTo>
                  <a:pt x="763523" y="9525"/>
                </a:lnTo>
                <a:lnTo>
                  <a:pt x="864107" y="0"/>
                </a:lnTo>
                <a:lnTo>
                  <a:pt x="1018031" y="0"/>
                </a:lnTo>
                <a:lnTo>
                  <a:pt x="914400" y="9525"/>
                </a:lnTo>
                <a:lnTo>
                  <a:pt x="864107" y="9525"/>
                </a:lnTo>
                <a:lnTo>
                  <a:pt x="813815" y="19050"/>
                </a:lnTo>
                <a:close/>
              </a:path>
              <a:path w="2153920" h="1381125">
                <a:moveTo>
                  <a:pt x="1591055" y="647700"/>
                </a:moveTo>
                <a:lnTo>
                  <a:pt x="1554479" y="647700"/>
                </a:lnTo>
                <a:lnTo>
                  <a:pt x="1589531" y="638175"/>
                </a:lnTo>
                <a:lnTo>
                  <a:pt x="1656587" y="628650"/>
                </a:lnTo>
                <a:lnTo>
                  <a:pt x="1752600" y="600075"/>
                </a:lnTo>
                <a:lnTo>
                  <a:pt x="1810511" y="590550"/>
                </a:lnTo>
                <a:lnTo>
                  <a:pt x="1866900" y="571500"/>
                </a:lnTo>
                <a:lnTo>
                  <a:pt x="1941576" y="542925"/>
                </a:lnTo>
                <a:lnTo>
                  <a:pt x="2007107" y="504825"/>
                </a:lnTo>
                <a:lnTo>
                  <a:pt x="2043683" y="485775"/>
                </a:lnTo>
                <a:lnTo>
                  <a:pt x="2055876" y="476250"/>
                </a:lnTo>
                <a:lnTo>
                  <a:pt x="2066543" y="466725"/>
                </a:lnTo>
                <a:lnTo>
                  <a:pt x="2084831" y="457200"/>
                </a:lnTo>
                <a:lnTo>
                  <a:pt x="2109215" y="428625"/>
                </a:lnTo>
                <a:lnTo>
                  <a:pt x="2121407" y="409575"/>
                </a:lnTo>
                <a:lnTo>
                  <a:pt x="2130552" y="400050"/>
                </a:lnTo>
                <a:lnTo>
                  <a:pt x="2135123" y="390525"/>
                </a:lnTo>
                <a:lnTo>
                  <a:pt x="2141219" y="371475"/>
                </a:lnTo>
                <a:lnTo>
                  <a:pt x="2145791" y="342900"/>
                </a:lnTo>
                <a:lnTo>
                  <a:pt x="2144267" y="333375"/>
                </a:lnTo>
                <a:lnTo>
                  <a:pt x="2144267" y="323850"/>
                </a:lnTo>
                <a:lnTo>
                  <a:pt x="2142743" y="314325"/>
                </a:lnTo>
                <a:lnTo>
                  <a:pt x="2119883" y="266700"/>
                </a:lnTo>
                <a:lnTo>
                  <a:pt x="2113787" y="257175"/>
                </a:lnTo>
                <a:lnTo>
                  <a:pt x="2106167" y="257175"/>
                </a:lnTo>
                <a:lnTo>
                  <a:pt x="2100072" y="247650"/>
                </a:lnTo>
                <a:lnTo>
                  <a:pt x="2092452" y="238125"/>
                </a:lnTo>
                <a:lnTo>
                  <a:pt x="2065019" y="219075"/>
                </a:lnTo>
                <a:lnTo>
                  <a:pt x="2045207" y="200025"/>
                </a:lnTo>
                <a:lnTo>
                  <a:pt x="2022347" y="180975"/>
                </a:lnTo>
                <a:lnTo>
                  <a:pt x="1970531" y="152400"/>
                </a:lnTo>
                <a:lnTo>
                  <a:pt x="1909572" y="133350"/>
                </a:lnTo>
                <a:lnTo>
                  <a:pt x="1874519" y="114300"/>
                </a:lnTo>
                <a:lnTo>
                  <a:pt x="1801367" y="95250"/>
                </a:lnTo>
                <a:lnTo>
                  <a:pt x="1720596" y="76200"/>
                </a:lnTo>
                <a:lnTo>
                  <a:pt x="1630679" y="57150"/>
                </a:lnTo>
                <a:lnTo>
                  <a:pt x="1484376" y="28575"/>
                </a:lnTo>
                <a:lnTo>
                  <a:pt x="1432559" y="28575"/>
                </a:lnTo>
                <a:lnTo>
                  <a:pt x="1330452" y="9525"/>
                </a:lnTo>
                <a:lnTo>
                  <a:pt x="1225296" y="9525"/>
                </a:lnTo>
                <a:lnTo>
                  <a:pt x="1121663" y="0"/>
                </a:lnTo>
                <a:lnTo>
                  <a:pt x="1330452" y="0"/>
                </a:lnTo>
                <a:lnTo>
                  <a:pt x="1434083" y="19050"/>
                </a:lnTo>
                <a:lnTo>
                  <a:pt x="1484376" y="19050"/>
                </a:lnTo>
                <a:lnTo>
                  <a:pt x="1536191" y="28575"/>
                </a:lnTo>
                <a:lnTo>
                  <a:pt x="1677923" y="57150"/>
                </a:lnTo>
                <a:lnTo>
                  <a:pt x="1764791" y="76200"/>
                </a:lnTo>
                <a:lnTo>
                  <a:pt x="1842515" y="95250"/>
                </a:lnTo>
                <a:lnTo>
                  <a:pt x="1912619" y="123825"/>
                </a:lnTo>
                <a:lnTo>
                  <a:pt x="1973579" y="152400"/>
                </a:lnTo>
                <a:lnTo>
                  <a:pt x="2001011" y="161925"/>
                </a:lnTo>
                <a:lnTo>
                  <a:pt x="2026919" y="180975"/>
                </a:lnTo>
                <a:lnTo>
                  <a:pt x="2049779" y="190500"/>
                </a:lnTo>
                <a:lnTo>
                  <a:pt x="2071115" y="209550"/>
                </a:lnTo>
                <a:lnTo>
                  <a:pt x="2098547" y="228600"/>
                </a:lnTo>
                <a:lnTo>
                  <a:pt x="2113787" y="247650"/>
                </a:lnTo>
                <a:lnTo>
                  <a:pt x="2125979" y="266700"/>
                </a:lnTo>
                <a:lnTo>
                  <a:pt x="2132076" y="266700"/>
                </a:lnTo>
                <a:lnTo>
                  <a:pt x="2141219" y="285750"/>
                </a:lnTo>
                <a:lnTo>
                  <a:pt x="2150363" y="314325"/>
                </a:lnTo>
                <a:lnTo>
                  <a:pt x="2153411" y="333375"/>
                </a:lnTo>
                <a:lnTo>
                  <a:pt x="2153411" y="352425"/>
                </a:lnTo>
                <a:lnTo>
                  <a:pt x="2151887" y="361950"/>
                </a:lnTo>
                <a:lnTo>
                  <a:pt x="2148840" y="371475"/>
                </a:lnTo>
                <a:lnTo>
                  <a:pt x="2147315" y="381000"/>
                </a:lnTo>
                <a:lnTo>
                  <a:pt x="2142743" y="390525"/>
                </a:lnTo>
                <a:lnTo>
                  <a:pt x="2139696" y="400050"/>
                </a:lnTo>
                <a:lnTo>
                  <a:pt x="2133600" y="409575"/>
                </a:lnTo>
                <a:lnTo>
                  <a:pt x="2129028" y="419100"/>
                </a:lnTo>
                <a:lnTo>
                  <a:pt x="2122931" y="428625"/>
                </a:lnTo>
                <a:lnTo>
                  <a:pt x="2115311" y="428625"/>
                </a:lnTo>
                <a:lnTo>
                  <a:pt x="2107691" y="438150"/>
                </a:lnTo>
                <a:lnTo>
                  <a:pt x="2081783" y="466725"/>
                </a:lnTo>
                <a:lnTo>
                  <a:pt x="2048255" y="495300"/>
                </a:lnTo>
                <a:lnTo>
                  <a:pt x="2011679" y="514350"/>
                </a:lnTo>
                <a:lnTo>
                  <a:pt x="1969007" y="533400"/>
                </a:lnTo>
                <a:lnTo>
                  <a:pt x="1944623" y="542925"/>
                </a:lnTo>
                <a:lnTo>
                  <a:pt x="1921763" y="561975"/>
                </a:lnTo>
                <a:lnTo>
                  <a:pt x="1869947" y="571500"/>
                </a:lnTo>
                <a:lnTo>
                  <a:pt x="1842515" y="581025"/>
                </a:lnTo>
                <a:lnTo>
                  <a:pt x="1784603" y="600075"/>
                </a:lnTo>
                <a:lnTo>
                  <a:pt x="1723643" y="619125"/>
                </a:lnTo>
                <a:lnTo>
                  <a:pt x="1691640" y="628650"/>
                </a:lnTo>
                <a:lnTo>
                  <a:pt x="1658111" y="628650"/>
                </a:lnTo>
                <a:lnTo>
                  <a:pt x="1591055" y="647700"/>
                </a:lnTo>
                <a:close/>
              </a:path>
              <a:path w="2153920" h="1381125">
                <a:moveTo>
                  <a:pt x="610034" y="655821"/>
                </a:moveTo>
                <a:lnTo>
                  <a:pt x="475487" y="628650"/>
                </a:lnTo>
                <a:lnTo>
                  <a:pt x="388619" y="609600"/>
                </a:lnTo>
                <a:lnTo>
                  <a:pt x="348996" y="600075"/>
                </a:lnTo>
                <a:lnTo>
                  <a:pt x="310896" y="581025"/>
                </a:lnTo>
                <a:lnTo>
                  <a:pt x="240791" y="561975"/>
                </a:lnTo>
                <a:lnTo>
                  <a:pt x="179831" y="533400"/>
                </a:lnTo>
                <a:lnTo>
                  <a:pt x="152400" y="523875"/>
                </a:lnTo>
                <a:lnTo>
                  <a:pt x="126491" y="504825"/>
                </a:lnTo>
                <a:lnTo>
                  <a:pt x="103631" y="495300"/>
                </a:lnTo>
                <a:lnTo>
                  <a:pt x="82296" y="476250"/>
                </a:lnTo>
                <a:lnTo>
                  <a:pt x="54863" y="457200"/>
                </a:lnTo>
                <a:lnTo>
                  <a:pt x="39623" y="438150"/>
                </a:lnTo>
                <a:lnTo>
                  <a:pt x="21335" y="409575"/>
                </a:lnTo>
                <a:lnTo>
                  <a:pt x="12191" y="390525"/>
                </a:lnTo>
                <a:lnTo>
                  <a:pt x="9143" y="390525"/>
                </a:lnTo>
                <a:lnTo>
                  <a:pt x="3047" y="371475"/>
                </a:lnTo>
                <a:lnTo>
                  <a:pt x="0" y="352425"/>
                </a:lnTo>
                <a:lnTo>
                  <a:pt x="0" y="323850"/>
                </a:lnTo>
                <a:lnTo>
                  <a:pt x="1523" y="314325"/>
                </a:lnTo>
                <a:lnTo>
                  <a:pt x="4572" y="304800"/>
                </a:lnTo>
                <a:lnTo>
                  <a:pt x="6096" y="304800"/>
                </a:lnTo>
                <a:lnTo>
                  <a:pt x="10667" y="295275"/>
                </a:lnTo>
                <a:lnTo>
                  <a:pt x="13715" y="285750"/>
                </a:lnTo>
                <a:lnTo>
                  <a:pt x="18287" y="276225"/>
                </a:lnTo>
                <a:lnTo>
                  <a:pt x="30479" y="257175"/>
                </a:lnTo>
                <a:lnTo>
                  <a:pt x="38100" y="247650"/>
                </a:lnTo>
                <a:lnTo>
                  <a:pt x="44196" y="238125"/>
                </a:lnTo>
                <a:lnTo>
                  <a:pt x="53340" y="228600"/>
                </a:lnTo>
                <a:lnTo>
                  <a:pt x="62483" y="228600"/>
                </a:lnTo>
                <a:lnTo>
                  <a:pt x="71627" y="219075"/>
                </a:lnTo>
                <a:lnTo>
                  <a:pt x="103631" y="190500"/>
                </a:lnTo>
                <a:lnTo>
                  <a:pt x="129540" y="180975"/>
                </a:lnTo>
                <a:lnTo>
                  <a:pt x="156972" y="161925"/>
                </a:lnTo>
                <a:lnTo>
                  <a:pt x="185927" y="142875"/>
                </a:lnTo>
                <a:lnTo>
                  <a:pt x="216407" y="133350"/>
                </a:lnTo>
                <a:lnTo>
                  <a:pt x="249935" y="114300"/>
                </a:lnTo>
                <a:lnTo>
                  <a:pt x="284987" y="104775"/>
                </a:lnTo>
                <a:lnTo>
                  <a:pt x="321563" y="95250"/>
                </a:lnTo>
                <a:lnTo>
                  <a:pt x="359663" y="85725"/>
                </a:lnTo>
                <a:lnTo>
                  <a:pt x="441959" y="57150"/>
                </a:lnTo>
                <a:lnTo>
                  <a:pt x="527303" y="38100"/>
                </a:lnTo>
                <a:lnTo>
                  <a:pt x="618743" y="28575"/>
                </a:lnTo>
                <a:lnTo>
                  <a:pt x="665987" y="19050"/>
                </a:lnTo>
                <a:lnTo>
                  <a:pt x="765047" y="19050"/>
                </a:lnTo>
                <a:lnTo>
                  <a:pt x="667511" y="28575"/>
                </a:lnTo>
                <a:lnTo>
                  <a:pt x="574547" y="47625"/>
                </a:lnTo>
                <a:lnTo>
                  <a:pt x="530351" y="47625"/>
                </a:lnTo>
                <a:lnTo>
                  <a:pt x="443483" y="66675"/>
                </a:lnTo>
                <a:lnTo>
                  <a:pt x="402335" y="76200"/>
                </a:lnTo>
                <a:lnTo>
                  <a:pt x="362711" y="95250"/>
                </a:lnTo>
                <a:lnTo>
                  <a:pt x="324611" y="104775"/>
                </a:lnTo>
                <a:lnTo>
                  <a:pt x="288035" y="114300"/>
                </a:lnTo>
                <a:lnTo>
                  <a:pt x="252983" y="123825"/>
                </a:lnTo>
                <a:lnTo>
                  <a:pt x="220979" y="142875"/>
                </a:lnTo>
                <a:lnTo>
                  <a:pt x="190500" y="152400"/>
                </a:lnTo>
                <a:lnTo>
                  <a:pt x="161543" y="171450"/>
                </a:lnTo>
                <a:lnTo>
                  <a:pt x="134111" y="180975"/>
                </a:lnTo>
                <a:lnTo>
                  <a:pt x="97535" y="209550"/>
                </a:lnTo>
                <a:lnTo>
                  <a:pt x="86867" y="219075"/>
                </a:lnTo>
                <a:lnTo>
                  <a:pt x="77723" y="219075"/>
                </a:lnTo>
                <a:lnTo>
                  <a:pt x="59435" y="238125"/>
                </a:lnTo>
                <a:lnTo>
                  <a:pt x="44196" y="257175"/>
                </a:lnTo>
                <a:lnTo>
                  <a:pt x="38100" y="266700"/>
                </a:lnTo>
                <a:lnTo>
                  <a:pt x="25907" y="276225"/>
                </a:lnTo>
                <a:lnTo>
                  <a:pt x="21335" y="285750"/>
                </a:lnTo>
                <a:lnTo>
                  <a:pt x="12191" y="314325"/>
                </a:lnTo>
                <a:lnTo>
                  <a:pt x="10667" y="323850"/>
                </a:lnTo>
                <a:lnTo>
                  <a:pt x="7619" y="333375"/>
                </a:lnTo>
                <a:lnTo>
                  <a:pt x="7619" y="342900"/>
                </a:lnTo>
                <a:lnTo>
                  <a:pt x="9143" y="352425"/>
                </a:lnTo>
                <a:lnTo>
                  <a:pt x="9143" y="361950"/>
                </a:lnTo>
                <a:lnTo>
                  <a:pt x="10667" y="371475"/>
                </a:lnTo>
                <a:lnTo>
                  <a:pt x="16763" y="381000"/>
                </a:lnTo>
                <a:lnTo>
                  <a:pt x="19811" y="390525"/>
                </a:lnTo>
                <a:lnTo>
                  <a:pt x="33527" y="419100"/>
                </a:lnTo>
                <a:lnTo>
                  <a:pt x="39623" y="419100"/>
                </a:lnTo>
                <a:lnTo>
                  <a:pt x="47243" y="428625"/>
                </a:lnTo>
                <a:lnTo>
                  <a:pt x="53340" y="438150"/>
                </a:lnTo>
                <a:lnTo>
                  <a:pt x="60959" y="447675"/>
                </a:lnTo>
                <a:lnTo>
                  <a:pt x="70103" y="457200"/>
                </a:lnTo>
                <a:lnTo>
                  <a:pt x="77723" y="457200"/>
                </a:lnTo>
                <a:lnTo>
                  <a:pt x="88391" y="466725"/>
                </a:lnTo>
                <a:lnTo>
                  <a:pt x="108203" y="485775"/>
                </a:lnTo>
                <a:lnTo>
                  <a:pt x="131063" y="495300"/>
                </a:lnTo>
                <a:lnTo>
                  <a:pt x="182879" y="523875"/>
                </a:lnTo>
                <a:lnTo>
                  <a:pt x="243840" y="552450"/>
                </a:lnTo>
                <a:lnTo>
                  <a:pt x="313943" y="581025"/>
                </a:lnTo>
                <a:lnTo>
                  <a:pt x="391667" y="600075"/>
                </a:lnTo>
                <a:lnTo>
                  <a:pt x="432815" y="609600"/>
                </a:lnTo>
                <a:lnTo>
                  <a:pt x="522731" y="628650"/>
                </a:lnTo>
                <a:lnTo>
                  <a:pt x="618743" y="647700"/>
                </a:lnTo>
                <a:lnTo>
                  <a:pt x="614172" y="647700"/>
                </a:lnTo>
                <a:lnTo>
                  <a:pt x="610034" y="655821"/>
                </a:lnTo>
                <a:close/>
              </a:path>
              <a:path w="2153920" h="1381125">
                <a:moveTo>
                  <a:pt x="616982" y="657178"/>
                </a:moveTo>
                <a:lnTo>
                  <a:pt x="610034" y="655821"/>
                </a:lnTo>
                <a:lnTo>
                  <a:pt x="614172" y="647700"/>
                </a:lnTo>
                <a:lnTo>
                  <a:pt x="617119" y="656909"/>
                </a:lnTo>
                <a:lnTo>
                  <a:pt x="616982" y="657178"/>
                </a:lnTo>
                <a:close/>
              </a:path>
              <a:path w="2153920" h="1381125">
                <a:moveTo>
                  <a:pt x="617119" y="656909"/>
                </a:moveTo>
                <a:lnTo>
                  <a:pt x="614172" y="647700"/>
                </a:lnTo>
                <a:lnTo>
                  <a:pt x="621791" y="647700"/>
                </a:lnTo>
                <a:lnTo>
                  <a:pt x="617119" y="656909"/>
                </a:lnTo>
                <a:close/>
              </a:path>
              <a:path w="2153920" h="1381125">
                <a:moveTo>
                  <a:pt x="263464" y="1371600"/>
                </a:moveTo>
                <a:lnTo>
                  <a:pt x="254507" y="1371600"/>
                </a:lnTo>
                <a:lnTo>
                  <a:pt x="261028" y="1358748"/>
                </a:lnTo>
                <a:lnTo>
                  <a:pt x="1011935" y="676275"/>
                </a:lnTo>
                <a:lnTo>
                  <a:pt x="1255776" y="676275"/>
                </a:lnTo>
                <a:lnTo>
                  <a:pt x="1409700" y="657225"/>
                </a:lnTo>
                <a:lnTo>
                  <a:pt x="1482852" y="657225"/>
                </a:lnTo>
                <a:lnTo>
                  <a:pt x="1519427" y="647700"/>
                </a:lnTo>
                <a:lnTo>
                  <a:pt x="1556003" y="647700"/>
                </a:lnTo>
                <a:lnTo>
                  <a:pt x="1520952" y="657225"/>
                </a:lnTo>
                <a:lnTo>
                  <a:pt x="1447800" y="666750"/>
                </a:lnTo>
                <a:lnTo>
                  <a:pt x="1409700" y="666750"/>
                </a:lnTo>
                <a:lnTo>
                  <a:pt x="1255776" y="685800"/>
                </a:lnTo>
                <a:lnTo>
                  <a:pt x="1018031" y="685800"/>
                </a:lnTo>
                <a:lnTo>
                  <a:pt x="263464" y="1371600"/>
                </a:lnTo>
                <a:close/>
              </a:path>
              <a:path w="2153920" h="1381125">
                <a:moveTo>
                  <a:pt x="252983" y="1381125"/>
                </a:moveTo>
                <a:lnTo>
                  <a:pt x="248411" y="1381125"/>
                </a:lnTo>
                <a:lnTo>
                  <a:pt x="245363" y="1371600"/>
                </a:lnTo>
                <a:lnTo>
                  <a:pt x="610034" y="655821"/>
                </a:lnTo>
                <a:lnTo>
                  <a:pt x="616982" y="657178"/>
                </a:lnTo>
                <a:lnTo>
                  <a:pt x="261028" y="1358748"/>
                </a:lnTo>
                <a:lnTo>
                  <a:pt x="246887" y="1371600"/>
                </a:lnTo>
                <a:lnTo>
                  <a:pt x="263464" y="1371600"/>
                </a:lnTo>
                <a:lnTo>
                  <a:pt x="252983" y="1381125"/>
                </a:lnTo>
                <a:close/>
              </a:path>
              <a:path w="2153920" h="1381125">
                <a:moveTo>
                  <a:pt x="617219" y="657225"/>
                </a:moveTo>
                <a:lnTo>
                  <a:pt x="616982" y="657178"/>
                </a:lnTo>
                <a:lnTo>
                  <a:pt x="617119" y="656909"/>
                </a:lnTo>
                <a:lnTo>
                  <a:pt x="617219" y="657225"/>
                </a:lnTo>
                <a:close/>
              </a:path>
              <a:path w="2153920" h="1381125">
                <a:moveTo>
                  <a:pt x="254507" y="1371600"/>
                </a:moveTo>
                <a:lnTo>
                  <a:pt x="246887" y="1371600"/>
                </a:lnTo>
                <a:lnTo>
                  <a:pt x="261028" y="1358748"/>
                </a:lnTo>
                <a:lnTo>
                  <a:pt x="254507" y="1371600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2503" y="3545960"/>
            <a:ext cx="8972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marR="5080" indent="-184785">
              <a:lnSpc>
                <a:spcPct val="101499"/>
              </a:lnSpc>
            </a:pPr>
            <a:r>
              <a:rPr sz="1300" spc="-15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300" spc="-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Courier New"/>
                <a:cs typeface="Courier New"/>
              </a:rPr>
              <a:t>Data  </a:t>
            </a:r>
            <a:r>
              <a:rPr sz="1300" spc="-125" dirty="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9692" y="5750052"/>
            <a:ext cx="2040255" cy="932815"/>
          </a:xfrm>
          <a:custGeom>
            <a:avLst/>
            <a:gdLst/>
            <a:ahLst/>
            <a:cxnLst/>
            <a:rect l="l" t="t" r="r" b="b"/>
            <a:pathLst>
              <a:path w="2040254" h="932815">
                <a:moveTo>
                  <a:pt x="1133267" y="932362"/>
                </a:moveTo>
                <a:lnTo>
                  <a:pt x="1076962" y="931729"/>
                </a:lnTo>
                <a:lnTo>
                  <a:pt x="1021066" y="929761"/>
                </a:lnTo>
                <a:lnTo>
                  <a:pt x="965740" y="926482"/>
                </a:lnTo>
                <a:lnTo>
                  <a:pt x="911142" y="921912"/>
                </a:lnTo>
                <a:lnTo>
                  <a:pt x="857433" y="916073"/>
                </a:lnTo>
                <a:lnTo>
                  <a:pt x="804770" y="908988"/>
                </a:lnTo>
                <a:lnTo>
                  <a:pt x="753313" y="900676"/>
                </a:lnTo>
                <a:lnTo>
                  <a:pt x="703222" y="891162"/>
                </a:lnTo>
                <a:lnTo>
                  <a:pt x="654655" y="880464"/>
                </a:lnTo>
                <a:lnTo>
                  <a:pt x="607772" y="868607"/>
                </a:lnTo>
                <a:lnTo>
                  <a:pt x="562731" y="855611"/>
                </a:lnTo>
                <a:lnTo>
                  <a:pt x="519693" y="841497"/>
                </a:lnTo>
                <a:lnTo>
                  <a:pt x="478816" y="826288"/>
                </a:lnTo>
                <a:lnTo>
                  <a:pt x="440259" y="810005"/>
                </a:lnTo>
                <a:lnTo>
                  <a:pt x="404182" y="792670"/>
                </a:lnTo>
                <a:lnTo>
                  <a:pt x="370743" y="774304"/>
                </a:lnTo>
                <a:lnTo>
                  <a:pt x="312420" y="734568"/>
                </a:lnTo>
                <a:lnTo>
                  <a:pt x="279374" y="704625"/>
                </a:lnTo>
                <a:lnTo>
                  <a:pt x="254036" y="674013"/>
                </a:lnTo>
                <a:lnTo>
                  <a:pt x="226152" y="611560"/>
                </a:lnTo>
                <a:lnTo>
                  <a:pt x="223439" y="580111"/>
                </a:lnTo>
                <a:lnTo>
                  <a:pt x="228101" y="548774"/>
                </a:lnTo>
                <a:lnTo>
                  <a:pt x="259218" y="487220"/>
                </a:lnTo>
                <a:lnTo>
                  <a:pt x="285506" y="457394"/>
                </a:lnTo>
                <a:lnTo>
                  <a:pt x="318836" y="428463"/>
                </a:lnTo>
                <a:lnTo>
                  <a:pt x="359125" y="400623"/>
                </a:lnTo>
                <a:lnTo>
                  <a:pt x="406290" y="374068"/>
                </a:lnTo>
                <a:lnTo>
                  <a:pt x="460248" y="348996"/>
                </a:lnTo>
                <a:lnTo>
                  <a:pt x="0" y="0"/>
                </a:lnTo>
                <a:lnTo>
                  <a:pt x="739140" y="269748"/>
                </a:lnTo>
                <a:lnTo>
                  <a:pt x="1521179" y="269748"/>
                </a:lnTo>
                <a:lnTo>
                  <a:pt x="1561112" y="277319"/>
                </a:lnTo>
                <a:lnTo>
                  <a:pt x="1609609" y="287972"/>
                </a:lnTo>
                <a:lnTo>
                  <a:pt x="1656412" y="299771"/>
                </a:lnTo>
                <a:lnTo>
                  <a:pt x="1701363" y="312694"/>
                </a:lnTo>
                <a:lnTo>
                  <a:pt x="1744301" y="326720"/>
                </a:lnTo>
                <a:lnTo>
                  <a:pt x="1785067" y="341827"/>
                </a:lnTo>
                <a:lnTo>
                  <a:pt x="1823501" y="357993"/>
                </a:lnTo>
                <a:lnTo>
                  <a:pt x="1859442" y="375196"/>
                </a:lnTo>
                <a:lnTo>
                  <a:pt x="1923212" y="412629"/>
                </a:lnTo>
                <a:lnTo>
                  <a:pt x="1980353" y="459119"/>
                </a:lnTo>
                <a:lnTo>
                  <a:pt x="2021626" y="512817"/>
                </a:lnTo>
                <a:lnTo>
                  <a:pt x="2039659" y="567166"/>
                </a:lnTo>
                <a:lnTo>
                  <a:pt x="2040244" y="594280"/>
                </a:lnTo>
                <a:lnTo>
                  <a:pt x="2035358" y="621194"/>
                </a:lnTo>
                <a:lnTo>
                  <a:pt x="2009628" y="673932"/>
                </a:lnTo>
                <a:lnTo>
                  <a:pt x="1963374" y="724413"/>
                </a:lnTo>
                <a:lnTo>
                  <a:pt x="1932834" y="748503"/>
                </a:lnTo>
                <a:lnTo>
                  <a:pt x="1897502" y="771665"/>
                </a:lnTo>
                <a:lnTo>
                  <a:pt x="1857492" y="793778"/>
                </a:lnTo>
                <a:lnTo>
                  <a:pt x="1812917" y="814720"/>
                </a:lnTo>
                <a:lnTo>
                  <a:pt x="1763889" y="834371"/>
                </a:lnTo>
                <a:lnTo>
                  <a:pt x="1710523" y="852609"/>
                </a:lnTo>
                <a:lnTo>
                  <a:pt x="1652931" y="869313"/>
                </a:lnTo>
                <a:lnTo>
                  <a:pt x="1591227" y="884363"/>
                </a:lnTo>
                <a:lnTo>
                  <a:pt x="1525524" y="897635"/>
                </a:lnTo>
                <a:lnTo>
                  <a:pt x="1470803" y="906944"/>
                </a:lnTo>
                <a:lnTo>
                  <a:pt x="1415379" y="914767"/>
                </a:lnTo>
                <a:lnTo>
                  <a:pt x="1359409" y="921127"/>
                </a:lnTo>
                <a:lnTo>
                  <a:pt x="1303054" y="926045"/>
                </a:lnTo>
                <a:lnTo>
                  <a:pt x="1246473" y="929542"/>
                </a:lnTo>
                <a:lnTo>
                  <a:pt x="1189824" y="931641"/>
                </a:lnTo>
                <a:lnTo>
                  <a:pt x="1133267" y="932362"/>
                </a:lnTo>
                <a:close/>
              </a:path>
              <a:path w="2040254" h="932815">
                <a:moveTo>
                  <a:pt x="1521179" y="269748"/>
                </a:moveTo>
                <a:lnTo>
                  <a:pt x="739140" y="269748"/>
                </a:lnTo>
                <a:lnTo>
                  <a:pt x="793860" y="260615"/>
                </a:lnTo>
                <a:lnTo>
                  <a:pt x="849284" y="252952"/>
                </a:lnTo>
                <a:lnTo>
                  <a:pt x="905251" y="246739"/>
                </a:lnTo>
                <a:lnTo>
                  <a:pt x="961602" y="241953"/>
                </a:lnTo>
                <a:lnTo>
                  <a:pt x="1018178" y="238573"/>
                </a:lnTo>
                <a:lnTo>
                  <a:pt x="1074818" y="236576"/>
                </a:lnTo>
                <a:lnTo>
                  <a:pt x="1131362" y="235942"/>
                </a:lnTo>
                <a:lnTo>
                  <a:pt x="1187651" y="236649"/>
                </a:lnTo>
                <a:lnTo>
                  <a:pt x="1243526" y="238675"/>
                </a:lnTo>
                <a:lnTo>
                  <a:pt x="1298825" y="241999"/>
                </a:lnTo>
                <a:lnTo>
                  <a:pt x="1353391" y="246598"/>
                </a:lnTo>
                <a:lnTo>
                  <a:pt x="1407062" y="252451"/>
                </a:lnTo>
                <a:lnTo>
                  <a:pt x="1459679" y="259537"/>
                </a:lnTo>
                <a:lnTo>
                  <a:pt x="1511082" y="267833"/>
                </a:lnTo>
                <a:lnTo>
                  <a:pt x="1521179" y="269748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3595" y="5745479"/>
            <a:ext cx="2051685" cy="942340"/>
          </a:xfrm>
          <a:custGeom>
            <a:avLst/>
            <a:gdLst/>
            <a:ahLst/>
            <a:cxnLst/>
            <a:rect l="l" t="t" r="r" b="b"/>
            <a:pathLst>
              <a:path w="2051684" h="942340">
                <a:moveTo>
                  <a:pt x="4684" y="8862"/>
                </a:moveTo>
                <a:lnTo>
                  <a:pt x="3048" y="7619"/>
                </a:lnTo>
                <a:lnTo>
                  <a:pt x="1523" y="7619"/>
                </a:lnTo>
                <a:lnTo>
                  <a:pt x="0" y="4571"/>
                </a:lnTo>
                <a:lnTo>
                  <a:pt x="4572" y="0"/>
                </a:lnTo>
                <a:lnTo>
                  <a:pt x="7620" y="1523"/>
                </a:lnTo>
                <a:lnTo>
                  <a:pt x="4684" y="8862"/>
                </a:lnTo>
                <a:close/>
              </a:path>
              <a:path w="2051684" h="942340">
                <a:moveTo>
                  <a:pt x="29963" y="18410"/>
                </a:moveTo>
                <a:lnTo>
                  <a:pt x="5503" y="9483"/>
                </a:lnTo>
                <a:lnTo>
                  <a:pt x="4684" y="8862"/>
                </a:lnTo>
                <a:lnTo>
                  <a:pt x="7620" y="1523"/>
                </a:lnTo>
                <a:lnTo>
                  <a:pt x="29963" y="18410"/>
                </a:lnTo>
                <a:close/>
              </a:path>
              <a:path w="2051684" h="942340">
                <a:moveTo>
                  <a:pt x="745235" y="278891"/>
                </a:moveTo>
                <a:lnTo>
                  <a:pt x="743711" y="278891"/>
                </a:lnTo>
                <a:lnTo>
                  <a:pt x="29963" y="18410"/>
                </a:lnTo>
                <a:lnTo>
                  <a:pt x="7620" y="1523"/>
                </a:lnTo>
                <a:lnTo>
                  <a:pt x="745758" y="270906"/>
                </a:lnTo>
                <a:lnTo>
                  <a:pt x="743711" y="271271"/>
                </a:lnTo>
                <a:lnTo>
                  <a:pt x="787907" y="271271"/>
                </a:lnTo>
                <a:lnTo>
                  <a:pt x="745235" y="278891"/>
                </a:lnTo>
                <a:close/>
              </a:path>
              <a:path w="2051684" h="942340">
                <a:moveTo>
                  <a:pt x="5503" y="9483"/>
                </a:moveTo>
                <a:lnTo>
                  <a:pt x="4572" y="9143"/>
                </a:lnTo>
                <a:lnTo>
                  <a:pt x="4684" y="8862"/>
                </a:lnTo>
                <a:lnTo>
                  <a:pt x="5503" y="9483"/>
                </a:lnTo>
                <a:close/>
              </a:path>
              <a:path w="2051684" h="942340">
                <a:moveTo>
                  <a:pt x="458245" y="353149"/>
                </a:moveTo>
                <a:lnTo>
                  <a:pt x="5503" y="9483"/>
                </a:lnTo>
                <a:lnTo>
                  <a:pt x="29963" y="18410"/>
                </a:lnTo>
                <a:lnTo>
                  <a:pt x="469391" y="350519"/>
                </a:lnTo>
                <a:lnTo>
                  <a:pt x="464820" y="350519"/>
                </a:lnTo>
                <a:lnTo>
                  <a:pt x="458245" y="353149"/>
                </a:lnTo>
                <a:close/>
              </a:path>
              <a:path w="2051684" h="942340">
                <a:moveTo>
                  <a:pt x="787907" y="271271"/>
                </a:moveTo>
                <a:lnTo>
                  <a:pt x="746759" y="271271"/>
                </a:lnTo>
                <a:lnTo>
                  <a:pt x="745758" y="270906"/>
                </a:lnTo>
                <a:lnTo>
                  <a:pt x="830579" y="256032"/>
                </a:lnTo>
                <a:lnTo>
                  <a:pt x="961644" y="242315"/>
                </a:lnTo>
                <a:lnTo>
                  <a:pt x="1005840" y="239267"/>
                </a:lnTo>
                <a:lnTo>
                  <a:pt x="1094231" y="236219"/>
                </a:lnTo>
                <a:lnTo>
                  <a:pt x="1182623" y="236219"/>
                </a:lnTo>
                <a:lnTo>
                  <a:pt x="1271016" y="239267"/>
                </a:lnTo>
                <a:lnTo>
                  <a:pt x="1313687" y="242315"/>
                </a:lnTo>
                <a:lnTo>
                  <a:pt x="1342136" y="245363"/>
                </a:lnTo>
                <a:lnTo>
                  <a:pt x="1094231" y="245363"/>
                </a:lnTo>
                <a:lnTo>
                  <a:pt x="1005840" y="248411"/>
                </a:lnTo>
                <a:lnTo>
                  <a:pt x="918972" y="254507"/>
                </a:lnTo>
                <a:lnTo>
                  <a:pt x="874776" y="260603"/>
                </a:lnTo>
                <a:lnTo>
                  <a:pt x="832103" y="265175"/>
                </a:lnTo>
                <a:lnTo>
                  <a:pt x="787907" y="271271"/>
                </a:lnTo>
                <a:close/>
              </a:path>
              <a:path w="2051684" h="942340">
                <a:moveTo>
                  <a:pt x="1337310" y="932688"/>
                </a:moveTo>
                <a:lnTo>
                  <a:pt x="1181100" y="932688"/>
                </a:lnTo>
                <a:lnTo>
                  <a:pt x="1269491" y="929639"/>
                </a:lnTo>
                <a:lnTo>
                  <a:pt x="1313687" y="926591"/>
                </a:lnTo>
                <a:lnTo>
                  <a:pt x="1444752" y="912875"/>
                </a:lnTo>
                <a:lnTo>
                  <a:pt x="1571244" y="890015"/>
                </a:lnTo>
                <a:lnTo>
                  <a:pt x="1612391" y="880871"/>
                </a:lnTo>
                <a:lnTo>
                  <a:pt x="1650491" y="871727"/>
                </a:lnTo>
                <a:lnTo>
                  <a:pt x="1722120" y="850391"/>
                </a:lnTo>
                <a:lnTo>
                  <a:pt x="1787652" y="827532"/>
                </a:lnTo>
                <a:lnTo>
                  <a:pt x="1845563" y="803147"/>
                </a:lnTo>
                <a:lnTo>
                  <a:pt x="1897379" y="775715"/>
                </a:lnTo>
                <a:lnTo>
                  <a:pt x="1940052" y="746760"/>
                </a:lnTo>
                <a:lnTo>
                  <a:pt x="1976627" y="716279"/>
                </a:lnTo>
                <a:lnTo>
                  <a:pt x="2005584" y="685800"/>
                </a:lnTo>
                <a:lnTo>
                  <a:pt x="2033016" y="638555"/>
                </a:lnTo>
                <a:lnTo>
                  <a:pt x="2042159" y="589788"/>
                </a:lnTo>
                <a:lnTo>
                  <a:pt x="2042159" y="573023"/>
                </a:lnTo>
                <a:lnTo>
                  <a:pt x="2025396" y="524255"/>
                </a:lnTo>
                <a:lnTo>
                  <a:pt x="2004059" y="490727"/>
                </a:lnTo>
                <a:lnTo>
                  <a:pt x="1997963" y="481583"/>
                </a:lnTo>
                <a:lnTo>
                  <a:pt x="1990344" y="473963"/>
                </a:lnTo>
                <a:lnTo>
                  <a:pt x="1981200" y="466343"/>
                </a:lnTo>
                <a:lnTo>
                  <a:pt x="1973579" y="457200"/>
                </a:lnTo>
                <a:lnTo>
                  <a:pt x="1964435" y="449579"/>
                </a:lnTo>
                <a:lnTo>
                  <a:pt x="1953767" y="441960"/>
                </a:lnTo>
                <a:lnTo>
                  <a:pt x="1933955" y="425195"/>
                </a:lnTo>
                <a:lnTo>
                  <a:pt x="1859279" y="382523"/>
                </a:lnTo>
                <a:lnTo>
                  <a:pt x="1801367" y="355091"/>
                </a:lnTo>
                <a:lnTo>
                  <a:pt x="1738884" y="332232"/>
                </a:lnTo>
                <a:lnTo>
                  <a:pt x="1670303" y="310895"/>
                </a:lnTo>
                <a:lnTo>
                  <a:pt x="1597152" y="292607"/>
                </a:lnTo>
                <a:lnTo>
                  <a:pt x="1479803" y="269747"/>
                </a:lnTo>
                <a:lnTo>
                  <a:pt x="1438655" y="265175"/>
                </a:lnTo>
                <a:lnTo>
                  <a:pt x="1397507" y="259079"/>
                </a:lnTo>
                <a:lnTo>
                  <a:pt x="1354835" y="254507"/>
                </a:lnTo>
                <a:lnTo>
                  <a:pt x="1269491" y="248411"/>
                </a:lnTo>
                <a:lnTo>
                  <a:pt x="1182623" y="245363"/>
                </a:lnTo>
                <a:lnTo>
                  <a:pt x="1342136" y="245363"/>
                </a:lnTo>
                <a:lnTo>
                  <a:pt x="1440179" y="256032"/>
                </a:lnTo>
                <a:lnTo>
                  <a:pt x="1520952" y="268223"/>
                </a:lnTo>
                <a:lnTo>
                  <a:pt x="1598676" y="283463"/>
                </a:lnTo>
                <a:lnTo>
                  <a:pt x="1671827" y="301751"/>
                </a:lnTo>
                <a:lnTo>
                  <a:pt x="1740407" y="323088"/>
                </a:lnTo>
                <a:lnTo>
                  <a:pt x="1804416" y="347471"/>
                </a:lnTo>
                <a:lnTo>
                  <a:pt x="1862327" y="373379"/>
                </a:lnTo>
                <a:lnTo>
                  <a:pt x="1914144" y="402336"/>
                </a:lnTo>
                <a:lnTo>
                  <a:pt x="1959863" y="434339"/>
                </a:lnTo>
                <a:lnTo>
                  <a:pt x="1970531" y="443483"/>
                </a:lnTo>
                <a:lnTo>
                  <a:pt x="1979676" y="451103"/>
                </a:lnTo>
                <a:lnTo>
                  <a:pt x="1987296" y="460247"/>
                </a:lnTo>
                <a:lnTo>
                  <a:pt x="1996440" y="467867"/>
                </a:lnTo>
                <a:lnTo>
                  <a:pt x="2004059" y="477011"/>
                </a:lnTo>
                <a:lnTo>
                  <a:pt x="2010155" y="484632"/>
                </a:lnTo>
                <a:lnTo>
                  <a:pt x="2017776" y="493775"/>
                </a:lnTo>
                <a:lnTo>
                  <a:pt x="2023872" y="501395"/>
                </a:lnTo>
                <a:lnTo>
                  <a:pt x="2040635" y="536447"/>
                </a:lnTo>
                <a:lnTo>
                  <a:pt x="2051303" y="588263"/>
                </a:lnTo>
                <a:lnTo>
                  <a:pt x="2049779" y="606551"/>
                </a:lnTo>
                <a:lnTo>
                  <a:pt x="2033016" y="658367"/>
                </a:lnTo>
                <a:lnTo>
                  <a:pt x="2011679" y="690371"/>
                </a:lnTo>
                <a:lnTo>
                  <a:pt x="1965959" y="739139"/>
                </a:lnTo>
                <a:lnTo>
                  <a:pt x="1924811" y="768095"/>
                </a:lnTo>
                <a:lnTo>
                  <a:pt x="1901952" y="783336"/>
                </a:lnTo>
                <a:lnTo>
                  <a:pt x="1850135" y="810767"/>
                </a:lnTo>
                <a:lnTo>
                  <a:pt x="1790700" y="835151"/>
                </a:lnTo>
                <a:lnTo>
                  <a:pt x="1725167" y="859536"/>
                </a:lnTo>
                <a:lnTo>
                  <a:pt x="1652016" y="880871"/>
                </a:lnTo>
                <a:lnTo>
                  <a:pt x="1574291" y="899160"/>
                </a:lnTo>
                <a:lnTo>
                  <a:pt x="1488948" y="914400"/>
                </a:lnTo>
                <a:lnTo>
                  <a:pt x="1402079" y="926591"/>
                </a:lnTo>
                <a:lnTo>
                  <a:pt x="1359407" y="931163"/>
                </a:lnTo>
                <a:lnTo>
                  <a:pt x="1337310" y="932688"/>
                </a:lnTo>
                <a:close/>
              </a:path>
              <a:path w="2051684" h="942340">
                <a:moveTo>
                  <a:pt x="746759" y="271271"/>
                </a:moveTo>
                <a:lnTo>
                  <a:pt x="743711" y="271271"/>
                </a:lnTo>
                <a:lnTo>
                  <a:pt x="745758" y="270906"/>
                </a:lnTo>
                <a:lnTo>
                  <a:pt x="746759" y="271271"/>
                </a:lnTo>
                <a:close/>
              </a:path>
              <a:path w="2051684" h="942340">
                <a:moveTo>
                  <a:pt x="464820" y="358139"/>
                </a:moveTo>
                <a:lnTo>
                  <a:pt x="458245" y="353149"/>
                </a:lnTo>
                <a:lnTo>
                  <a:pt x="464820" y="350519"/>
                </a:lnTo>
                <a:lnTo>
                  <a:pt x="464820" y="358139"/>
                </a:lnTo>
                <a:close/>
              </a:path>
              <a:path w="2051684" h="942340">
                <a:moveTo>
                  <a:pt x="469391" y="358139"/>
                </a:moveTo>
                <a:lnTo>
                  <a:pt x="464820" y="358139"/>
                </a:lnTo>
                <a:lnTo>
                  <a:pt x="464820" y="350519"/>
                </a:lnTo>
                <a:lnTo>
                  <a:pt x="469391" y="350519"/>
                </a:lnTo>
                <a:lnTo>
                  <a:pt x="470916" y="352043"/>
                </a:lnTo>
                <a:lnTo>
                  <a:pt x="470916" y="356615"/>
                </a:lnTo>
                <a:lnTo>
                  <a:pt x="469391" y="358139"/>
                </a:lnTo>
                <a:close/>
              </a:path>
              <a:path w="2051684" h="942340">
                <a:moveTo>
                  <a:pt x="1181100" y="941832"/>
                </a:moveTo>
                <a:lnTo>
                  <a:pt x="1092707" y="941832"/>
                </a:lnTo>
                <a:lnTo>
                  <a:pt x="1050035" y="940307"/>
                </a:lnTo>
                <a:lnTo>
                  <a:pt x="1005840" y="937260"/>
                </a:lnTo>
                <a:lnTo>
                  <a:pt x="963167" y="935736"/>
                </a:lnTo>
                <a:lnTo>
                  <a:pt x="836676" y="922019"/>
                </a:lnTo>
                <a:lnTo>
                  <a:pt x="755903" y="909827"/>
                </a:lnTo>
                <a:lnTo>
                  <a:pt x="716279" y="902207"/>
                </a:lnTo>
                <a:lnTo>
                  <a:pt x="678179" y="893063"/>
                </a:lnTo>
                <a:lnTo>
                  <a:pt x="640079" y="885443"/>
                </a:lnTo>
                <a:lnTo>
                  <a:pt x="605027" y="874775"/>
                </a:lnTo>
                <a:lnTo>
                  <a:pt x="568451" y="865632"/>
                </a:lnTo>
                <a:lnTo>
                  <a:pt x="534923" y="853439"/>
                </a:lnTo>
                <a:lnTo>
                  <a:pt x="470916" y="830579"/>
                </a:lnTo>
                <a:lnTo>
                  <a:pt x="413003" y="803147"/>
                </a:lnTo>
                <a:lnTo>
                  <a:pt x="361187" y="774191"/>
                </a:lnTo>
                <a:lnTo>
                  <a:pt x="316991" y="743711"/>
                </a:lnTo>
                <a:lnTo>
                  <a:pt x="288035" y="717803"/>
                </a:lnTo>
                <a:lnTo>
                  <a:pt x="256031" y="681227"/>
                </a:lnTo>
                <a:lnTo>
                  <a:pt x="248411" y="667511"/>
                </a:lnTo>
                <a:lnTo>
                  <a:pt x="240791" y="655319"/>
                </a:lnTo>
                <a:lnTo>
                  <a:pt x="236220" y="641603"/>
                </a:lnTo>
                <a:lnTo>
                  <a:pt x="231648" y="629411"/>
                </a:lnTo>
                <a:lnTo>
                  <a:pt x="225551" y="601979"/>
                </a:lnTo>
                <a:lnTo>
                  <a:pt x="225551" y="576071"/>
                </a:lnTo>
                <a:lnTo>
                  <a:pt x="228600" y="562355"/>
                </a:lnTo>
                <a:lnTo>
                  <a:pt x="231648" y="550163"/>
                </a:lnTo>
                <a:lnTo>
                  <a:pt x="234696" y="536447"/>
                </a:lnTo>
                <a:lnTo>
                  <a:pt x="240791" y="524255"/>
                </a:lnTo>
                <a:lnTo>
                  <a:pt x="246887" y="510539"/>
                </a:lnTo>
                <a:lnTo>
                  <a:pt x="265175" y="486155"/>
                </a:lnTo>
                <a:lnTo>
                  <a:pt x="286511" y="461771"/>
                </a:lnTo>
                <a:lnTo>
                  <a:pt x="298703" y="449579"/>
                </a:lnTo>
                <a:lnTo>
                  <a:pt x="313944" y="437388"/>
                </a:lnTo>
                <a:lnTo>
                  <a:pt x="327659" y="425195"/>
                </a:lnTo>
                <a:lnTo>
                  <a:pt x="344423" y="414527"/>
                </a:lnTo>
                <a:lnTo>
                  <a:pt x="361187" y="402336"/>
                </a:lnTo>
                <a:lnTo>
                  <a:pt x="379475" y="391667"/>
                </a:lnTo>
                <a:lnTo>
                  <a:pt x="399287" y="381000"/>
                </a:lnTo>
                <a:lnTo>
                  <a:pt x="441959" y="359663"/>
                </a:lnTo>
                <a:lnTo>
                  <a:pt x="458245" y="353149"/>
                </a:lnTo>
                <a:lnTo>
                  <a:pt x="464820" y="358139"/>
                </a:lnTo>
                <a:lnTo>
                  <a:pt x="469391" y="358139"/>
                </a:lnTo>
                <a:lnTo>
                  <a:pt x="423672" y="377951"/>
                </a:lnTo>
                <a:lnTo>
                  <a:pt x="384048" y="399288"/>
                </a:lnTo>
                <a:lnTo>
                  <a:pt x="348996" y="420623"/>
                </a:lnTo>
                <a:lnTo>
                  <a:pt x="333755" y="432815"/>
                </a:lnTo>
                <a:lnTo>
                  <a:pt x="318516" y="443483"/>
                </a:lnTo>
                <a:lnTo>
                  <a:pt x="281940" y="478536"/>
                </a:lnTo>
                <a:lnTo>
                  <a:pt x="248411" y="527303"/>
                </a:lnTo>
                <a:lnTo>
                  <a:pt x="236220" y="563879"/>
                </a:lnTo>
                <a:lnTo>
                  <a:pt x="234696" y="576071"/>
                </a:lnTo>
                <a:lnTo>
                  <a:pt x="234696" y="600455"/>
                </a:lnTo>
                <a:lnTo>
                  <a:pt x="248411" y="650747"/>
                </a:lnTo>
                <a:lnTo>
                  <a:pt x="272796" y="687323"/>
                </a:lnTo>
                <a:lnTo>
                  <a:pt x="321563" y="736091"/>
                </a:lnTo>
                <a:lnTo>
                  <a:pt x="365759" y="766571"/>
                </a:lnTo>
                <a:lnTo>
                  <a:pt x="445007" y="809243"/>
                </a:lnTo>
                <a:lnTo>
                  <a:pt x="537972" y="845819"/>
                </a:lnTo>
                <a:lnTo>
                  <a:pt x="606551" y="867156"/>
                </a:lnTo>
                <a:lnTo>
                  <a:pt x="679703" y="885443"/>
                </a:lnTo>
                <a:lnTo>
                  <a:pt x="757427" y="900683"/>
                </a:lnTo>
                <a:lnTo>
                  <a:pt x="879348" y="918971"/>
                </a:lnTo>
                <a:lnTo>
                  <a:pt x="920496" y="922019"/>
                </a:lnTo>
                <a:lnTo>
                  <a:pt x="963167" y="926591"/>
                </a:lnTo>
                <a:lnTo>
                  <a:pt x="1005840" y="929639"/>
                </a:lnTo>
                <a:lnTo>
                  <a:pt x="1094231" y="932688"/>
                </a:lnTo>
                <a:lnTo>
                  <a:pt x="1337310" y="932688"/>
                </a:lnTo>
                <a:lnTo>
                  <a:pt x="1226820" y="940307"/>
                </a:lnTo>
                <a:lnTo>
                  <a:pt x="1181100" y="941832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453" y="4347288"/>
            <a:ext cx="9005570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0" dirty="0">
                <a:solidFill>
                  <a:srgbClr val="008272"/>
                </a:solidFill>
                <a:latin typeface="Courier New"/>
                <a:cs typeface="Courier New"/>
              </a:rPr>
              <a:t>rxSetComputeContext(</a:t>
            </a:r>
            <a:r>
              <a:rPr sz="1950" spc="-700" dirty="0">
                <a:solidFill>
                  <a:srgbClr val="008272"/>
                </a:solidFill>
                <a:latin typeface="Courier New"/>
                <a:cs typeface="Courier New"/>
              </a:rPr>
              <a:t> </a:t>
            </a:r>
            <a:r>
              <a:rPr sz="1950" spc="-60" dirty="0">
                <a:solidFill>
                  <a:srgbClr val="008272"/>
                </a:solidFill>
                <a:latin typeface="Courier New"/>
                <a:cs typeface="Courier New"/>
              </a:rPr>
              <a:t>RxHadoopMR(…)</a:t>
            </a:r>
            <a:r>
              <a:rPr sz="1950" spc="-660" dirty="0">
                <a:solidFill>
                  <a:srgbClr val="008272"/>
                </a:solidFill>
                <a:latin typeface="Courier New"/>
                <a:cs typeface="Courier New"/>
              </a:rPr>
              <a:t> </a:t>
            </a:r>
            <a:r>
              <a:rPr sz="1950" spc="-585" dirty="0">
                <a:solidFill>
                  <a:srgbClr val="008272"/>
                </a:solidFill>
                <a:latin typeface="Courier New"/>
                <a:cs typeface="Courier New"/>
              </a:rPr>
              <a:t>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45" dirty="0">
                <a:solidFill>
                  <a:srgbClr val="505050"/>
                </a:solidFill>
                <a:latin typeface="Courier New"/>
                <a:cs typeface="Courier New"/>
              </a:rPr>
              <a:t>inData</a:t>
            </a:r>
            <a:r>
              <a:rPr sz="1950" spc="-6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114" dirty="0">
                <a:solidFill>
                  <a:srgbClr val="505050"/>
                </a:solidFill>
                <a:latin typeface="Courier New"/>
                <a:cs typeface="Courier New"/>
              </a:rPr>
              <a:t>&lt;-</a:t>
            </a:r>
            <a:r>
              <a:rPr sz="1950" spc="-62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290" dirty="0">
                <a:solidFill>
                  <a:srgbClr val="505050"/>
                </a:solidFill>
                <a:latin typeface="Courier New"/>
                <a:cs typeface="Courier New"/>
              </a:rPr>
              <a:t>RxTextData(“/ds/AirOnTime.csv”,</a:t>
            </a:r>
            <a:r>
              <a:rPr sz="1950" spc="-6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310" dirty="0">
                <a:solidFill>
                  <a:srgbClr val="505050"/>
                </a:solidFill>
                <a:latin typeface="Courier New"/>
                <a:cs typeface="Courier New"/>
              </a:rPr>
              <a:t>fileSystem</a:t>
            </a:r>
            <a:r>
              <a:rPr sz="1950" spc="-6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155" dirty="0">
                <a:solidFill>
                  <a:srgbClr val="505050"/>
                </a:solidFill>
                <a:latin typeface="Courier New"/>
                <a:cs typeface="Courier New"/>
              </a:rPr>
              <a:t>=</a:t>
            </a:r>
            <a:r>
              <a:rPr sz="1950" spc="-6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285" dirty="0">
                <a:solidFill>
                  <a:srgbClr val="505050"/>
                </a:solidFill>
                <a:latin typeface="Courier New"/>
                <a:cs typeface="Courier New"/>
              </a:rPr>
              <a:t>hdfsFS)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950" spc="-85" dirty="0">
                <a:solidFill>
                  <a:srgbClr val="505050"/>
                </a:solidFill>
                <a:latin typeface="Courier New"/>
                <a:cs typeface="Courier New"/>
              </a:rPr>
              <a:t>model</a:t>
            </a:r>
            <a:r>
              <a:rPr sz="1950" spc="-6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114" dirty="0">
                <a:solidFill>
                  <a:srgbClr val="505050"/>
                </a:solidFill>
                <a:latin typeface="Courier New"/>
                <a:cs typeface="Courier New"/>
              </a:rPr>
              <a:t>&lt;-</a:t>
            </a:r>
            <a:r>
              <a:rPr sz="1950" spc="-6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220" dirty="0">
                <a:solidFill>
                  <a:srgbClr val="505050"/>
                </a:solidFill>
                <a:latin typeface="Courier New"/>
                <a:cs typeface="Courier New"/>
              </a:rPr>
              <a:t>rxLogit(ARR_DEL15</a:t>
            </a:r>
            <a:r>
              <a:rPr sz="1950" spc="-62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155" dirty="0">
                <a:solidFill>
                  <a:srgbClr val="505050"/>
                </a:solidFill>
                <a:latin typeface="Courier New"/>
                <a:cs typeface="Courier New"/>
              </a:rPr>
              <a:t>~</a:t>
            </a:r>
            <a:r>
              <a:rPr sz="1950" spc="-6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45" dirty="0">
                <a:solidFill>
                  <a:srgbClr val="505050"/>
                </a:solidFill>
                <a:latin typeface="Courier New"/>
                <a:cs typeface="Courier New"/>
              </a:rPr>
              <a:t>DAY_OF_WEEK</a:t>
            </a:r>
            <a:r>
              <a:rPr sz="1950" spc="-6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155" dirty="0">
                <a:solidFill>
                  <a:srgbClr val="505050"/>
                </a:solidFill>
                <a:latin typeface="Courier New"/>
                <a:cs typeface="Courier New"/>
              </a:rPr>
              <a:t>+</a:t>
            </a:r>
            <a:r>
              <a:rPr sz="1950" spc="-6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125" dirty="0">
                <a:solidFill>
                  <a:srgbClr val="505050"/>
                </a:solidFill>
                <a:latin typeface="Courier New"/>
                <a:cs typeface="Courier New"/>
              </a:rPr>
              <a:t>UNIQUE_CARRIER,</a:t>
            </a:r>
            <a:r>
              <a:rPr sz="1950" spc="-61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235" dirty="0">
                <a:solidFill>
                  <a:srgbClr val="505050"/>
                </a:solidFill>
                <a:latin typeface="Courier New"/>
                <a:cs typeface="Courier New"/>
              </a:rPr>
              <a:t>data</a:t>
            </a:r>
            <a:r>
              <a:rPr sz="1950" spc="-6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155" dirty="0">
                <a:solidFill>
                  <a:srgbClr val="505050"/>
                </a:solidFill>
                <a:latin typeface="Courier New"/>
                <a:cs typeface="Courier New"/>
              </a:rPr>
              <a:t>=</a:t>
            </a:r>
            <a:r>
              <a:rPr sz="1950" spc="-6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950" spc="-300" dirty="0">
                <a:solidFill>
                  <a:srgbClr val="505050"/>
                </a:solidFill>
                <a:latin typeface="Courier New"/>
                <a:cs typeface="Courier New"/>
              </a:rPr>
              <a:t>inData)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6816725" marR="1383030" indent="-321945">
              <a:lnSpc>
                <a:spcPct val="101499"/>
              </a:lnSpc>
              <a:spcBef>
                <a:spcPts val="1585"/>
              </a:spcBef>
            </a:pPr>
            <a:r>
              <a:rPr sz="1300" spc="-229" dirty="0">
                <a:solidFill>
                  <a:srgbClr val="FFFFFF"/>
                </a:solidFill>
                <a:latin typeface="Courier New"/>
                <a:cs typeface="Courier New"/>
              </a:rPr>
              <a:t>Train</a:t>
            </a:r>
            <a:r>
              <a:rPr sz="1300" spc="-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15" dirty="0">
                <a:solidFill>
                  <a:srgbClr val="FFFFFF"/>
                </a:solidFill>
                <a:latin typeface="Courier New"/>
                <a:cs typeface="Courier New"/>
              </a:rPr>
              <a:t>Predictive  </a:t>
            </a:r>
            <a:r>
              <a:rPr sz="1300" spc="-35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4350" spc="-680" dirty="0">
                <a:solidFill>
                  <a:srgbClr val="505050"/>
                </a:solidFill>
              </a:rPr>
              <a:t>Easy</a:t>
            </a:r>
            <a:r>
              <a:rPr sz="4350" spc="-1585" dirty="0">
                <a:solidFill>
                  <a:srgbClr val="505050"/>
                </a:solidFill>
              </a:rPr>
              <a:t> </a:t>
            </a:r>
            <a:r>
              <a:rPr sz="4350" spc="-775" dirty="0">
                <a:solidFill>
                  <a:srgbClr val="505050"/>
                </a:solidFill>
              </a:rPr>
              <a:t>to</a:t>
            </a:r>
            <a:r>
              <a:rPr sz="4350" spc="-1620" dirty="0">
                <a:solidFill>
                  <a:srgbClr val="505050"/>
                </a:solidFill>
              </a:rPr>
              <a:t> </a:t>
            </a:r>
            <a:r>
              <a:rPr sz="4350" spc="-745" dirty="0">
                <a:solidFill>
                  <a:srgbClr val="505050"/>
                </a:solidFill>
              </a:rPr>
              <a:t>Switch</a:t>
            </a:r>
            <a:r>
              <a:rPr sz="4350" spc="-1590" dirty="0">
                <a:solidFill>
                  <a:srgbClr val="505050"/>
                </a:solidFill>
              </a:rPr>
              <a:t> </a:t>
            </a:r>
            <a:r>
              <a:rPr sz="4350" spc="-320" dirty="0">
                <a:solidFill>
                  <a:srgbClr val="505050"/>
                </a:solidFill>
              </a:rPr>
              <a:t>From</a:t>
            </a:r>
            <a:r>
              <a:rPr sz="4350" spc="-1620" dirty="0">
                <a:solidFill>
                  <a:srgbClr val="505050"/>
                </a:solidFill>
              </a:rPr>
              <a:t> </a:t>
            </a:r>
            <a:r>
              <a:rPr sz="4350" spc="-265" dirty="0">
                <a:solidFill>
                  <a:srgbClr val="505050"/>
                </a:solidFill>
              </a:rPr>
              <a:t>MapReduce</a:t>
            </a:r>
            <a:r>
              <a:rPr sz="4350" spc="-1585" dirty="0">
                <a:solidFill>
                  <a:srgbClr val="505050"/>
                </a:solidFill>
              </a:rPr>
              <a:t> </a:t>
            </a:r>
            <a:r>
              <a:rPr sz="4350" spc="-800" dirty="0">
                <a:solidFill>
                  <a:srgbClr val="505050"/>
                </a:solidFill>
              </a:rPr>
              <a:t>to</a:t>
            </a:r>
            <a:r>
              <a:rPr sz="4350" spc="-1575" dirty="0">
                <a:solidFill>
                  <a:srgbClr val="505050"/>
                </a:solidFill>
              </a:rPr>
              <a:t> </a:t>
            </a:r>
            <a:r>
              <a:rPr sz="4350" spc="-655" dirty="0">
                <a:solidFill>
                  <a:srgbClr val="505050"/>
                </a:solidFill>
              </a:rPr>
              <a:t>Spark</a:t>
            </a:r>
            <a:endParaRPr sz="4350"/>
          </a:p>
        </p:txBody>
      </p:sp>
      <p:sp>
        <p:nvSpPr>
          <p:cNvPr id="3" name="object 3"/>
          <p:cNvSpPr/>
          <p:nvPr/>
        </p:nvSpPr>
        <p:spPr>
          <a:xfrm>
            <a:off x="7740318" y="3338970"/>
            <a:ext cx="2098675" cy="1402715"/>
          </a:xfrm>
          <a:custGeom>
            <a:avLst/>
            <a:gdLst/>
            <a:ahLst/>
            <a:cxnLst/>
            <a:rect l="l" t="t" r="r" b="b"/>
            <a:pathLst>
              <a:path w="2098675" h="1402714">
                <a:moveTo>
                  <a:pt x="88470" y="1402192"/>
                </a:moveTo>
                <a:lnTo>
                  <a:pt x="496902" y="760588"/>
                </a:lnTo>
                <a:lnTo>
                  <a:pt x="434632" y="744149"/>
                </a:lnTo>
                <a:lnTo>
                  <a:pt x="376274" y="726300"/>
                </a:lnTo>
                <a:lnTo>
                  <a:pt x="321888" y="707139"/>
                </a:lnTo>
                <a:lnTo>
                  <a:pt x="271529" y="686761"/>
                </a:lnTo>
                <a:lnTo>
                  <a:pt x="225256" y="665260"/>
                </a:lnTo>
                <a:lnTo>
                  <a:pt x="183128" y="642732"/>
                </a:lnTo>
                <a:lnTo>
                  <a:pt x="145201" y="619274"/>
                </a:lnTo>
                <a:lnTo>
                  <a:pt x="111534" y="594980"/>
                </a:lnTo>
                <a:lnTo>
                  <a:pt x="82185" y="569945"/>
                </a:lnTo>
                <a:lnTo>
                  <a:pt x="36671" y="518037"/>
                </a:lnTo>
                <a:lnTo>
                  <a:pt x="9121" y="464314"/>
                </a:lnTo>
                <a:lnTo>
                  <a:pt x="0" y="409538"/>
                </a:lnTo>
                <a:lnTo>
                  <a:pt x="2494" y="381994"/>
                </a:lnTo>
                <a:lnTo>
                  <a:pt x="21882" y="327072"/>
                </a:lnTo>
                <a:lnTo>
                  <a:pt x="60855" y="273006"/>
                </a:lnTo>
                <a:lnTo>
                  <a:pt x="119876" y="220561"/>
                </a:lnTo>
                <a:lnTo>
                  <a:pt x="157050" y="195184"/>
                </a:lnTo>
                <a:lnTo>
                  <a:pt x="222434" y="158276"/>
                </a:lnTo>
                <a:lnTo>
                  <a:pt x="258278" y="141188"/>
                </a:lnTo>
                <a:lnTo>
                  <a:pt x="296076" y="125023"/>
                </a:lnTo>
                <a:lnTo>
                  <a:pt x="335717" y="109791"/>
                </a:lnTo>
                <a:lnTo>
                  <a:pt x="377091" y="95503"/>
                </a:lnTo>
                <a:lnTo>
                  <a:pt x="420086" y="82167"/>
                </a:lnTo>
                <a:lnTo>
                  <a:pt x="464591" y="69795"/>
                </a:lnTo>
                <a:lnTo>
                  <a:pt x="510497" y="58395"/>
                </a:lnTo>
                <a:lnTo>
                  <a:pt x="557692" y="47977"/>
                </a:lnTo>
                <a:lnTo>
                  <a:pt x="606066" y="38552"/>
                </a:lnTo>
                <a:lnTo>
                  <a:pt x="655507" y="30129"/>
                </a:lnTo>
                <a:lnTo>
                  <a:pt x="705906" y="22718"/>
                </a:lnTo>
                <a:lnTo>
                  <a:pt x="757151" y="16329"/>
                </a:lnTo>
                <a:lnTo>
                  <a:pt x="809131" y="10971"/>
                </a:lnTo>
                <a:lnTo>
                  <a:pt x="861736" y="6655"/>
                </a:lnTo>
                <a:lnTo>
                  <a:pt x="914856" y="3389"/>
                </a:lnTo>
                <a:lnTo>
                  <a:pt x="968378" y="1185"/>
                </a:lnTo>
                <a:lnTo>
                  <a:pt x="1022194" y="52"/>
                </a:lnTo>
                <a:lnTo>
                  <a:pt x="1076191" y="0"/>
                </a:lnTo>
                <a:lnTo>
                  <a:pt x="1130259" y="1037"/>
                </a:lnTo>
                <a:lnTo>
                  <a:pt x="1184288" y="3176"/>
                </a:lnTo>
                <a:lnTo>
                  <a:pt x="1238166" y="6424"/>
                </a:lnTo>
                <a:lnTo>
                  <a:pt x="1291783" y="10793"/>
                </a:lnTo>
                <a:lnTo>
                  <a:pt x="1345029" y="16291"/>
                </a:lnTo>
                <a:lnTo>
                  <a:pt x="1397791" y="22929"/>
                </a:lnTo>
                <a:lnTo>
                  <a:pt x="1449961" y="30716"/>
                </a:lnTo>
                <a:lnTo>
                  <a:pt x="1501426" y="39662"/>
                </a:lnTo>
                <a:lnTo>
                  <a:pt x="1552077" y="49778"/>
                </a:lnTo>
                <a:lnTo>
                  <a:pt x="1601802" y="61072"/>
                </a:lnTo>
                <a:lnTo>
                  <a:pt x="1664071" y="77512"/>
                </a:lnTo>
                <a:lnTo>
                  <a:pt x="1722428" y="95361"/>
                </a:lnTo>
                <a:lnTo>
                  <a:pt x="1776812" y="114525"/>
                </a:lnTo>
                <a:lnTo>
                  <a:pt x="1827166" y="134908"/>
                </a:lnTo>
                <a:lnTo>
                  <a:pt x="1873431" y="156417"/>
                </a:lnTo>
                <a:lnTo>
                  <a:pt x="1915548" y="178955"/>
                </a:lnTo>
                <a:lnTo>
                  <a:pt x="1953459" y="202430"/>
                </a:lnTo>
                <a:lnTo>
                  <a:pt x="1987105" y="226745"/>
                </a:lnTo>
                <a:lnTo>
                  <a:pt x="2016427" y="251807"/>
                </a:lnTo>
                <a:lnTo>
                  <a:pt x="2061866" y="303790"/>
                </a:lnTo>
                <a:lnTo>
                  <a:pt x="2089307" y="357622"/>
                </a:lnTo>
                <a:lnTo>
                  <a:pt x="2098281" y="412546"/>
                </a:lnTo>
                <a:lnTo>
                  <a:pt x="2095696" y="440180"/>
                </a:lnTo>
                <a:lnTo>
                  <a:pt x="2076091" y="495320"/>
                </a:lnTo>
                <a:lnTo>
                  <a:pt x="2036846" y="549657"/>
                </a:lnTo>
                <a:lnTo>
                  <a:pt x="1977493" y="602434"/>
                </a:lnTo>
                <a:lnTo>
                  <a:pt x="1940130" y="628000"/>
                </a:lnTo>
                <a:lnTo>
                  <a:pt x="1874232" y="664965"/>
                </a:lnTo>
                <a:lnTo>
                  <a:pt x="1837855" y="682148"/>
                </a:lnTo>
                <a:lnTo>
                  <a:pt x="1799342" y="698439"/>
                </a:lnTo>
                <a:lnTo>
                  <a:pt x="1758808" y="713816"/>
                </a:lnTo>
                <a:lnTo>
                  <a:pt x="1716366" y="728258"/>
                </a:lnTo>
                <a:lnTo>
                  <a:pt x="1672129" y="741746"/>
                </a:lnTo>
                <a:lnTo>
                  <a:pt x="1626211" y="754258"/>
                </a:lnTo>
                <a:lnTo>
                  <a:pt x="1578724" y="765774"/>
                </a:lnTo>
                <a:lnTo>
                  <a:pt x="1529783" y="776273"/>
                </a:lnTo>
                <a:lnTo>
                  <a:pt x="1479501" y="785734"/>
                </a:lnTo>
                <a:lnTo>
                  <a:pt x="1427990" y="794138"/>
                </a:lnTo>
                <a:lnTo>
                  <a:pt x="1375365" y="801463"/>
                </a:lnTo>
                <a:lnTo>
                  <a:pt x="1321738" y="807689"/>
                </a:lnTo>
                <a:lnTo>
                  <a:pt x="1267224" y="812795"/>
                </a:lnTo>
                <a:lnTo>
                  <a:pt x="1230181" y="815452"/>
                </a:lnTo>
                <a:lnTo>
                  <a:pt x="870282" y="815452"/>
                </a:lnTo>
                <a:lnTo>
                  <a:pt x="88470" y="1402192"/>
                </a:lnTo>
                <a:close/>
              </a:path>
              <a:path w="2098675" h="1402714">
                <a:moveTo>
                  <a:pt x="1042553" y="821610"/>
                </a:moveTo>
                <a:lnTo>
                  <a:pt x="985299" y="820808"/>
                </a:lnTo>
                <a:lnTo>
                  <a:pt x="927838" y="818762"/>
                </a:lnTo>
                <a:lnTo>
                  <a:pt x="870282" y="815452"/>
                </a:lnTo>
                <a:lnTo>
                  <a:pt x="1230181" y="815452"/>
                </a:lnTo>
                <a:lnTo>
                  <a:pt x="1211935" y="816761"/>
                </a:lnTo>
                <a:lnTo>
                  <a:pt x="1155984" y="819566"/>
                </a:lnTo>
                <a:lnTo>
                  <a:pt x="1099486" y="821189"/>
                </a:lnTo>
                <a:lnTo>
                  <a:pt x="1042553" y="821610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5823" y="3334511"/>
            <a:ext cx="2108200" cy="1409700"/>
          </a:xfrm>
          <a:custGeom>
            <a:avLst/>
            <a:gdLst/>
            <a:ahLst/>
            <a:cxnLst/>
            <a:rect l="l" t="t" r="r" b="b"/>
            <a:pathLst>
              <a:path w="2108200" h="1409700">
                <a:moveTo>
                  <a:pt x="912876" y="9525"/>
                </a:moveTo>
                <a:lnTo>
                  <a:pt x="813816" y="9525"/>
                </a:lnTo>
                <a:lnTo>
                  <a:pt x="862583" y="0"/>
                </a:lnTo>
                <a:lnTo>
                  <a:pt x="1013459" y="0"/>
                </a:lnTo>
                <a:lnTo>
                  <a:pt x="912876" y="9525"/>
                </a:lnTo>
                <a:close/>
              </a:path>
              <a:path w="2108200" h="1409700">
                <a:moveTo>
                  <a:pt x="1264920" y="819150"/>
                </a:moveTo>
                <a:lnTo>
                  <a:pt x="1110995" y="819150"/>
                </a:lnTo>
                <a:lnTo>
                  <a:pt x="1188720" y="809625"/>
                </a:lnTo>
                <a:lnTo>
                  <a:pt x="1264920" y="809625"/>
                </a:lnTo>
                <a:lnTo>
                  <a:pt x="1412748" y="790575"/>
                </a:lnTo>
                <a:lnTo>
                  <a:pt x="1447800" y="790575"/>
                </a:lnTo>
                <a:lnTo>
                  <a:pt x="1517903" y="771525"/>
                </a:lnTo>
                <a:lnTo>
                  <a:pt x="1551431" y="771525"/>
                </a:lnTo>
                <a:lnTo>
                  <a:pt x="1618488" y="752475"/>
                </a:lnTo>
                <a:lnTo>
                  <a:pt x="1711452" y="723900"/>
                </a:lnTo>
                <a:lnTo>
                  <a:pt x="1769363" y="704850"/>
                </a:lnTo>
                <a:lnTo>
                  <a:pt x="1824227" y="685800"/>
                </a:lnTo>
                <a:lnTo>
                  <a:pt x="1898903" y="647700"/>
                </a:lnTo>
                <a:lnTo>
                  <a:pt x="1921763" y="638175"/>
                </a:lnTo>
                <a:lnTo>
                  <a:pt x="1943100" y="619125"/>
                </a:lnTo>
                <a:lnTo>
                  <a:pt x="1970531" y="609600"/>
                </a:lnTo>
                <a:lnTo>
                  <a:pt x="1994916" y="590550"/>
                </a:lnTo>
                <a:lnTo>
                  <a:pt x="2043683" y="542925"/>
                </a:lnTo>
                <a:lnTo>
                  <a:pt x="2077212" y="495300"/>
                </a:lnTo>
                <a:lnTo>
                  <a:pt x="2095500" y="447675"/>
                </a:lnTo>
                <a:lnTo>
                  <a:pt x="2097024" y="438150"/>
                </a:lnTo>
                <a:lnTo>
                  <a:pt x="2097024" y="428625"/>
                </a:lnTo>
                <a:lnTo>
                  <a:pt x="2098548" y="419100"/>
                </a:lnTo>
                <a:lnTo>
                  <a:pt x="2098548" y="409575"/>
                </a:lnTo>
                <a:lnTo>
                  <a:pt x="2097024" y="400050"/>
                </a:lnTo>
                <a:lnTo>
                  <a:pt x="2095500" y="381000"/>
                </a:lnTo>
                <a:lnTo>
                  <a:pt x="2092451" y="371475"/>
                </a:lnTo>
                <a:lnTo>
                  <a:pt x="2089403" y="352425"/>
                </a:lnTo>
                <a:lnTo>
                  <a:pt x="2084831" y="342900"/>
                </a:lnTo>
                <a:lnTo>
                  <a:pt x="2081783" y="342900"/>
                </a:lnTo>
                <a:lnTo>
                  <a:pt x="2075687" y="333375"/>
                </a:lnTo>
                <a:lnTo>
                  <a:pt x="2071115" y="314325"/>
                </a:lnTo>
                <a:lnTo>
                  <a:pt x="2058924" y="304800"/>
                </a:lnTo>
                <a:lnTo>
                  <a:pt x="2026920" y="266700"/>
                </a:lnTo>
                <a:lnTo>
                  <a:pt x="1985772" y="228600"/>
                </a:lnTo>
                <a:lnTo>
                  <a:pt x="1935479" y="190500"/>
                </a:lnTo>
                <a:lnTo>
                  <a:pt x="1908048" y="180975"/>
                </a:lnTo>
                <a:lnTo>
                  <a:pt x="1877568" y="161925"/>
                </a:lnTo>
                <a:lnTo>
                  <a:pt x="1810512" y="133350"/>
                </a:lnTo>
                <a:lnTo>
                  <a:pt x="1772412" y="114300"/>
                </a:lnTo>
                <a:lnTo>
                  <a:pt x="1734312" y="104775"/>
                </a:lnTo>
                <a:lnTo>
                  <a:pt x="1693163" y="85725"/>
                </a:lnTo>
                <a:lnTo>
                  <a:pt x="1650492" y="76200"/>
                </a:lnTo>
                <a:lnTo>
                  <a:pt x="1559052" y="57150"/>
                </a:lnTo>
                <a:lnTo>
                  <a:pt x="1365503" y="19050"/>
                </a:lnTo>
                <a:lnTo>
                  <a:pt x="1315212" y="19050"/>
                </a:lnTo>
                <a:lnTo>
                  <a:pt x="1264920" y="9525"/>
                </a:lnTo>
                <a:lnTo>
                  <a:pt x="1164335" y="9525"/>
                </a:lnTo>
                <a:lnTo>
                  <a:pt x="1114044" y="0"/>
                </a:lnTo>
                <a:lnTo>
                  <a:pt x="1216152" y="0"/>
                </a:lnTo>
                <a:lnTo>
                  <a:pt x="1367027" y="9525"/>
                </a:lnTo>
                <a:lnTo>
                  <a:pt x="1560576" y="47625"/>
                </a:lnTo>
                <a:lnTo>
                  <a:pt x="1696212" y="76200"/>
                </a:lnTo>
                <a:lnTo>
                  <a:pt x="1737359" y="95250"/>
                </a:lnTo>
                <a:lnTo>
                  <a:pt x="1813559" y="123825"/>
                </a:lnTo>
                <a:lnTo>
                  <a:pt x="1848612" y="133350"/>
                </a:lnTo>
                <a:lnTo>
                  <a:pt x="1880616" y="152400"/>
                </a:lnTo>
                <a:lnTo>
                  <a:pt x="1911095" y="171450"/>
                </a:lnTo>
                <a:lnTo>
                  <a:pt x="1940052" y="190500"/>
                </a:lnTo>
                <a:lnTo>
                  <a:pt x="1967483" y="200025"/>
                </a:lnTo>
                <a:lnTo>
                  <a:pt x="2013203" y="238125"/>
                </a:lnTo>
                <a:lnTo>
                  <a:pt x="2033015" y="257175"/>
                </a:lnTo>
                <a:lnTo>
                  <a:pt x="2042159" y="266700"/>
                </a:lnTo>
                <a:lnTo>
                  <a:pt x="2049779" y="276225"/>
                </a:lnTo>
                <a:lnTo>
                  <a:pt x="2058924" y="285750"/>
                </a:lnTo>
                <a:lnTo>
                  <a:pt x="2065020" y="295275"/>
                </a:lnTo>
                <a:lnTo>
                  <a:pt x="2072639" y="304800"/>
                </a:lnTo>
                <a:lnTo>
                  <a:pt x="2078736" y="314325"/>
                </a:lnTo>
                <a:lnTo>
                  <a:pt x="2083308" y="323850"/>
                </a:lnTo>
                <a:lnTo>
                  <a:pt x="2089403" y="333375"/>
                </a:lnTo>
                <a:lnTo>
                  <a:pt x="2093976" y="342900"/>
                </a:lnTo>
                <a:lnTo>
                  <a:pt x="2103120" y="371475"/>
                </a:lnTo>
                <a:lnTo>
                  <a:pt x="2106168" y="390525"/>
                </a:lnTo>
                <a:lnTo>
                  <a:pt x="2106168" y="400050"/>
                </a:lnTo>
                <a:lnTo>
                  <a:pt x="2107692" y="419100"/>
                </a:lnTo>
                <a:lnTo>
                  <a:pt x="2101595" y="457200"/>
                </a:lnTo>
                <a:lnTo>
                  <a:pt x="2084831" y="495300"/>
                </a:lnTo>
                <a:lnTo>
                  <a:pt x="2058924" y="533400"/>
                </a:lnTo>
                <a:lnTo>
                  <a:pt x="2049779" y="542925"/>
                </a:lnTo>
                <a:lnTo>
                  <a:pt x="2042159" y="552450"/>
                </a:lnTo>
                <a:lnTo>
                  <a:pt x="2022348" y="571500"/>
                </a:lnTo>
                <a:lnTo>
                  <a:pt x="2011679" y="581025"/>
                </a:lnTo>
                <a:lnTo>
                  <a:pt x="1975103" y="609600"/>
                </a:lnTo>
                <a:lnTo>
                  <a:pt x="1947672" y="628650"/>
                </a:lnTo>
                <a:lnTo>
                  <a:pt x="1926335" y="647700"/>
                </a:lnTo>
                <a:lnTo>
                  <a:pt x="1903476" y="657225"/>
                </a:lnTo>
                <a:lnTo>
                  <a:pt x="1879092" y="666750"/>
                </a:lnTo>
                <a:lnTo>
                  <a:pt x="1827276" y="695325"/>
                </a:lnTo>
                <a:lnTo>
                  <a:pt x="1714500" y="733425"/>
                </a:lnTo>
                <a:lnTo>
                  <a:pt x="1620012" y="762000"/>
                </a:lnTo>
                <a:lnTo>
                  <a:pt x="1552956" y="781050"/>
                </a:lnTo>
                <a:lnTo>
                  <a:pt x="1519427" y="781050"/>
                </a:lnTo>
                <a:lnTo>
                  <a:pt x="1449324" y="800100"/>
                </a:lnTo>
                <a:lnTo>
                  <a:pt x="1412748" y="800100"/>
                </a:lnTo>
                <a:lnTo>
                  <a:pt x="1264920" y="819150"/>
                </a:lnTo>
                <a:close/>
              </a:path>
              <a:path w="2108200" h="1409700">
                <a:moveTo>
                  <a:pt x="96012" y="1409700"/>
                </a:moveTo>
                <a:lnTo>
                  <a:pt x="91439" y="1409700"/>
                </a:lnTo>
                <a:lnTo>
                  <a:pt x="88392" y="1400175"/>
                </a:lnTo>
                <a:lnTo>
                  <a:pt x="89916" y="1400175"/>
                </a:lnTo>
                <a:lnTo>
                  <a:pt x="496824" y="762000"/>
                </a:lnTo>
                <a:lnTo>
                  <a:pt x="499872" y="762000"/>
                </a:lnTo>
                <a:lnTo>
                  <a:pt x="411479" y="742950"/>
                </a:lnTo>
                <a:lnTo>
                  <a:pt x="370331" y="723900"/>
                </a:lnTo>
                <a:lnTo>
                  <a:pt x="330707" y="714375"/>
                </a:lnTo>
                <a:lnTo>
                  <a:pt x="294131" y="695325"/>
                </a:lnTo>
                <a:lnTo>
                  <a:pt x="259079" y="685800"/>
                </a:lnTo>
                <a:lnTo>
                  <a:pt x="225551" y="666750"/>
                </a:lnTo>
                <a:lnTo>
                  <a:pt x="195072" y="647700"/>
                </a:lnTo>
                <a:lnTo>
                  <a:pt x="140207" y="619125"/>
                </a:lnTo>
                <a:lnTo>
                  <a:pt x="94488" y="581025"/>
                </a:lnTo>
                <a:lnTo>
                  <a:pt x="56388" y="542925"/>
                </a:lnTo>
                <a:lnTo>
                  <a:pt x="22859" y="495300"/>
                </a:lnTo>
                <a:lnTo>
                  <a:pt x="4572" y="447675"/>
                </a:lnTo>
                <a:lnTo>
                  <a:pt x="0" y="419100"/>
                </a:lnTo>
                <a:lnTo>
                  <a:pt x="0" y="409575"/>
                </a:lnTo>
                <a:lnTo>
                  <a:pt x="1524" y="400050"/>
                </a:lnTo>
                <a:lnTo>
                  <a:pt x="1524" y="390525"/>
                </a:lnTo>
                <a:lnTo>
                  <a:pt x="6095" y="361950"/>
                </a:lnTo>
                <a:lnTo>
                  <a:pt x="9144" y="352425"/>
                </a:lnTo>
                <a:lnTo>
                  <a:pt x="13716" y="342900"/>
                </a:lnTo>
                <a:lnTo>
                  <a:pt x="16763" y="333375"/>
                </a:lnTo>
                <a:lnTo>
                  <a:pt x="22859" y="323850"/>
                </a:lnTo>
                <a:lnTo>
                  <a:pt x="27431" y="314325"/>
                </a:lnTo>
                <a:lnTo>
                  <a:pt x="33527" y="304800"/>
                </a:lnTo>
                <a:lnTo>
                  <a:pt x="74675" y="257175"/>
                </a:lnTo>
                <a:lnTo>
                  <a:pt x="106679" y="228600"/>
                </a:lnTo>
                <a:lnTo>
                  <a:pt x="160020" y="190500"/>
                </a:lnTo>
                <a:lnTo>
                  <a:pt x="220979" y="152400"/>
                </a:lnTo>
                <a:lnTo>
                  <a:pt x="254507" y="142875"/>
                </a:lnTo>
                <a:lnTo>
                  <a:pt x="289559" y="123825"/>
                </a:lnTo>
                <a:lnTo>
                  <a:pt x="326135" y="114300"/>
                </a:lnTo>
                <a:lnTo>
                  <a:pt x="364235" y="95250"/>
                </a:lnTo>
                <a:lnTo>
                  <a:pt x="487679" y="57150"/>
                </a:lnTo>
                <a:lnTo>
                  <a:pt x="621792" y="28575"/>
                </a:lnTo>
                <a:lnTo>
                  <a:pt x="716279" y="19050"/>
                </a:lnTo>
                <a:lnTo>
                  <a:pt x="765048" y="9525"/>
                </a:lnTo>
                <a:lnTo>
                  <a:pt x="864107" y="9525"/>
                </a:lnTo>
                <a:lnTo>
                  <a:pt x="813816" y="19050"/>
                </a:lnTo>
                <a:lnTo>
                  <a:pt x="765048" y="19050"/>
                </a:lnTo>
                <a:lnTo>
                  <a:pt x="670559" y="28575"/>
                </a:lnTo>
                <a:lnTo>
                  <a:pt x="623316" y="38100"/>
                </a:lnTo>
                <a:lnTo>
                  <a:pt x="533400" y="57150"/>
                </a:lnTo>
                <a:lnTo>
                  <a:pt x="448056" y="76200"/>
                </a:lnTo>
                <a:lnTo>
                  <a:pt x="406907" y="95250"/>
                </a:lnTo>
                <a:lnTo>
                  <a:pt x="329183" y="114300"/>
                </a:lnTo>
                <a:lnTo>
                  <a:pt x="292607" y="133350"/>
                </a:lnTo>
                <a:lnTo>
                  <a:pt x="225551" y="161925"/>
                </a:lnTo>
                <a:lnTo>
                  <a:pt x="193548" y="180975"/>
                </a:lnTo>
                <a:lnTo>
                  <a:pt x="137159" y="219075"/>
                </a:lnTo>
                <a:lnTo>
                  <a:pt x="80772" y="266700"/>
                </a:lnTo>
                <a:lnTo>
                  <a:pt x="64007" y="285750"/>
                </a:lnTo>
                <a:lnTo>
                  <a:pt x="54863" y="295275"/>
                </a:lnTo>
                <a:lnTo>
                  <a:pt x="48768" y="304800"/>
                </a:lnTo>
                <a:lnTo>
                  <a:pt x="41148" y="314325"/>
                </a:lnTo>
                <a:lnTo>
                  <a:pt x="35051" y="323850"/>
                </a:lnTo>
                <a:lnTo>
                  <a:pt x="21335" y="352425"/>
                </a:lnTo>
                <a:lnTo>
                  <a:pt x="12192" y="381000"/>
                </a:lnTo>
                <a:lnTo>
                  <a:pt x="9144" y="400050"/>
                </a:lnTo>
                <a:lnTo>
                  <a:pt x="9144" y="428625"/>
                </a:lnTo>
                <a:lnTo>
                  <a:pt x="21335" y="476250"/>
                </a:lnTo>
                <a:lnTo>
                  <a:pt x="48768" y="523875"/>
                </a:lnTo>
                <a:lnTo>
                  <a:pt x="99059" y="571500"/>
                </a:lnTo>
                <a:lnTo>
                  <a:pt x="144779" y="609600"/>
                </a:lnTo>
                <a:lnTo>
                  <a:pt x="170688" y="628650"/>
                </a:lnTo>
                <a:lnTo>
                  <a:pt x="199644" y="647700"/>
                </a:lnTo>
                <a:lnTo>
                  <a:pt x="230124" y="657225"/>
                </a:lnTo>
                <a:lnTo>
                  <a:pt x="262127" y="676275"/>
                </a:lnTo>
                <a:lnTo>
                  <a:pt x="297179" y="685800"/>
                </a:lnTo>
                <a:lnTo>
                  <a:pt x="333756" y="704850"/>
                </a:lnTo>
                <a:lnTo>
                  <a:pt x="373379" y="723900"/>
                </a:lnTo>
                <a:lnTo>
                  <a:pt x="457200" y="742950"/>
                </a:lnTo>
                <a:lnTo>
                  <a:pt x="502920" y="752475"/>
                </a:lnTo>
                <a:lnTo>
                  <a:pt x="504444" y="752475"/>
                </a:lnTo>
                <a:lnTo>
                  <a:pt x="504444" y="762000"/>
                </a:lnTo>
                <a:lnTo>
                  <a:pt x="114429" y="1382809"/>
                </a:lnTo>
                <a:lnTo>
                  <a:pt x="91439" y="1400175"/>
                </a:lnTo>
                <a:lnTo>
                  <a:pt x="97039" y="1408923"/>
                </a:lnTo>
                <a:lnTo>
                  <a:pt x="96012" y="1409700"/>
                </a:lnTo>
                <a:close/>
              </a:path>
              <a:path w="2108200" h="1409700">
                <a:moveTo>
                  <a:pt x="98912" y="1407509"/>
                </a:moveTo>
                <a:lnTo>
                  <a:pt x="114429" y="1382809"/>
                </a:lnTo>
                <a:lnTo>
                  <a:pt x="873251" y="809625"/>
                </a:lnTo>
                <a:lnTo>
                  <a:pt x="914400" y="809625"/>
                </a:lnTo>
                <a:lnTo>
                  <a:pt x="993648" y="819150"/>
                </a:lnTo>
                <a:lnTo>
                  <a:pt x="877824" y="819150"/>
                </a:lnTo>
                <a:lnTo>
                  <a:pt x="98912" y="1407509"/>
                </a:lnTo>
                <a:close/>
              </a:path>
              <a:path w="2108200" h="1409700">
                <a:moveTo>
                  <a:pt x="1110995" y="828675"/>
                </a:moveTo>
                <a:lnTo>
                  <a:pt x="993648" y="828675"/>
                </a:lnTo>
                <a:lnTo>
                  <a:pt x="914400" y="819150"/>
                </a:lnTo>
                <a:lnTo>
                  <a:pt x="1188720" y="819150"/>
                </a:lnTo>
                <a:lnTo>
                  <a:pt x="1110995" y="828675"/>
                </a:lnTo>
                <a:close/>
              </a:path>
              <a:path w="2108200" h="1409700">
                <a:moveTo>
                  <a:pt x="97039" y="1408923"/>
                </a:moveTo>
                <a:lnTo>
                  <a:pt x="91439" y="1400175"/>
                </a:lnTo>
                <a:lnTo>
                  <a:pt x="114429" y="1382809"/>
                </a:lnTo>
                <a:lnTo>
                  <a:pt x="98912" y="1407509"/>
                </a:lnTo>
                <a:lnTo>
                  <a:pt x="97039" y="1408923"/>
                </a:lnTo>
                <a:close/>
              </a:path>
              <a:path w="2108200" h="1409700">
                <a:moveTo>
                  <a:pt x="97535" y="1409700"/>
                </a:moveTo>
                <a:lnTo>
                  <a:pt x="97039" y="1408923"/>
                </a:lnTo>
                <a:lnTo>
                  <a:pt x="98912" y="1407509"/>
                </a:lnTo>
                <a:lnTo>
                  <a:pt x="97535" y="1409700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66614" y="3542651"/>
            <a:ext cx="12446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645" marR="5080" indent="-195580">
              <a:lnSpc>
                <a:spcPct val="101600"/>
              </a:lnSpc>
            </a:pPr>
            <a:r>
              <a:rPr sz="1300" spc="-50" dirty="0">
                <a:solidFill>
                  <a:srgbClr val="FFFFFF"/>
                </a:solidFill>
                <a:latin typeface="Courier New"/>
                <a:cs typeface="Courier New"/>
              </a:rPr>
              <a:t>Keep</a:t>
            </a:r>
            <a:r>
              <a:rPr sz="1300" spc="-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60" dirty="0">
                <a:solidFill>
                  <a:srgbClr val="FFFFFF"/>
                </a:solidFill>
                <a:latin typeface="Courier New"/>
                <a:cs typeface="Courier New"/>
              </a:rPr>
              <a:t>other</a:t>
            </a:r>
            <a:r>
              <a:rPr sz="1300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Courier New"/>
                <a:cs typeface="Courier New"/>
              </a:rPr>
              <a:t>code  </a:t>
            </a:r>
            <a:r>
              <a:rPr sz="1300" spc="-60" dirty="0">
                <a:solidFill>
                  <a:srgbClr val="FFFFFF"/>
                </a:solidFill>
                <a:latin typeface="Courier New"/>
                <a:cs typeface="Courier New"/>
              </a:rPr>
              <a:t>unchanged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69" y="3110750"/>
            <a:ext cx="279590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Courier New"/>
                <a:cs typeface="Courier New"/>
              </a:rPr>
              <a:t>Sample</a:t>
            </a:r>
            <a:r>
              <a:rPr sz="3200" spc="-1075" dirty="0">
                <a:latin typeface="Courier New"/>
                <a:cs typeface="Courier New"/>
              </a:rPr>
              <a:t> </a:t>
            </a:r>
            <a:r>
              <a:rPr sz="3200" spc="-150" dirty="0">
                <a:latin typeface="Courier New"/>
                <a:cs typeface="Courier New"/>
              </a:rPr>
              <a:t>R</a:t>
            </a:r>
            <a:r>
              <a:rPr sz="3200" spc="-1075" dirty="0">
                <a:latin typeface="Courier New"/>
                <a:cs typeface="Courier New"/>
              </a:rPr>
              <a:t> </a:t>
            </a:r>
            <a:r>
              <a:rPr sz="3200" spc="-760" dirty="0">
                <a:latin typeface="Courier New"/>
                <a:cs typeface="Courier New"/>
              </a:rPr>
              <a:t>Script: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54" y="4303046"/>
            <a:ext cx="390461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0" dirty="0">
                <a:solidFill>
                  <a:srgbClr val="0070BF"/>
                </a:solidFill>
                <a:latin typeface="Courier New"/>
                <a:cs typeface="Courier New"/>
              </a:rPr>
              <a:t>rxSetComputeContext(</a:t>
            </a:r>
            <a:r>
              <a:rPr sz="1950" spc="-70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950" spc="-229" dirty="0">
                <a:solidFill>
                  <a:srgbClr val="0070BF"/>
                </a:solidFill>
                <a:latin typeface="Courier New"/>
                <a:cs typeface="Courier New"/>
              </a:rPr>
              <a:t>RxSpark(…)</a:t>
            </a:r>
            <a:r>
              <a:rPr sz="1950" spc="-67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950" spc="-585" dirty="0">
                <a:solidFill>
                  <a:srgbClr val="0070BF"/>
                </a:solidFill>
                <a:latin typeface="Courier New"/>
                <a:cs typeface="Courier New"/>
              </a:rPr>
              <a:t>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904" y="4873752"/>
            <a:ext cx="673735" cy="182880"/>
          </a:xfrm>
          <a:custGeom>
            <a:avLst/>
            <a:gdLst/>
            <a:ahLst/>
            <a:cxnLst/>
            <a:rect l="l" t="t" r="r" b="b"/>
            <a:pathLst>
              <a:path w="673735" h="182879">
                <a:moveTo>
                  <a:pt x="588264" y="86868"/>
                </a:moveTo>
                <a:lnTo>
                  <a:pt x="588264" y="65532"/>
                </a:lnTo>
                <a:lnTo>
                  <a:pt x="597693" y="60650"/>
                </a:lnTo>
                <a:lnTo>
                  <a:pt x="607695" y="57340"/>
                </a:lnTo>
                <a:lnTo>
                  <a:pt x="618267" y="55459"/>
                </a:lnTo>
                <a:lnTo>
                  <a:pt x="629412" y="54864"/>
                </a:lnTo>
                <a:lnTo>
                  <a:pt x="648533" y="57721"/>
                </a:lnTo>
                <a:lnTo>
                  <a:pt x="662368" y="66294"/>
                </a:lnTo>
                <a:lnTo>
                  <a:pt x="665506" y="71628"/>
                </a:lnTo>
                <a:lnTo>
                  <a:pt x="627888" y="71628"/>
                </a:lnTo>
                <a:lnTo>
                  <a:pt x="616767" y="72509"/>
                </a:lnTo>
                <a:lnTo>
                  <a:pt x="606361" y="75247"/>
                </a:lnTo>
                <a:lnTo>
                  <a:pt x="596812" y="79986"/>
                </a:lnTo>
                <a:lnTo>
                  <a:pt x="588264" y="86868"/>
                </a:lnTo>
                <a:close/>
              </a:path>
              <a:path w="673735" h="182879">
                <a:moveTo>
                  <a:pt x="615696" y="182880"/>
                </a:moveTo>
                <a:lnTo>
                  <a:pt x="578548" y="162496"/>
                </a:lnTo>
                <a:lnTo>
                  <a:pt x="576072" y="147828"/>
                </a:lnTo>
                <a:lnTo>
                  <a:pt x="578619" y="132421"/>
                </a:lnTo>
                <a:lnTo>
                  <a:pt x="586168" y="120586"/>
                </a:lnTo>
                <a:lnTo>
                  <a:pt x="598574" y="112466"/>
                </a:lnTo>
                <a:lnTo>
                  <a:pt x="615696" y="108204"/>
                </a:lnTo>
                <a:lnTo>
                  <a:pt x="653796" y="102108"/>
                </a:lnTo>
                <a:lnTo>
                  <a:pt x="652105" y="88344"/>
                </a:lnTo>
                <a:lnTo>
                  <a:pt x="647128" y="78867"/>
                </a:lnTo>
                <a:lnTo>
                  <a:pt x="639008" y="73390"/>
                </a:lnTo>
                <a:lnTo>
                  <a:pt x="627888" y="71628"/>
                </a:lnTo>
                <a:lnTo>
                  <a:pt x="665506" y="71628"/>
                </a:lnTo>
                <a:lnTo>
                  <a:pt x="670774" y="80581"/>
                </a:lnTo>
                <a:lnTo>
                  <a:pt x="673608" y="100584"/>
                </a:lnTo>
                <a:lnTo>
                  <a:pt x="673608" y="118872"/>
                </a:lnTo>
                <a:lnTo>
                  <a:pt x="653796" y="118872"/>
                </a:lnTo>
                <a:lnTo>
                  <a:pt x="623316" y="121920"/>
                </a:lnTo>
                <a:lnTo>
                  <a:pt x="595884" y="152400"/>
                </a:lnTo>
                <a:lnTo>
                  <a:pt x="597408" y="156972"/>
                </a:lnTo>
                <a:lnTo>
                  <a:pt x="601980" y="161544"/>
                </a:lnTo>
                <a:lnTo>
                  <a:pt x="606552" y="164592"/>
                </a:lnTo>
                <a:lnTo>
                  <a:pt x="612648" y="167640"/>
                </a:lnTo>
                <a:lnTo>
                  <a:pt x="648034" y="167640"/>
                </a:lnTo>
                <a:lnTo>
                  <a:pt x="645485" y="171307"/>
                </a:lnTo>
                <a:lnTo>
                  <a:pt x="636841" y="177927"/>
                </a:lnTo>
                <a:lnTo>
                  <a:pt x="626768" y="181689"/>
                </a:lnTo>
                <a:lnTo>
                  <a:pt x="615696" y="182880"/>
                </a:lnTo>
                <a:close/>
              </a:path>
              <a:path w="673735" h="182879">
                <a:moveTo>
                  <a:pt x="648034" y="167640"/>
                </a:moveTo>
                <a:lnTo>
                  <a:pt x="629412" y="167640"/>
                </a:lnTo>
                <a:lnTo>
                  <a:pt x="637032" y="163068"/>
                </a:lnTo>
                <a:lnTo>
                  <a:pt x="643128" y="156972"/>
                </a:lnTo>
                <a:lnTo>
                  <a:pt x="648009" y="151209"/>
                </a:lnTo>
                <a:lnTo>
                  <a:pt x="651319" y="145161"/>
                </a:lnTo>
                <a:lnTo>
                  <a:pt x="653200" y="138541"/>
                </a:lnTo>
                <a:lnTo>
                  <a:pt x="653796" y="131064"/>
                </a:lnTo>
                <a:lnTo>
                  <a:pt x="653796" y="118872"/>
                </a:lnTo>
                <a:lnTo>
                  <a:pt x="673608" y="118872"/>
                </a:lnTo>
                <a:lnTo>
                  <a:pt x="673608" y="161544"/>
                </a:lnTo>
                <a:lnTo>
                  <a:pt x="652272" y="161544"/>
                </a:lnTo>
                <a:lnTo>
                  <a:pt x="648034" y="167640"/>
                </a:lnTo>
                <a:close/>
              </a:path>
              <a:path w="673735" h="182879">
                <a:moveTo>
                  <a:pt x="673608" y="181356"/>
                </a:moveTo>
                <a:lnTo>
                  <a:pt x="653796" y="181356"/>
                </a:lnTo>
                <a:lnTo>
                  <a:pt x="653796" y="161544"/>
                </a:lnTo>
                <a:lnTo>
                  <a:pt x="673608" y="161544"/>
                </a:lnTo>
                <a:lnTo>
                  <a:pt x="673608" y="181356"/>
                </a:lnTo>
                <a:close/>
              </a:path>
              <a:path w="673735" h="182879">
                <a:moveTo>
                  <a:pt x="379476" y="86868"/>
                </a:moveTo>
                <a:lnTo>
                  <a:pt x="379476" y="65532"/>
                </a:lnTo>
                <a:lnTo>
                  <a:pt x="388905" y="60650"/>
                </a:lnTo>
                <a:lnTo>
                  <a:pt x="398907" y="57340"/>
                </a:lnTo>
                <a:lnTo>
                  <a:pt x="409479" y="55459"/>
                </a:lnTo>
                <a:lnTo>
                  <a:pt x="420624" y="54864"/>
                </a:lnTo>
                <a:lnTo>
                  <a:pt x="439745" y="57721"/>
                </a:lnTo>
                <a:lnTo>
                  <a:pt x="453580" y="66294"/>
                </a:lnTo>
                <a:lnTo>
                  <a:pt x="456718" y="71628"/>
                </a:lnTo>
                <a:lnTo>
                  <a:pt x="419100" y="71628"/>
                </a:lnTo>
                <a:lnTo>
                  <a:pt x="407979" y="72509"/>
                </a:lnTo>
                <a:lnTo>
                  <a:pt x="397573" y="75247"/>
                </a:lnTo>
                <a:lnTo>
                  <a:pt x="388024" y="79986"/>
                </a:lnTo>
                <a:lnTo>
                  <a:pt x="379476" y="86868"/>
                </a:lnTo>
                <a:close/>
              </a:path>
              <a:path w="673735" h="182879">
                <a:moveTo>
                  <a:pt x="406908" y="182880"/>
                </a:moveTo>
                <a:lnTo>
                  <a:pt x="369760" y="162496"/>
                </a:lnTo>
                <a:lnTo>
                  <a:pt x="367284" y="147828"/>
                </a:lnTo>
                <a:lnTo>
                  <a:pt x="369831" y="132421"/>
                </a:lnTo>
                <a:lnTo>
                  <a:pt x="377380" y="120586"/>
                </a:lnTo>
                <a:lnTo>
                  <a:pt x="389786" y="112466"/>
                </a:lnTo>
                <a:lnTo>
                  <a:pt x="406908" y="108204"/>
                </a:lnTo>
                <a:lnTo>
                  <a:pt x="445008" y="102108"/>
                </a:lnTo>
                <a:lnTo>
                  <a:pt x="443317" y="88344"/>
                </a:lnTo>
                <a:lnTo>
                  <a:pt x="438340" y="78867"/>
                </a:lnTo>
                <a:lnTo>
                  <a:pt x="430220" y="73390"/>
                </a:lnTo>
                <a:lnTo>
                  <a:pt x="419100" y="71628"/>
                </a:lnTo>
                <a:lnTo>
                  <a:pt x="456718" y="71628"/>
                </a:lnTo>
                <a:lnTo>
                  <a:pt x="461986" y="80581"/>
                </a:lnTo>
                <a:lnTo>
                  <a:pt x="464820" y="100584"/>
                </a:lnTo>
                <a:lnTo>
                  <a:pt x="464820" y="118872"/>
                </a:lnTo>
                <a:lnTo>
                  <a:pt x="445008" y="118872"/>
                </a:lnTo>
                <a:lnTo>
                  <a:pt x="414528" y="121920"/>
                </a:lnTo>
                <a:lnTo>
                  <a:pt x="387096" y="152400"/>
                </a:lnTo>
                <a:lnTo>
                  <a:pt x="388620" y="156972"/>
                </a:lnTo>
                <a:lnTo>
                  <a:pt x="393192" y="161544"/>
                </a:lnTo>
                <a:lnTo>
                  <a:pt x="397764" y="164592"/>
                </a:lnTo>
                <a:lnTo>
                  <a:pt x="403860" y="167640"/>
                </a:lnTo>
                <a:lnTo>
                  <a:pt x="439246" y="167640"/>
                </a:lnTo>
                <a:lnTo>
                  <a:pt x="436697" y="171307"/>
                </a:lnTo>
                <a:lnTo>
                  <a:pt x="428053" y="177927"/>
                </a:lnTo>
                <a:lnTo>
                  <a:pt x="417980" y="181689"/>
                </a:lnTo>
                <a:lnTo>
                  <a:pt x="406908" y="182880"/>
                </a:lnTo>
                <a:close/>
              </a:path>
              <a:path w="673735" h="182879">
                <a:moveTo>
                  <a:pt x="439246" y="167640"/>
                </a:moveTo>
                <a:lnTo>
                  <a:pt x="420624" y="167640"/>
                </a:lnTo>
                <a:lnTo>
                  <a:pt x="428244" y="163068"/>
                </a:lnTo>
                <a:lnTo>
                  <a:pt x="434340" y="156972"/>
                </a:lnTo>
                <a:lnTo>
                  <a:pt x="439221" y="151209"/>
                </a:lnTo>
                <a:lnTo>
                  <a:pt x="442531" y="145161"/>
                </a:lnTo>
                <a:lnTo>
                  <a:pt x="444412" y="138541"/>
                </a:lnTo>
                <a:lnTo>
                  <a:pt x="445008" y="131064"/>
                </a:lnTo>
                <a:lnTo>
                  <a:pt x="445008" y="118872"/>
                </a:lnTo>
                <a:lnTo>
                  <a:pt x="464820" y="118872"/>
                </a:lnTo>
                <a:lnTo>
                  <a:pt x="464820" y="161544"/>
                </a:lnTo>
                <a:lnTo>
                  <a:pt x="443484" y="161544"/>
                </a:lnTo>
                <a:lnTo>
                  <a:pt x="439246" y="167640"/>
                </a:lnTo>
                <a:close/>
              </a:path>
              <a:path w="673735" h="182879">
                <a:moveTo>
                  <a:pt x="464820" y="181356"/>
                </a:moveTo>
                <a:lnTo>
                  <a:pt x="445008" y="181356"/>
                </a:lnTo>
                <a:lnTo>
                  <a:pt x="445008" y="161544"/>
                </a:lnTo>
                <a:lnTo>
                  <a:pt x="464820" y="161544"/>
                </a:lnTo>
                <a:lnTo>
                  <a:pt x="464820" y="181356"/>
                </a:lnTo>
                <a:close/>
              </a:path>
              <a:path w="673735" h="182879">
                <a:moveTo>
                  <a:pt x="22860" y="181356"/>
                </a:moveTo>
                <a:lnTo>
                  <a:pt x="3048" y="181356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1356"/>
                </a:lnTo>
                <a:close/>
              </a:path>
              <a:path w="673735" h="182879">
                <a:moveTo>
                  <a:pt x="96212" y="77724"/>
                </a:moveTo>
                <a:lnTo>
                  <a:pt x="82296" y="77724"/>
                </a:lnTo>
                <a:lnTo>
                  <a:pt x="90011" y="67722"/>
                </a:lnTo>
                <a:lnTo>
                  <a:pt x="99441" y="60579"/>
                </a:lnTo>
                <a:lnTo>
                  <a:pt x="110585" y="56292"/>
                </a:lnTo>
                <a:lnTo>
                  <a:pt x="123444" y="54864"/>
                </a:lnTo>
                <a:lnTo>
                  <a:pt x="132278" y="55697"/>
                </a:lnTo>
                <a:lnTo>
                  <a:pt x="140398" y="58102"/>
                </a:lnTo>
                <a:lnTo>
                  <a:pt x="147661" y="61936"/>
                </a:lnTo>
                <a:lnTo>
                  <a:pt x="153924" y="67056"/>
                </a:lnTo>
                <a:lnTo>
                  <a:pt x="156918" y="71628"/>
                </a:lnTo>
                <a:lnTo>
                  <a:pt x="115824" y="71628"/>
                </a:lnTo>
                <a:lnTo>
                  <a:pt x="109013" y="72223"/>
                </a:lnTo>
                <a:lnTo>
                  <a:pt x="102489" y="74104"/>
                </a:lnTo>
                <a:lnTo>
                  <a:pt x="96535" y="77414"/>
                </a:lnTo>
                <a:lnTo>
                  <a:pt x="96212" y="77724"/>
                </a:lnTo>
                <a:close/>
              </a:path>
              <a:path w="673735" h="182879">
                <a:moveTo>
                  <a:pt x="82296" y="181356"/>
                </a:moveTo>
                <a:lnTo>
                  <a:pt x="62484" y="181356"/>
                </a:lnTo>
                <a:lnTo>
                  <a:pt x="62484" y="57912"/>
                </a:lnTo>
                <a:lnTo>
                  <a:pt x="82296" y="57912"/>
                </a:lnTo>
                <a:lnTo>
                  <a:pt x="82296" y="77724"/>
                </a:lnTo>
                <a:lnTo>
                  <a:pt x="96212" y="77724"/>
                </a:lnTo>
                <a:lnTo>
                  <a:pt x="82296" y="109728"/>
                </a:lnTo>
                <a:lnTo>
                  <a:pt x="82296" y="181356"/>
                </a:lnTo>
                <a:close/>
              </a:path>
              <a:path w="673735" h="182879">
                <a:moveTo>
                  <a:pt x="164592" y="181356"/>
                </a:moveTo>
                <a:lnTo>
                  <a:pt x="144780" y="181356"/>
                </a:lnTo>
                <a:lnTo>
                  <a:pt x="144780" y="109728"/>
                </a:lnTo>
                <a:lnTo>
                  <a:pt x="143041" y="92844"/>
                </a:lnTo>
                <a:lnTo>
                  <a:pt x="137731" y="80962"/>
                </a:lnTo>
                <a:lnTo>
                  <a:pt x="128706" y="73937"/>
                </a:lnTo>
                <a:lnTo>
                  <a:pt x="115824" y="71628"/>
                </a:lnTo>
                <a:lnTo>
                  <a:pt x="156918" y="71628"/>
                </a:lnTo>
                <a:lnTo>
                  <a:pt x="158805" y="74509"/>
                </a:lnTo>
                <a:lnTo>
                  <a:pt x="162115" y="83248"/>
                </a:lnTo>
                <a:lnTo>
                  <a:pt x="163996" y="93416"/>
                </a:lnTo>
                <a:lnTo>
                  <a:pt x="164592" y="105156"/>
                </a:lnTo>
                <a:lnTo>
                  <a:pt x="164592" y="181356"/>
                </a:lnTo>
                <a:close/>
              </a:path>
              <a:path w="673735" h="182879">
                <a:moveTo>
                  <a:pt x="251460" y="181356"/>
                </a:moveTo>
                <a:lnTo>
                  <a:pt x="204215" y="181356"/>
                </a:lnTo>
                <a:lnTo>
                  <a:pt x="204215" y="7620"/>
                </a:lnTo>
                <a:lnTo>
                  <a:pt x="252984" y="7620"/>
                </a:lnTo>
                <a:lnTo>
                  <a:pt x="292989" y="13001"/>
                </a:lnTo>
                <a:lnTo>
                  <a:pt x="316104" y="25908"/>
                </a:lnTo>
                <a:lnTo>
                  <a:pt x="225552" y="25908"/>
                </a:lnTo>
                <a:lnTo>
                  <a:pt x="225552" y="163068"/>
                </a:lnTo>
                <a:lnTo>
                  <a:pt x="310364" y="163068"/>
                </a:lnTo>
                <a:lnTo>
                  <a:pt x="304823" y="167211"/>
                </a:lnTo>
                <a:lnTo>
                  <a:pt x="288988" y="174879"/>
                </a:lnTo>
                <a:lnTo>
                  <a:pt x="271152" y="179689"/>
                </a:lnTo>
                <a:lnTo>
                  <a:pt x="251460" y="181356"/>
                </a:lnTo>
                <a:close/>
              </a:path>
              <a:path w="673735" h="182879">
                <a:moveTo>
                  <a:pt x="310364" y="163068"/>
                </a:moveTo>
                <a:lnTo>
                  <a:pt x="251460" y="163068"/>
                </a:lnTo>
                <a:lnTo>
                  <a:pt x="267485" y="161925"/>
                </a:lnTo>
                <a:lnTo>
                  <a:pt x="281368" y="158496"/>
                </a:lnTo>
                <a:lnTo>
                  <a:pt x="312158" y="134540"/>
                </a:lnTo>
                <a:lnTo>
                  <a:pt x="323088" y="92964"/>
                </a:lnTo>
                <a:lnTo>
                  <a:pt x="318539" y="63841"/>
                </a:lnTo>
                <a:lnTo>
                  <a:pt x="304990" y="42862"/>
                </a:lnTo>
                <a:lnTo>
                  <a:pt x="282582" y="30170"/>
                </a:lnTo>
                <a:lnTo>
                  <a:pt x="251460" y="25908"/>
                </a:lnTo>
                <a:lnTo>
                  <a:pt x="316104" y="25908"/>
                </a:lnTo>
                <a:lnTo>
                  <a:pt x="321564" y="28956"/>
                </a:lnTo>
                <a:lnTo>
                  <a:pt x="338709" y="55197"/>
                </a:lnTo>
                <a:lnTo>
                  <a:pt x="344424" y="91440"/>
                </a:lnTo>
                <a:lnTo>
                  <a:pt x="342733" y="110894"/>
                </a:lnTo>
                <a:lnTo>
                  <a:pt x="337756" y="128206"/>
                </a:lnTo>
                <a:lnTo>
                  <a:pt x="329636" y="143517"/>
                </a:lnTo>
                <a:lnTo>
                  <a:pt x="318516" y="156972"/>
                </a:lnTo>
                <a:lnTo>
                  <a:pt x="310364" y="163068"/>
                </a:lnTo>
                <a:close/>
              </a:path>
              <a:path w="673735" h="182879">
                <a:moveTo>
                  <a:pt x="527304" y="57912"/>
                </a:moveTo>
                <a:lnTo>
                  <a:pt x="507492" y="57912"/>
                </a:lnTo>
                <a:lnTo>
                  <a:pt x="507492" y="27432"/>
                </a:lnTo>
                <a:lnTo>
                  <a:pt x="527304" y="21336"/>
                </a:lnTo>
                <a:lnTo>
                  <a:pt x="527304" y="57912"/>
                </a:lnTo>
                <a:close/>
              </a:path>
              <a:path w="673735" h="182879">
                <a:moveTo>
                  <a:pt x="557784" y="74676"/>
                </a:moveTo>
                <a:lnTo>
                  <a:pt x="486156" y="74676"/>
                </a:lnTo>
                <a:lnTo>
                  <a:pt x="486156" y="57912"/>
                </a:lnTo>
                <a:lnTo>
                  <a:pt x="557784" y="57912"/>
                </a:lnTo>
                <a:lnTo>
                  <a:pt x="557784" y="74676"/>
                </a:lnTo>
                <a:close/>
              </a:path>
              <a:path w="673735" h="182879">
                <a:moveTo>
                  <a:pt x="547116" y="182880"/>
                </a:moveTo>
                <a:lnTo>
                  <a:pt x="539496" y="182880"/>
                </a:lnTo>
                <a:lnTo>
                  <a:pt x="525494" y="180617"/>
                </a:lnTo>
                <a:lnTo>
                  <a:pt x="515493" y="173926"/>
                </a:lnTo>
                <a:lnTo>
                  <a:pt x="509492" y="162948"/>
                </a:lnTo>
                <a:lnTo>
                  <a:pt x="507492" y="147828"/>
                </a:lnTo>
                <a:lnTo>
                  <a:pt x="507492" y="74676"/>
                </a:lnTo>
                <a:lnTo>
                  <a:pt x="527304" y="74676"/>
                </a:lnTo>
                <a:lnTo>
                  <a:pt x="527304" y="152400"/>
                </a:lnTo>
                <a:lnTo>
                  <a:pt x="528828" y="158496"/>
                </a:lnTo>
                <a:lnTo>
                  <a:pt x="534924" y="164592"/>
                </a:lnTo>
                <a:lnTo>
                  <a:pt x="539496" y="166116"/>
                </a:lnTo>
                <a:lnTo>
                  <a:pt x="557784" y="166116"/>
                </a:lnTo>
                <a:lnTo>
                  <a:pt x="557784" y="179832"/>
                </a:lnTo>
                <a:lnTo>
                  <a:pt x="553212" y="181356"/>
                </a:lnTo>
                <a:lnTo>
                  <a:pt x="547116" y="182880"/>
                </a:lnTo>
                <a:close/>
              </a:path>
              <a:path w="673735" h="182879">
                <a:moveTo>
                  <a:pt x="557784" y="166116"/>
                </a:moveTo>
                <a:lnTo>
                  <a:pt x="550164" y="166116"/>
                </a:lnTo>
                <a:lnTo>
                  <a:pt x="554736" y="164592"/>
                </a:lnTo>
                <a:lnTo>
                  <a:pt x="557784" y="163068"/>
                </a:lnTo>
                <a:lnTo>
                  <a:pt x="557784" y="166116"/>
                </a:lnTo>
                <a:close/>
              </a:path>
              <a:path w="673735" h="182879">
                <a:moveTo>
                  <a:pt x="16764" y="25908"/>
                </a:moveTo>
                <a:lnTo>
                  <a:pt x="9143" y="25908"/>
                </a:lnTo>
                <a:lnTo>
                  <a:pt x="3048" y="22860"/>
                </a:lnTo>
                <a:lnTo>
                  <a:pt x="0" y="16764"/>
                </a:lnTo>
                <a:lnTo>
                  <a:pt x="0" y="9144"/>
                </a:lnTo>
                <a:lnTo>
                  <a:pt x="1524" y="6096"/>
                </a:lnTo>
                <a:lnTo>
                  <a:pt x="6096" y="1524"/>
                </a:lnTo>
                <a:lnTo>
                  <a:pt x="9143" y="0"/>
                </a:lnTo>
                <a:lnTo>
                  <a:pt x="16764" y="0"/>
                </a:lnTo>
                <a:lnTo>
                  <a:pt x="19812" y="1524"/>
                </a:lnTo>
                <a:lnTo>
                  <a:pt x="21335" y="4572"/>
                </a:lnTo>
                <a:lnTo>
                  <a:pt x="24384" y="6096"/>
                </a:lnTo>
                <a:lnTo>
                  <a:pt x="25908" y="9144"/>
                </a:lnTo>
                <a:lnTo>
                  <a:pt x="25908" y="16764"/>
                </a:lnTo>
                <a:lnTo>
                  <a:pt x="24384" y="19812"/>
                </a:lnTo>
                <a:lnTo>
                  <a:pt x="19812" y="24384"/>
                </a:lnTo>
                <a:lnTo>
                  <a:pt x="167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6860" y="4922520"/>
            <a:ext cx="104139" cy="116205"/>
          </a:xfrm>
          <a:custGeom>
            <a:avLst/>
            <a:gdLst/>
            <a:ahLst/>
            <a:cxnLst/>
            <a:rect l="l" t="t" r="r" b="b"/>
            <a:pathLst>
              <a:path w="104139" h="116204">
                <a:moveTo>
                  <a:pt x="103631" y="115824"/>
                </a:moveTo>
                <a:lnTo>
                  <a:pt x="0" y="64008"/>
                </a:lnTo>
                <a:lnTo>
                  <a:pt x="0" y="57912"/>
                </a:lnTo>
                <a:lnTo>
                  <a:pt x="103631" y="0"/>
                </a:lnTo>
                <a:lnTo>
                  <a:pt x="103631" y="16764"/>
                </a:lnTo>
                <a:lnTo>
                  <a:pt x="25907" y="60960"/>
                </a:lnTo>
                <a:lnTo>
                  <a:pt x="103631" y="99060"/>
                </a:lnTo>
                <a:lnTo>
                  <a:pt x="103631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783" y="4985765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1472" y="4872228"/>
            <a:ext cx="3457955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6296" y="4869179"/>
            <a:ext cx="1076325" cy="243840"/>
          </a:xfrm>
          <a:custGeom>
            <a:avLst/>
            <a:gdLst/>
            <a:ahLst/>
            <a:cxnLst/>
            <a:rect l="l" t="t" r="r" b="b"/>
            <a:pathLst>
              <a:path w="1076325" h="243839">
                <a:moveTo>
                  <a:pt x="818387" y="187451"/>
                </a:moveTo>
                <a:lnTo>
                  <a:pt x="777239" y="170688"/>
                </a:lnTo>
                <a:lnTo>
                  <a:pt x="762000" y="123444"/>
                </a:lnTo>
                <a:lnTo>
                  <a:pt x="763119" y="110085"/>
                </a:lnTo>
                <a:lnTo>
                  <a:pt x="787336" y="69723"/>
                </a:lnTo>
                <a:lnTo>
                  <a:pt x="819912" y="59436"/>
                </a:lnTo>
                <a:lnTo>
                  <a:pt x="830770" y="60317"/>
                </a:lnTo>
                <a:lnTo>
                  <a:pt x="840485" y="63055"/>
                </a:lnTo>
                <a:lnTo>
                  <a:pt x="849058" y="67794"/>
                </a:lnTo>
                <a:lnTo>
                  <a:pt x="856487" y="74675"/>
                </a:lnTo>
                <a:lnTo>
                  <a:pt x="857551" y="76200"/>
                </a:lnTo>
                <a:lnTo>
                  <a:pt x="809244" y="76200"/>
                </a:lnTo>
                <a:lnTo>
                  <a:pt x="801623" y="79248"/>
                </a:lnTo>
                <a:lnTo>
                  <a:pt x="783335" y="111251"/>
                </a:lnTo>
                <a:lnTo>
                  <a:pt x="869798" y="111251"/>
                </a:lnTo>
                <a:lnTo>
                  <a:pt x="870203" y="117348"/>
                </a:lnTo>
                <a:lnTo>
                  <a:pt x="870203" y="128016"/>
                </a:lnTo>
                <a:lnTo>
                  <a:pt x="783335" y="128016"/>
                </a:lnTo>
                <a:lnTo>
                  <a:pt x="783931" y="137731"/>
                </a:lnTo>
                <a:lnTo>
                  <a:pt x="806767" y="168973"/>
                </a:lnTo>
                <a:lnTo>
                  <a:pt x="822959" y="172212"/>
                </a:lnTo>
                <a:lnTo>
                  <a:pt x="861059" y="172212"/>
                </a:lnTo>
                <a:lnTo>
                  <a:pt x="861059" y="176784"/>
                </a:lnTo>
                <a:lnTo>
                  <a:pt x="852463" y="181665"/>
                </a:lnTo>
                <a:lnTo>
                  <a:pt x="842581" y="184975"/>
                </a:lnTo>
                <a:lnTo>
                  <a:pt x="831270" y="186856"/>
                </a:lnTo>
                <a:lnTo>
                  <a:pt x="818387" y="187451"/>
                </a:lnTo>
                <a:close/>
              </a:path>
              <a:path w="1076325" h="243839">
                <a:moveTo>
                  <a:pt x="869798" y="111251"/>
                </a:moveTo>
                <a:lnTo>
                  <a:pt x="850391" y="111251"/>
                </a:lnTo>
                <a:lnTo>
                  <a:pt x="849820" y="103560"/>
                </a:lnTo>
                <a:lnTo>
                  <a:pt x="848105" y="96583"/>
                </a:lnTo>
                <a:lnTo>
                  <a:pt x="845248" y="90463"/>
                </a:lnTo>
                <a:lnTo>
                  <a:pt x="841248" y="85344"/>
                </a:lnTo>
                <a:lnTo>
                  <a:pt x="836676" y="79248"/>
                </a:lnTo>
                <a:lnTo>
                  <a:pt x="829055" y="76200"/>
                </a:lnTo>
                <a:lnTo>
                  <a:pt x="857551" y="76200"/>
                </a:lnTo>
                <a:lnTo>
                  <a:pt x="862488" y="83272"/>
                </a:lnTo>
                <a:lnTo>
                  <a:pt x="866775" y="93154"/>
                </a:lnTo>
                <a:lnTo>
                  <a:pt x="869346" y="104465"/>
                </a:lnTo>
                <a:lnTo>
                  <a:pt x="869798" y="111251"/>
                </a:lnTo>
                <a:close/>
              </a:path>
              <a:path w="1076325" h="243839">
                <a:moveTo>
                  <a:pt x="861059" y="172212"/>
                </a:moveTo>
                <a:lnTo>
                  <a:pt x="822959" y="172212"/>
                </a:lnTo>
                <a:lnTo>
                  <a:pt x="833199" y="171354"/>
                </a:lnTo>
                <a:lnTo>
                  <a:pt x="843152" y="168782"/>
                </a:lnTo>
                <a:lnTo>
                  <a:pt x="852535" y="164496"/>
                </a:lnTo>
                <a:lnTo>
                  <a:pt x="861059" y="158496"/>
                </a:lnTo>
                <a:lnTo>
                  <a:pt x="861059" y="172212"/>
                </a:lnTo>
                <a:close/>
              </a:path>
              <a:path w="1076325" h="243839">
                <a:moveTo>
                  <a:pt x="257555" y="187451"/>
                </a:moveTo>
                <a:lnTo>
                  <a:pt x="216407" y="170688"/>
                </a:lnTo>
                <a:lnTo>
                  <a:pt x="201167" y="123444"/>
                </a:lnTo>
                <a:lnTo>
                  <a:pt x="202287" y="110085"/>
                </a:lnTo>
                <a:lnTo>
                  <a:pt x="226504" y="69723"/>
                </a:lnTo>
                <a:lnTo>
                  <a:pt x="259079" y="59436"/>
                </a:lnTo>
                <a:lnTo>
                  <a:pt x="269938" y="60317"/>
                </a:lnTo>
                <a:lnTo>
                  <a:pt x="279653" y="63055"/>
                </a:lnTo>
                <a:lnTo>
                  <a:pt x="288226" y="67794"/>
                </a:lnTo>
                <a:lnTo>
                  <a:pt x="295655" y="74675"/>
                </a:lnTo>
                <a:lnTo>
                  <a:pt x="296719" y="76200"/>
                </a:lnTo>
                <a:lnTo>
                  <a:pt x="248412" y="76200"/>
                </a:lnTo>
                <a:lnTo>
                  <a:pt x="240791" y="79248"/>
                </a:lnTo>
                <a:lnTo>
                  <a:pt x="222503" y="111251"/>
                </a:lnTo>
                <a:lnTo>
                  <a:pt x="308966" y="111251"/>
                </a:lnTo>
                <a:lnTo>
                  <a:pt x="309372" y="117348"/>
                </a:lnTo>
                <a:lnTo>
                  <a:pt x="309372" y="128016"/>
                </a:lnTo>
                <a:lnTo>
                  <a:pt x="222503" y="128016"/>
                </a:lnTo>
                <a:lnTo>
                  <a:pt x="223099" y="137731"/>
                </a:lnTo>
                <a:lnTo>
                  <a:pt x="245935" y="168973"/>
                </a:lnTo>
                <a:lnTo>
                  <a:pt x="262127" y="172212"/>
                </a:lnTo>
                <a:lnTo>
                  <a:pt x="300227" y="172212"/>
                </a:lnTo>
                <a:lnTo>
                  <a:pt x="300227" y="176784"/>
                </a:lnTo>
                <a:lnTo>
                  <a:pt x="291631" y="181665"/>
                </a:lnTo>
                <a:lnTo>
                  <a:pt x="281749" y="184975"/>
                </a:lnTo>
                <a:lnTo>
                  <a:pt x="270438" y="186856"/>
                </a:lnTo>
                <a:lnTo>
                  <a:pt x="257555" y="187451"/>
                </a:lnTo>
                <a:close/>
              </a:path>
              <a:path w="1076325" h="243839">
                <a:moveTo>
                  <a:pt x="308966" y="111251"/>
                </a:moveTo>
                <a:lnTo>
                  <a:pt x="289559" y="111251"/>
                </a:lnTo>
                <a:lnTo>
                  <a:pt x="288345" y="103560"/>
                </a:lnTo>
                <a:lnTo>
                  <a:pt x="286702" y="96583"/>
                </a:lnTo>
                <a:lnTo>
                  <a:pt x="284202" y="90463"/>
                </a:lnTo>
                <a:lnTo>
                  <a:pt x="280416" y="85344"/>
                </a:lnTo>
                <a:lnTo>
                  <a:pt x="275844" y="79248"/>
                </a:lnTo>
                <a:lnTo>
                  <a:pt x="268223" y="76200"/>
                </a:lnTo>
                <a:lnTo>
                  <a:pt x="296719" y="76200"/>
                </a:lnTo>
                <a:lnTo>
                  <a:pt x="301656" y="83272"/>
                </a:lnTo>
                <a:lnTo>
                  <a:pt x="305943" y="93154"/>
                </a:lnTo>
                <a:lnTo>
                  <a:pt x="308514" y="104465"/>
                </a:lnTo>
                <a:lnTo>
                  <a:pt x="308966" y="111251"/>
                </a:lnTo>
                <a:close/>
              </a:path>
              <a:path w="1076325" h="243839">
                <a:moveTo>
                  <a:pt x="300227" y="172212"/>
                </a:moveTo>
                <a:lnTo>
                  <a:pt x="262127" y="172212"/>
                </a:lnTo>
                <a:lnTo>
                  <a:pt x="272367" y="171354"/>
                </a:lnTo>
                <a:lnTo>
                  <a:pt x="282321" y="168782"/>
                </a:lnTo>
                <a:lnTo>
                  <a:pt x="291703" y="164496"/>
                </a:lnTo>
                <a:lnTo>
                  <a:pt x="300227" y="158496"/>
                </a:lnTo>
                <a:lnTo>
                  <a:pt x="300227" y="172212"/>
                </a:lnTo>
                <a:close/>
              </a:path>
              <a:path w="1076325" h="243839">
                <a:moveTo>
                  <a:pt x="494418" y="225551"/>
                </a:moveTo>
                <a:lnTo>
                  <a:pt x="461772" y="225551"/>
                </a:lnTo>
                <a:lnTo>
                  <a:pt x="469201" y="224647"/>
                </a:lnTo>
                <a:lnTo>
                  <a:pt x="475488" y="221741"/>
                </a:lnTo>
                <a:lnTo>
                  <a:pt x="480631" y="216550"/>
                </a:lnTo>
                <a:lnTo>
                  <a:pt x="484631" y="208788"/>
                </a:lnTo>
                <a:lnTo>
                  <a:pt x="493775" y="184403"/>
                </a:lnTo>
                <a:lnTo>
                  <a:pt x="446531" y="62484"/>
                </a:lnTo>
                <a:lnTo>
                  <a:pt x="467867" y="62484"/>
                </a:lnTo>
                <a:lnTo>
                  <a:pt x="501395" y="156972"/>
                </a:lnTo>
                <a:lnTo>
                  <a:pt x="501395" y="158496"/>
                </a:lnTo>
                <a:lnTo>
                  <a:pt x="502920" y="161544"/>
                </a:lnTo>
                <a:lnTo>
                  <a:pt x="504444" y="166116"/>
                </a:lnTo>
                <a:lnTo>
                  <a:pt x="521564" y="166116"/>
                </a:lnTo>
                <a:lnTo>
                  <a:pt x="505967" y="205739"/>
                </a:lnTo>
                <a:lnTo>
                  <a:pt x="497371" y="221980"/>
                </a:lnTo>
                <a:lnTo>
                  <a:pt x="494418" y="225551"/>
                </a:lnTo>
                <a:close/>
              </a:path>
              <a:path w="1076325" h="243839">
                <a:moveTo>
                  <a:pt x="521564" y="166116"/>
                </a:moveTo>
                <a:lnTo>
                  <a:pt x="504444" y="166116"/>
                </a:lnTo>
                <a:lnTo>
                  <a:pt x="504444" y="164592"/>
                </a:lnTo>
                <a:lnTo>
                  <a:pt x="505967" y="161544"/>
                </a:lnTo>
                <a:lnTo>
                  <a:pt x="507491" y="156972"/>
                </a:lnTo>
                <a:lnTo>
                  <a:pt x="542544" y="62484"/>
                </a:lnTo>
                <a:lnTo>
                  <a:pt x="562355" y="62484"/>
                </a:lnTo>
                <a:lnTo>
                  <a:pt x="521564" y="166116"/>
                </a:lnTo>
                <a:close/>
              </a:path>
              <a:path w="1076325" h="243839">
                <a:moveTo>
                  <a:pt x="463295" y="243839"/>
                </a:moveTo>
                <a:lnTo>
                  <a:pt x="458723" y="243839"/>
                </a:lnTo>
                <a:lnTo>
                  <a:pt x="454151" y="242316"/>
                </a:lnTo>
                <a:lnTo>
                  <a:pt x="449579" y="242316"/>
                </a:lnTo>
                <a:lnTo>
                  <a:pt x="449579" y="224028"/>
                </a:lnTo>
                <a:lnTo>
                  <a:pt x="454151" y="225551"/>
                </a:lnTo>
                <a:lnTo>
                  <a:pt x="494418" y="225551"/>
                </a:lnTo>
                <a:lnTo>
                  <a:pt x="487489" y="233934"/>
                </a:lnTo>
                <a:lnTo>
                  <a:pt x="476178" y="241315"/>
                </a:lnTo>
                <a:lnTo>
                  <a:pt x="463295" y="243839"/>
                </a:lnTo>
                <a:close/>
              </a:path>
              <a:path w="1076325" h="243839">
                <a:moveTo>
                  <a:pt x="111251" y="185928"/>
                </a:moveTo>
                <a:lnTo>
                  <a:pt x="91439" y="185928"/>
                </a:lnTo>
                <a:lnTo>
                  <a:pt x="91439" y="62484"/>
                </a:lnTo>
                <a:lnTo>
                  <a:pt x="111251" y="62484"/>
                </a:lnTo>
                <a:lnTo>
                  <a:pt x="111251" y="185928"/>
                </a:lnTo>
                <a:close/>
              </a:path>
              <a:path w="1076325" h="243839">
                <a:moveTo>
                  <a:pt x="932992" y="80772"/>
                </a:moveTo>
                <a:lnTo>
                  <a:pt x="920495" y="80772"/>
                </a:lnTo>
                <a:lnTo>
                  <a:pt x="927949" y="71651"/>
                </a:lnTo>
                <a:lnTo>
                  <a:pt x="936688" y="64960"/>
                </a:lnTo>
                <a:lnTo>
                  <a:pt x="946856" y="60840"/>
                </a:lnTo>
                <a:lnTo>
                  <a:pt x="958595" y="59436"/>
                </a:lnTo>
                <a:lnTo>
                  <a:pt x="967739" y="59436"/>
                </a:lnTo>
                <a:lnTo>
                  <a:pt x="975359" y="60960"/>
                </a:lnTo>
                <a:lnTo>
                  <a:pt x="987551" y="70103"/>
                </a:lnTo>
                <a:lnTo>
                  <a:pt x="992123" y="76200"/>
                </a:lnTo>
                <a:lnTo>
                  <a:pt x="941831" y="76200"/>
                </a:lnTo>
                <a:lnTo>
                  <a:pt x="934212" y="79248"/>
                </a:lnTo>
                <a:lnTo>
                  <a:pt x="932992" y="80772"/>
                </a:lnTo>
                <a:close/>
              </a:path>
              <a:path w="1076325" h="243839">
                <a:moveTo>
                  <a:pt x="1009192" y="83820"/>
                </a:moveTo>
                <a:lnTo>
                  <a:pt x="993648" y="83820"/>
                </a:lnTo>
                <a:lnTo>
                  <a:pt x="1001363" y="72937"/>
                </a:lnTo>
                <a:lnTo>
                  <a:pt x="1010792" y="65341"/>
                </a:lnTo>
                <a:lnTo>
                  <a:pt x="1021937" y="60888"/>
                </a:lnTo>
                <a:lnTo>
                  <a:pt x="1034795" y="59436"/>
                </a:lnTo>
                <a:lnTo>
                  <a:pt x="1052798" y="62579"/>
                </a:lnTo>
                <a:lnTo>
                  <a:pt x="1065657" y="72009"/>
                </a:lnTo>
                <a:lnTo>
                  <a:pt x="1067714" y="76200"/>
                </a:lnTo>
                <a:lnTo>
                  <a:pt x="1019555" y="76200"/>
                </a:lnTo>
                <a:lnTo>
                  <a:pt x="1011935" y="79248"/>
                </a:lnTo>
                <a:lnTo>
                  <a:pt x="1009192" y="83820"/>
                </a:lnTo>
                <a:close/>
              </a:path>
              <a:path w="1076325" h="243839">
                <a:moveTo>
                  <a:pt x="920495" y="185928"/>
                </a:moveTo>
                <a:lnTo>
                  <a:pt x="900684" y="185928"/>
                </a:lnTo>
                <a:lnTo>
                  <a:pt x="900684" y="62484"/>
                </a:lnTo>
                <a:lnTo>
                  <a:pt x="920495" y="62484"/>
                </a:lnTo>
                <a:lnTo>
                  <a:pt x="920495" y="80772"/>
                </a:lnTo>
                <a:lnTo>
                  <a:pt x="932992" y="80772"/>
                </a:lnTo>
                <a:lnTo>
                  <a:pt x="920495" y="114300"/>
                </a:lnTo>
                <a:lnTo>
                  <a:pt x="920495" y="185928"/>
                </a:lnTo>
                <a:close/>
              </a:path>
              <a:path w="1076325" h="243839">
                <a:moveTo>
                  <a:pt x="998220" y="185928"/>
                </a:moveTo>
                <a:lnTo>
                  <a:pt x="978407" y="185928"/>
                </a:lnTo>
                <a:lnTo>
                  <a:pt x="978407" y="111251"/>
                </a:lnTo>
                <a:lnTo>
                  <a:pt x="976669" y="96131"/>
                </a:lnTo>
                <a:lnTo>
                  <a:pt x="971359" y="85153"/>
                </a:lnTo>
                <a:lnTo>
                  <a:pt x="962334" y="78462"/>
                </a:lnTo>
                <a:lnTo>
                  <a:pt x="949451" y="76200"/>
                </a:lnTo>
                <a:lnTo>
                  <a:pt x="992123" y="76200"/>
                </a:lnTo>
                <a:lnTo>
                  <a:pt x="993648" y="83820"/>
                </a:lnTo>
                <a:lnTo>
                  <a:pt x="1009192" y="83820"/>
                </a:lnTo>
                <a:lnTo>
                  <a:pt x="1007363" y="86868"/>
                </a:lnTo>
                <a:lnTo>
                  <a:pt x="1003363" y="92868"/>
                </a:lnTo>
                <a:lnTo>
                  <a:pt x="1000505" y="99441"/>
                </a:lnTo>
                <a:lnTo>
                  <a:pt x="998791" y="106584"/>
                </a:lnTo>
                <a:lnTo>
                  <a:pt x="998220" y="114300"/>
                </a:lnTo>
                <a:lnTo>
                  <a:pt x="998220" y="185928"/>
                </a:lnTo>
                <a:close/>
              </a:path>
              <a:path w="1076325" h="243839">
                <a:moveTo>
                  <a:pt x="1075944" y="185928"/>
                </a:moveTo>
                <a:lnTo>
                  <a:pt x="1056131" y="185928"/>
                </a:lnTo>
                <a:lnTo>
                  <a:pt x="1056131" y="114300"/>
                </a:lnTo>
                <a:lnTo>
                  <a:pt x="1055608" y="104846"/>
                </a:lnTo>
                <a:lnTo>
                  <a:pt x="1037844" y="76200"/>
                </a:lnTo>
                <a:lnTo>
                  <a:pt x="1067714" y="76200"/>
                </a:lnTo>
                <a:lnTo>
                  <a:pt x="1073372" y="87725"/>
                </a:lnTo>
                <a:lnTo>
                  <a:pt x="1075944" y="109728"/>
                </a:lnTo>
                <a:lnTo>
                  <a:pt x="1075944" y="185928"/>
                </a:lnTo>
                <a:close/>
              </a:path>
              <a:path w="1076325" h="243839">
                <a:moveTo>
                  <a:pt x="650748" y="172212"/>
                </a:moveTo>
                <a:lnTo>
                  <a:pt x="611123" y="172212"/>
                </a:lnTo>
                <a:lnTo>
                  <a:pt x="622887" y="171069"/>
                </a:lnTo>
                <a:lnTo>
                  <a:pt x="630935" y="167640"/>
                </a:lnTo>
                <a:lnTo>
                  <a:pt x="635555" y="161925"/>
                </a:lnTo>
                <a:lnTo>
                  <a:pt x="637031" y="153924"/>
                </a:lnTo>
                <a:lnTo>
                  <a:pt x="637031" y="147828"/>
                </a:lnTo>
                <a:lnTo>
                  <a:pt x="635507" y="146303"/>
                </a:lnTo>
                <a:lnTo>
                  <a:pt x="633984" y="143256"/>
                </a:lnTo>
                <a:lnTo>
                  <a:pt x="632459" y="141732"/>
                </a:lnTo>
                <a:lnTo>
                  <a:pt x="629412" y="140207"/>
                </a:lnTo>
                <a:lnTo>
                  <a:pt x="626363" y="137160"/>
                </a:lnTo>
                <a:lnTo>
                  <a:pt x="623316" y="135636"/>
                </a:lnTo>
                <a:lnTo>
                  <a:pt x="620267" y="135636"/>
                </a:lnTo>
                <a:lnTo>
                  <a:pt x="617220" y="134112"/>
                </a:lnTo>
                <a:lnTo>
                  <a:pt x="612648" y="132588"/>
                </a:lnTo>
                <a:lnTo>
                  <a:pt x="603503" y="128016"/>
                </a:lnTo>
                <a:lnTo>
                  <a:pt x="598931" y="126492"/>
                </a:lnTo>
                <a:lnTo>
                  <a:pt x="594359" y="123444"/>
                </a:lnTo>
                <a:lnTo>
                  <a:pt x="591312" y="121920"/>
                </a:lnTo>
                <a:lnTo>
                  <a:pt x="586739" y="118872"/>
                </a:lnTo>
                <a:lnTo>
                  <a:pt x="579120" y="111251"/>
                </a:lnTo>
                <a:lnTo>
                  <a:pt x="577595" y="106679"/>
                </a:lnTo>
                <a:lnTo>
                  <a:pt x="576072" y="103632"/>
                </a:lnTo>
                <a:lnTo>
                  <a:pt x="576072" y="88392"/>
                </a:lnTo>
                <a:lnTo>
                  <a:pt x="577595" y="83820"/>
                </a:lnTo>
                <a:lnTo>
                  <a:pt x="580644" y="79248"/>
                </a:lnTo>
                <a:lnTo>
                  <a:pt x="582167" y="74675"/>
                </a:lnTo>
                <a:lnTo>
                  <a:pt x="591312" y="68579"/>
                </a:lnTo>
                <a:lnTo>
                  <a:pt x="594359" y="65532"/>
                </a:lnTo>
                <a:lnTo>
                  <a:pt x="600455" y="62484"/>
                </a:lnTo>
                <a:lnTo>
                  <a:pt x="605027" y="60960"/>
                </a:lnTo>
                <a:lnTo>
                  <a:pt x="611123" y="59436"/>
                </a:lnTo>
                <a:lnTo>
                  <a:pt x="623316" y="59436"/>
                </a:lnTo>
                <a:lnTo>
                  <a:pt x="631055" y="59721"/>
                </a:lnTo>
                <a:lnTo>
                  <a:pt x="638365" y="60579"/>
                </a:lnTo>
                <a:lnTo>
                  <a:pt x="645390" y="62007"/>
                </a:lnTo>
                <a:lnTo>
                  <a:pt x="652272" y="64007"/>
                </a:lnTo>
                <a:lnTo>
                  <a:pt x="652272" y="76200"/>
                </a:lnTo>
                <a:lnTo>
                  <a:pt x="611123" y="76200"/>
                </a:lnTo>
                <a:lnTo>
                  <a:pt x="605027" y="79248"/>
                </a:lnTo>
                <a:lnTo>
                  <a:pt x="603503" y="80772"/>
                </a:lnTo>
                <a:lnTo>
                  <a:pt x="600455" y="82296"/>
                </a:lnTo>
                <a:lnTo>
                  <a:pt x="597407" y="85344"/>
                </a:lnTo>
                <a:lnTo>
                  <a:pt x="597407" y="88392"/>
                </a:lnTo>
                <a:lnTo>
                  <a:pt x="595884" y="89916"/>
                </a:lnTo>
                <a:lnTo>
                  <a:pt x="595884" y="96012"/>
                </a:lnTo>
                <a:lnTo>
                  <a:pt x="597407" y="99060"/>
                </a:lnTo>
                <a:lnTo>
                  <a:pt x="597407" y="100584"/>
                </a:lnTo>
                <a:lnTo>
                  <a:pt x="598931" y="103632"/>
                </a:lnTo>
                <a:lnTo>
                  <a:pt x="600455" y="105156"/>
                </a:lnTo>
                <a:lnTo>
                  <a:pt x="603503" y="106679"/>
                </a:lnTo>
                <a:lnTo>
                  <a:pt x="605027" y="108203"/>
                </a:lnTo>
                <a:lnTo>
                  <a:pt x="614172" y="112775"/>
                </a:lnTo>
                <a:lnTo>
                  <a:pt x="618744" y="114300"/>
                </a:lnTo>
                <a:lnTo>
                  <a:pt x="621791" y="115824"/>
                </a:lnTo>
                <a:lnTo>
                  <a:pt x="627887" y="117348"/>
                </a:lnTo>
                <a:lnTo>
                  <a:pt x="632459" y="120396"/>
                </a:lnTo>
                <a:lnTo>
                  <a:pt x="637031" y="121920"/>
                </a:lnTo>
                <a:lnTo>
                  <a:pt x="641603" y="124968"/>
                </a:lnTo>
                <a:lnTo>
                  <a:pt x="644651" y="126492"/>
                </a:lnTo>
                <a:lnTo>
                  <a:pt x="653795" y="135636"/>
                </a:lnTo>
                <a:lnTo>
                  <a:pt x="655320" y="138684"/>
                </a:lnTo>
                <a:lnTo>
                  <a:pt x="658367" y="147828"/>
                </a:lnTo>
                <a:lnTo>
                  <a:pt x="658367" y="158496"/>
                </a:lnTo>
                <a:lnTo>
                  <a:pt x="656844" y="163068"/>
                </a:lnTo>
                <a:lnTo>
                  <a:pt x="650748" y="172212"/>
                </a:lnTo>
                <a:close/>
              </a:path>
              <a:path w="1076325" h="243839">
                <a:moveTo>
                  <a:pt x="652272" y="83820"/>
                </a:moveTo>
                <a:lnTo>
                  <a:pt x="645128" y="80700"/>
                </a:lnTo>
                <a:lnTo>
                  <a:pt x="637413" y="78295"/>
                </a:lnTo>
                <a:lnTo>
                  <a:pt x="629126" y="76747"/>
                </a:lnTo>
                <a:lnTo>
                  <a:pt x="620267" y="76200"/>
                </a:lnTo>
                <a:lnTo>
                  <a:pt x="652272" y="76200"/>
                </a:lnTo>
                <a:lnTo>
                  <a:pt x="652272" y="83820"/>
                </a:lnTo>
                <a:close/>
              </a:path>
              <a:path w="1076325" h="243839">
                <a:moveTo>
                  <a:pt x="621791" y="187451"/>
                </a:moveTo>
                <a:lnTo>
                  <a:pt x="609600" y="187451"/>
                </a:lnTo>
                <a:lnTo>
                  <a:pt x="599860" y="187142"/>
                </a:lnTo>
                <a:lnTo>
                  <a:pt x="591121" y="186118"/>
                </a:lnTo>
                <a:lnTo>
                  <a:pt x="583239" y="184237"/>
                </a:lnTo>
                <a:lnTo>
                  <a:pt x="576072" y="181356"/>
                </a:lnTo>
                <a:lnTo>
                  <a:pt x="576072" y="160020"/>
                </a:lnTo>
                <a:lnTo>
                  <a:pt x="584334" y="165139"/>
                </a:lnTo>
                <a:lnTo>
                  <a:pt x="593026" y="168973"/>
                </a:lnTo>
                <a:lnTo>
                  <a:pt x="602003" y="171378"/>
                </a:lnTo>
                <a:lnTo>
                  <a:pt x="611123" y="172212"/>
                </a:lnTo>
                <a:lnTo>
                  <a:pt x="650748" y="172212"/>
                </a:lnTo>
                <a:lnTo>
                  <a:pt x="647700" y="176784"/>
                </a:lnTo>
                <a:lnTo>
                  <a:pt x="638555" y="182879"/>
                </a:lnTo>
                <a:lnTo>
                  <a:pt x="632459" y="184403"/>
                </a:lnTo>
                <a:lnTo>
                  <a:pt x="627887" y="185928"/>
                </a:lnTo>
                <a:lnTo>
                  <a:pt x="621791" y="187451"/>
                </a:lnTo>
                <a:close/>
              </a:path>
              <a:path w="1076325" h="243839">
                <a:moveTo>
                  <a:pt x="714755" y="62484"/>
                </a:moveTo>
                <a:lnTo>
                  <a:pt x="694944" y="62484"/>
                </a:lnTo>
                <a:lnTo>
                  <a:pt x="694944" y="32003"/>
                </a:lnTo>
                <a:lnTo>
                  <a:pt x="714755" y="25907"/>
                </a:lnTo>
                <a:lnTo>
                  <a:pt x="714755" y="62484"/>
                </a:lnTo>
                <a:close/>
              </a:path>
              <a:path w="1076325" h="243839">
                <a:moveTo>
                  <a:pt x="745235" y="79248"/>
                </a:moveTo>
                <a:lnTo>
                  <a:pt x="673607" y="79248"/>
                </a:lnTo>
                <a:lnTo>
                  <a:pt x="673607" y="62484"/>
                </a:lnTo>
                <a:lnTo>
                  <a:pt x="745235" y="62484"/>
                </a:lnTo>
                <a:lnTo>
                  <a:pt x="745235" y="79248"/>
                </a:lnTo>
                <a:close/>
              </a:path>
              <a:path w="1076325" h="243839">
                <a:moveTo>
                  <a:pt x="734567" y="187451"/>
                </a:moveTo>
                <a:lnTo>
                  <a:pt x="726948" y="187451"/>
                </a:lnTo>
                <a:lnTo>
                  <a:pt x="712946" y="185189"/>
                </a:lnTo>
                <a:lnTo>
                  <a:pt x="702945" y="178498"/>
                </a:lnTo>
                <a:lnTo>
                  <a:pt x="696944" y="167520"/>
                </a:lnTo>
                <a:lnTo>
                  <a:pt x="694944" y="152400"/>
                </a:lnTo>
                <a:lnTo>
                  <a:pt x="694944" y="79248"/>
                </a:lnTo>
                <a:lnTo>
                  <a:pt x="714755" y="79248"/>
                </a:lnTo>
                <a:lnTo>
                  <a:pt x="714755" y="156972"/>
                </a:lnTo>
                <a:lnTo>
                  <a:pt x="716279" y="163068"/>
                </a:lnTo>
                <a:lnTo>
                  <a:pt x="722376" y="169164"/>
                </a:lnTo>
                <a:lnTo>
                  <a:pt x="726948" y="170688"/>
                </a:lnTo>
                <a:lnTo>
                  <a:pt x="745235" y="170688"/>
                </a:lnTo>
                <a:lnTo>
                  <a:pt x="745235" y="184403"/>
                </a:lnTo>
                <a:lnTo>
                  <a:pt x="740663" y="185928"/>
                </a:lnTo>
                <a:lnTo>
                  <a:pt x="734567" y="187451"/>
                </a:lnTo>
                <a:close/>
              </a:path>
              <a:path w="1076325" h="243839">
                <a:moveTo>
                  <a:pt x="745235" y="170688"/>
                </a:moveTo>
                <a:lnTo>
                  <a:pt x="737616" y="170688"/>
                </a:lnTo>
                <a:lnTo>
                  <a:pt x="742187" y="169164"/>
                </a:lnTo>
                <a:lnTo>
                  <a:pt x="745235" y="167639"/>
                </a:lnTo>
                <a:lnTo>
                  <a:pt x="745235" y="170688"/>
                </a:lnTo>
                <a:close/>
              </a:path>
              <a:path w="1076325" h="243839">
                <a:moveTo>
                  <a:pt x="429767" y="169164"/>
                </a:moveTo>
                <a:lnTo>
                  <a:pt x="381000" y="169164"/>
                </a:lnTo>
                <a:lnTo>
                  <a:pt x="389572" y="168854"/>
                </a:lnTo>
                <a:lnTo>
                  <a:pt x="397001" y="167830"/>
                </a:lnTo>
                <a:lnTo>
                  <a:pt x="403288" y="165949"/>
                </a:lnTo>
                <a:lnTo>
                  <a:pt x="408431" y="163068"/>
                </a:lnTo>
                <a:lnTo>
                  <a:pt x="414527" y="158496"/>
                </a:lnTo>
                <a:lnTo>
                  <a:pt x="417575" y="152400"/>
                </a:lnTo>
                <a:lnTo>
                  <a:pt x="417575" y="138684"/>
                </a:lnTo>
                <a:lnTo>
                  <a:pt x="416051" y="134112"/>
                </a:lnTo>
                <a:lnTo>
                  <a:pt x="413003" y="128016"/>
                </a:lnTo>
                <a:lnTo>
                  <a:pt x="409955" y="124968"/>
                </a:lnTo>
                <a:lnTo>
                  <a:pt x="405384" y="121920"/>
                </a:lnTo>
                <a:lnTo>
                  <a:pt x="402335" y="118872"/>
                </a:lnTo>
                <a:lnTo>
                  <a:pt x="393191" y="112775"/>
                </a:lnTo>
                <a:lnTo>
                  <a:pt x="388620" y="111251"/>
                </a:lnTo>
                <a:lnTo>
                  <a:pt x="382523" y="108203"/>
                </a:lnTo>
                <a:lnTo>
                  <a:pt x="377951" y="105156"/>
                </a:lnTo>
                <a:lnTo>
                  <a:pt x="359663" y="96012"/>
                </a:lnTo>
                <a:lnTo>
                  <a:pt x="355091" y="92964"/>
                </a:lnTo>
                <a:lnTo>
                  <a:pt x="350520" y="88392"/>
                </a:lnTo>
                <a:lnTo>
                  <a:pt x="345948" y="85344"/>
                </a:lnTo>
                <a:lnTo>
                  <a:pt x="342900" y="80772"/>
                </a:lnTo>
                <a:lnTo>
                  <a:pt x="339851" y="77724"/>
                </a:lnTo>
                <a:lnTo>
                  <a:pt x="338327" y="73151"/>
                </a:lnTo>
                <a:lnTo>
                  <a:pt x="335279" y="67056"/>
                </a:lnTo>
                <a:lnTo>
                  <a:pt x="333755" y="62484"/>
                </a:lnTo>
                <a:lnTo>
                  <a:pt x="333755" y="47244"/>
                </a:lnTo>
                <a:lnTo>
                  <a:pt x="335279" y="41148"/>
                </a:lnTo>
                <a:lnTo>
                  <a:pt x="339851" y="35051"/>
                </a:lnTo>
                <a:lnTo>
                  <a:pt x="342900" y="28956"/>
                </a:lnTo>
                <a:lnTo>
                  <a:pt x="347472" y="24384"/>
                </a:lnTo>
                <a:lnTo>
                  <a:pt x="353567" y="21336"/>
                </a:lnTo>
                <a:lnTo>
                  <a:pt x="358139" y="16764"/>
                </a:lnTo>
                <a:lnTo>
                  <a:pt x="365759" y="13716"/>
                </a:lnTo>
                <a:lnTo>
                  <a:pt x="371855" y="12192"/>
                </a:lnTo>
                <a:lnTo>
                  <a:pt x="387095" y="9144"/>
                </a:lnTo>
                <a:lnTo>
                  <a:pt x="394716" y="9144"/>
                </a:lnTo>
                <a:lnTo>
                  <a:pt x="406431" y="9667"/>
                </a:lnTo>
                <a:lnTo>
                  <a:pt x="416432" y="11049"/>
                </a:lnTo>
                <a:lnTo>
                  <a:pt x="424719" y="13001"/>
                </a:lnTo>
                <a:lnTo>
                  <a:pt x="431291" y="15239"/>
                </a:lnTo>
                <a:lnTo>
                  <a:pt x="431291" y="27432"/>
                </a:lnTo>
                <a:lnTo>
                  <a:pt x="387095" y="27432"/>
                </a:lnTo>
                <a:lnTo>
                  <a:pt x="384048" y="28956"/>
                </a:lnTo>
                <a:lnTo>
                  <a:pt x="379475" y="28956"/>
                </a:lnTo>
                <a:lnTo>
                  <a:pt x="370331" y="32003"/>
                </a:lnTo>
                <a:lnTo>
                  <a:pt x="364235" y="35051"/>
                </a:lnTo>
                <a:lnTo>
                  <a:pt x="358139" y="41148"/>
                </a:lnTo>
                <a:lnTo>
                  <a:pt x="356616" y="45720"/>
                </a:lnTo>
                <a:lnTo>
                  <a:pt x="355091" y="48768"/>
                </a:lnTo>
                <a:lnTo>
                  <a:pt x="355091" y="57912"/>
                </a:lnTo>
                <a:lnTo>
                  <a:pt x="356616" y="62484"/>
                </a:lnTo>
                <a:lnTo>
                  <a:pt x="359663" y="68579"/>
                </a:lnTo>
                <a:lnTo>
                  <a:pt x="365759" y="74675"/>
                </a:lnTo>
                <a:lnTo>
                  <a:pt x="368807" y="76200"/>
                </a:lnTo>
                <a:lnTo>
                  <a:pt x="371855" y="79248"/>
                </a:lnTo>
                <a:lnTo>
                  <a:pt x="376427" y="82296"/>
                </a:lnTo>
                <a:lnTo>
                  <a:pt x="381000" y="83820"/>
                </a:lnTo>
                <a:lnTo>
                  <a:pt x="405384" y="96012"/>
                </a:lnTo>
                <a:lnTo>
                  <a:pt x="409955" y="99060"/>
                </a:lnTo>
                <a:lnTo>
                  <a:pt x="416051" y="103632"/>
                </a:lnTo>
                <a:lnTo>
                  <a:pt x="420623" y="106679"/>
                </a:lnTo>
                <a:lnTo>
                  <a:pt x="425195" y="111251"/>
                </a:lnTo>
                <a:lnTo>
                  <a:pt x="429767" y="114300"/>
                </a:lnTo>
                <a:lnTo>
                  <a:pt x="432816" y="118872"/>
                </a:lnTo>
                <a:lnTo>
                  <a:pt x="435863" y="124968"/>
                </a:lnTo>
                <a:lnTo>
                  <a:pt x="437387" y="129539"/>
                </a:lnTo>
                <a:lnTo>
                  <a:pt x="438912" y="135636"/>
                </a:lnTo>
                <a:lnTo>
                  <a:pt x="438912" y="149351"/>
                </a:lnTo>
                <a:lnTo>
                  <a:pt x="437387" y="156972"/>
                </a:lnTo>
                <a:lnTo>
                  <a:pt x="434339" y="163068"/>
                </a:lnTo>
                <a:lnTo>
                  <a:pt x="429767" y="169164"/>
                </a:lnTo>
                <a:close/>
              </a:path>
              <a:path w="1076325" h="243839">
                <a:moveTo>
                  <a:pt x="431291" y="38100"/>
                </a:moveTo>
                <a:lnTo>
                  <a:pt x="422957" y="33861"/>
                </a:lnTo>
                <a:lnTo>
                  <a:pt x="413765" y="30479"/>
                </a:lnTo>
                <a:lnTo>
                  <a:pt x="403431" y="28241"/>
                </a:lnTo>
                <a:lnTo>
                  <a:pt x="391667" y="27432"/>
                </a:lnTo>
                <a:lnTo>
                  <a:pt x="431291" y="27432"/>
                </a:lnTo>
                <a:lnTo>
                  <a:pt x="431291" y="38100"/>
                </a:lnTo>
                <a:close/>
              </a:path>
              <a:path w="1076325" h="243839">
                <a:moveTo>
                  <a:pt x="393191" y="187451"/>
                </a:moveTo>
                <a:lnTo>
                  <a:pt x="362712" y="187451"/>
                </a:lnTo>
                <a:lnTo>
                  <a:pt x="359663" y="185928"/>
                </a:lnTo>
                <a:lnTo>
                  <a:pt x="355091" y="185928"/>
                </a:lnTo>
                <a:lnTo>
                  <a:pt x="350520" y="184403"/>
                </a:lnTo>
                <a:lnTo>
                  <a:pt x="347472" y="182879"/>
                </a:lnTo>
                <a:lnTo>
                  <a:pt x="342900" y="182879"/>
                </a:lnTo>
                <a:lnTo>
                  <a:pt x="333755" y="178307"/>
                </a:lnTo>
                <a:lnTo>
                  <a:pt x="333755" y="153924"/>
                </a:lnTo>
                <a:lnTo>
                  <a:pt x="336803" y="156972"/>
                </a:lnTo>
                <a:lnTo>
                  <a:pt x="339851" y="158496"/>
                </a:lnTo>
                <a:lnTo>
                  <a:pt x="344423" y="161544"/>
                </a:lnTo>
                <a:lnTo>
                  <a:pt x="347472" y="163068"/>
                </a:lnTo>
                <a:lnTo>
                  <a:pt x="356616" y="166116"/>
                </a:lnTo>
                <a:lnTo>
                  <a:pt x="359663" y="167639"/>
                </a:lnTo>
                <a:lnTo>
                  <a:pt x="364235" y="167639"/>
                </a:lnTo>
                <a:lnTo>
                  <a:pt x="368807" y="169164"/>
                </a:lnTo>
                <a:lnTo>
                  <a:pt x="429767" y="169164"/>
                </a:lnTo>
                <a:lnTo>
                  <a:pt x="420623" y="178307"/>
                </a:lnTo>
                <a:lnTo>
                  <a:pt x="408431" y="184403"/>
                </a:lnTo>
                <a:lnTo>
                  <a:pt x="393191" y="187451"/>
                </a:lnTo>
                <a:close/>
              </a:path>
              <a:path w="1076325" h="243839">
                <a:moveTo>
                  <a:pt x="105155" y="30479"/>
                </a:moveTo>
                <a:lnTo>
                  <a:pt x="97535" y="30479"/>
                </a:lnTo>
                <a:lnTo>
                  <a:pt x="91439" y="27432"/>
                </a:lnTo>
                <a:lnTo>
                  <a:pt x="88391" y="21336"/>
                </a:lnTo>
                <a:lnTo>
                  <a:pt x="88391" y="13716"/>
                </a:lnTo>
                <a:lnTo>
                  <a:pt x="89916" y="10668"/>
                </a:lnTo>
                <a:lnTo>
                  <a:pt x="94487" y="6096"/>
                </a:lnTo>
                <a:lnTo>
                  <a:pt x="97535" y="4572"/>
                </a:lnTo>
                <a:lnTo>
                  <a:pt x="105155" y="4572"/>
                </a:lnTo>
                <a:lnTo>
                  <a:pt x="108203" y="6096"/>
                </a:lnTo>
                <a:lnTo>
                  <a:pt x="109727" y="9144"/>
                </a:lnTo>
                <a:lnTo>
                  <a:pt x="112775" y="10668"/>
                </a:lnTo>
                <a:lnTo>
                  <a:pt x="114300" y="13716"/>
                </a:lnTo>
                <a:lnTo>
                  <a:pt x="114300" y="21336"/>
                </a:lnTo>
                <a:lnTo>
                  <a:pt x="112775" y="24384"/>
                </a:lnTo>
                <a:lnTo>
                  <a:pt x="108203" y="28956"/>
                </a:lnTo>
                <a:lnTo>
                  <a:pt x="105155" y="30479"/>
                </a:lnTo>
                <a:close/>
              </a:path>
              <a:path w="1076325" h="243839">
                <a:moveTo>
                  <a:pt x="170687" y="185928"/>
                </a:moveTo>
                <a:lnTo>
                  <a:pt x="150875" y="185928"/>
                </a:lnTo>
                <a:lnTo>
                  <a:pt x="150875" y="3048"/>
                </a:lnTo>
                <a:lnTo>
                  <a:pt x="170687" y="3048"/>
                </a:lnTo>
                <a:lnTo>
                  <a:pt x="170687" y="185928"/>
                </a:lnTo>
                <a:close/>
              </a:path>
              <a:path w="1076325" h="243839">
                <a:moveTo>
                  <a:pt x="41148" y="62484"/>
                </a:moveTo>
                <a:lnTo>
                  <a:pt x="21335" y="62484"/>
                </a:lnTo>
                <a:lnTo>
                  <a:pt x="21335" y="41148"/>
                </a:lnTo>
                <a:lnTo>
                  <a:pt x="38004" y="5786"/>
                </a:lnTo>
                <a:lnTo>
                  <a:pt x="59435" y="0"/>
                </a:lnTo>
                <a:lnTo>
                  <a:pt x="70103" y="0"/>
                </a:lnTo>
                <a:lnTo>
                  <a:pt x="74675" y="1524"/>
                </a:lnTo>
                <a:lnTo>
                  <a:pt x="74675" y="16764"/>
                </a:lnTo>
                <a:lnTo>
                  <a:pt x="60959" y="16764"/>
                </a:lnTo>
                <a:lnTo>
                  <a:pt x="52077" y="18454"/>
                </a:lnTo>
                <a:lnTo>
                  <a:pt x="45910" y="23431"/>
                </a:lnTo>
                <a:lnTo>
                  <a:pt x="42314" y="31551"/>
                </a:lnTo>
                <a:lnTo>
                  <a:pt x="41148" y="42672"/>
                </a:lnTo>
                <a:lnTo>
                  <a:pt x="41148" y="62484"/>
                </a:lnTo>
                <a:close/>
              </a:path>
              <a:path w="1076325" h="243839">
                <a:moveTo>
                  <a:pt x="74675" y="19812"/>
                </a:moveTo>
                <a:lnTo>
                  <a:pt x="65531" y="16764"/>
                </a:lnTo>
                <a:lnTo>
                  <a:pt x="74675" y="16764"/>
                </a:lnTo>
                <a:lnTo>
                  <a:pt x="74675" y="19812"/>
                </a:lnTo>
                <a:close/>
              </a:path>
              <a:path w="1076325" h="243839">
                <a:moveTo>
                  <a:pt x="70103" y="79248"/>
                </a:moveTo>
                <a:lnTo>
                  <a:pt x="0" y="79248"/>
                </a:lnTo>
                <a:lnTo>
                  <a:pt x="0" y="62484"/>
                </a:lnTo>
                <a:lnTo>
                  <a:pt x="70103" y="62484"/>
                </a:lnTo>
                <a:lnTo>
                  <a:pt x="70103" y="79248"/>
                </a:lnTo>
                <a:close/>
              </a:path>
              <a:path w="1076325" h="243839">
                <a:moveTo>
                  <a:pt x="41148" y="185928"/>
                </a:moveTo>
                <a:lnTo>
                  <a:pt x="21335" y="185928"/>
                </a:lnTo>
                <a:lnTo>
                  <a:pt x="21335" y="79248"/>
                </a:lnTo>
                <a:lnTo>
                  <a:pt x="41148" y="79248"/>
                </a:lnTo>
                <a:lnTo>
                  <a:pt x="41148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0443" y="500786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0443" y="49568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9043" y="4869179"/>
            <a:ext cx="684530" cy="187960"/>
          </a:xfrm>
          <a:custGeom>
            <a:avLst/>
            <a:gdLst/>
            <a:ahLst/>
            <a:cxnLst/>
            <a:rect l="l" t="t" r="r" b="b"/>
            <a:pathLst>
              <a:path w="684529" h="187960">
                <a:moveTo>
                  <a:pt x="245363" y="79248"/>
                </a:moveTo>
                <a:lnTo>
                  <a:pt x="225551" y="79248"/>
                </a:lnTo>
                <a:lnTo>
                  <a:pt x="225551" y="3048"/>
                </a:lnTo>
                <a:lnTo>
                  <a:pt x="245363" y="3048"/>
                </a:lnTo>
                <a:lnTo>
                  <a:pt x="245363" y="79248"/>
                </a:lnTo>
                <a:close/>
              </a:path>
              <a:path w="684529" h="187960">
                <a:moveTo>
                  <a:pt x="182879" y="187451"/>
                </a:moveTo>
                <a:lnTo>
                  <a:pt x="144779" y="172212"/>
                </a:lnTo>
                <a:lnTo>
                  <a:pt x="131063" y="126492"/>
                </a:lnTo>
                <a:lnTo>
                  <a:pt x="132159" y="112228"/>
                </a:lnTo>
                <a:lnTo>
                  <a:pt x="154876" y="69723"/>
                </a:lnTo>
                <a:lnTo>
                  <a:pt x="187451" y="59436"/>
                </a:lnTo>
                <a:lnTo>
                  <a:pt x="199405" y="60602"/>
                </a:lnTo>
                <a:lnTo>
                  <a:pt x="209930" y="64198"/>
                </a:lnTo>
                <a:lnTo>
                  <a:pt x="218741" y="70365"/>
                </a:lnTo>
                <a:lnTo>
                  <a:pt x="223214" y="76200"/>
                </a:lnTo>
                <a:lnTo>
                  <a:pt x="190500" y="76200"/>
                </a:lnTo>
                <a:lnTo>
                  <a:pt x="181903" y="76819"/>
                </a:lnTo>
                <a:lnTo>
                  <a:pt x="153923" y="104394"/>
                </a:lnTo>
                <a:lnTo>
                  <a:pt x="150875" y="124968"/>
                </a:lnTo>
                <a:lnTo>
                  <a:pt x="151685" y="135564"/>
                </a:lnTo>
                <a:lnTo>
                  <a:pt x="172973" y="168782"/>
                </a:lnTo>
                <a:lnTo>
                  <a:pt x="188975" y="172212"/>
                </a:lnTo>
                <a:lnTo>
                  <a:pt x="219492" y="172212"/>
                </a:lnTo>
                <a:lnTo>
                  <a:pt x="217598" y="174593"/>
                </a:lnTo>
                <a:lnTo>
                  <a:pt x="207645" y="181737"/>
                </a:lnTo>
                <a:lnTo>
                  <a:pt x="195976" y="186023"/>
                </a:lnTo>
                <a:lnTo>
                  <a:pt x="182879" y="187451"/>
                </a:lnTo>
                <a:close/>
              </a:path>
              <a:path w="684529" h="187960">
                <a:moveTo>
                  <a:pt x="219492" y="172212"/>
                </a:moveTo>
                <a:lnTo>
                  <a:pt x="188975" y="172212"/>
                </a:lnTo>
                <a:lnTo>
                  <a:pt x="196667" y="171378"/>
                </a:lnTo>
                <a:lnTo>
                  <a:pt x="203644" y="168973"/>
                </a:lnTo>
                <a:lnTo>
                  <a:pt x="225551" y="129539"/>
                </a:lnTo>
                <a:lnTo>
                  <a:pt x="225551" y="111251"/>
                </a:lnTo>
                <a:lnTo>
                  <a:pt x="204406" y="78486"/>
                </a:lnTo>
                <a:lnTo>
                  <a:pt x="190500" y="76200"/>
                </a:lnTo>
                <a:lnTo>
                  <a:pt x="223214" y="76200"/>
                </a:lnTo>
                <a:lnTo>
                  <a:pt x="225551" y="79248"/>
                </a:lnTo>
                <a:lnTo>
                  <a:pt x="245363" y="79248"/>
                </a:lnTo>
                <a:lnTo>
                  <a:pt x="245363" y="164592"/>
                </a:lnTo>
                <a:lnTo>
                  <a:pt x="225551" y="164592"/>
                </a:lnTo>
                <a:lnTo>
                  <a:pt x="219492" y="172212"/>
                </a:lnTo>
                <a:close/>
              </a:path>
              <a:path w="684529" h="187960">
                <a:moveTo>
                  <a:pt x="245363" y="185928"/>
                </a:moveTo>
                <a:lnTo>
                  <a:pt x="225551" y="185928"/>
                </a:lnTo>
                <a:lnTo>
                  <a:pt x="225551" y="164592"/>
                </a:lnTo>
                <a:lnTo>
                  <a:pt x="245363" y="164592"/>
                </a:lnTo>
                <a:lnTo>
                  <a:pt x="245363" y="185928"/>
                </a:lnTo>
                <a:close/>
              </a:path>
              <a:path w="684529" h="187960">
                <a:moveTo>
                  <a:pt x="429768" y="172212"/>
                </a:moveTo>
                <a:lnTo>
                  <a:pt x="390143" y="172212"/>
                </a:lnTo>
                <a:lnTo>
                  <a:pt x="401907" y="171069"/>
                </a:lnTo>
                <a:lnTo>
                  <a:pt x="409955" y="167640"/>
                </a:lnTo>
                <a:lnTo>
                  <a:pt x="414575" y="161925"/>
                </a:lnTo>
                <a:lnTo>
                  <a:pt x="416051" y="153924"/>
                </a:lnTo>
                <a:lnTo>
                  <a:pt x="416051" y="147828"/>
                </a:lnTo>
                <a:lnTo>
                  <a:pt x="414527" y="146303"/>
                </a:lnTo>
                <a:lnTo>
                  <a:pt x="413003" y="143256"/>
                </a:lnTo>
                <a:lnTo>
                  <a:pt x="411479" y="141732"/>
                </a:lnTo>
                <a:lnTo>
                  <a:pt x="408431" y="140207"/>
                </a:lnTo>
                <a:lnTo>
                  <a:pt x="405383" y="137160"/>
                </a:lnTo>
                <a:lnTo>
                  <a:pt x="402336" y="135636"/>
                </a:lnTo>
                <a:lnTo>
                  <a:pt x="399287" y="135636"/>
                </a:lnTo>
                <a:lnTo>
                  <a:pt x="396239" y="134112"/>
                </a:lnTo>
                <a:lnTo>
                  <a:pt x="391668" y="132588"/>
                </a:lnTo>
                <a:lnTo>
                  <a:pt x="382524" y="128016"/>
                </a:lnTo>
                <a:lnTo>
                  <a:pt x="377951" y="126492"/>
                </a:lnTo>
                <a:lnTo>
                  <a:pt x="373379" y="123444"/>
                </a:lnTo>
                <a:lnTo>
                  <a:pt x="370331" y="121920"/>
                </a:lnTo>
                <a:lnTo>
                  <a:pt x="365759" y="118872"/>
                </a:lnTo>
                <a:lnTo>
                  <a:pt x="358139" y="111251"/>
                </a:lnTo>
                <a:lnTo>
                  <a:pt x="356615" y="106679"/>
                </a:lnTo>
                <a:lnTo>
                  <a:pt x="355092" y="103632"/>
                </a:lnTo>
                <a:lnTo>
                  <a:pt x="355092" y="88392"/>
                </a:lnTo>
                <a:lnTo>
                  <a:pt x="356615" y="83820"/>
                </a:lnTo>
                <a:lnTo>
                  <a:pt x="359663" y="79248"/>
                </a:lnTo>
                <a:lnTo>
                  <a:pt x="361187" y="74675"/>
                </a:lnTo>
                <a:lnTo>
                  <a:pt x="370331" y="68579"/>
                </a:lnTo>
                <a:lnTo>
                  <a:pt x="373379" y="65532"/>
                </a:lnTo>
                <a:lnTo>
                  <a:pt x="379475" y="62484"/>
                </a:lnTo>
                <a:lnTo>
                  <a:pt x="384048" y="60960"/>
                </a:lnTo>
                <a:lnTo>
                  <a:pt x="390143" y="59436"/>
                </a:lnTo>
                <a:lnTo>
                  <a:pt x="402336" y="59436"/>
                </a:lnTo>
                <a:lnTo>
                  <a:pt x="410075" y="59721"/>
                </a:lnTo>
                <a:lnTo>
                  <a:pt x="417385" y="60579"/>
                </a:lnTo>
                <a:lnTo>
                  <a:pt x="424410" y="62007"/>
                </a:lnTo>
                <a:lnTo>
                  <a:pt x="431292" y="64007"/>
                </a:lnTo>
                <a:lnTo>
                  <a:pt x="431292" y="76200"/>
                </a:lnTo>
                <a:lnTo>
                  <a:pt x="390143" y="76200"/>
                </a:lnTo>
                <a:lnTo>
                  <a:pt x="384048" y="79248"/>
                </a:lnTo>
                <a:lnTo>
                  <a:pt x="382524" y="80772"/>
                </a:lnTo>
                <a:lnTo>
                  <a:pt x="379475" y="82296"/>
                </a:lnTo>
                <a:lnTo>
                  <a:pt x="376427" y="85344"/>
                </a:lnTo>
                <a:lnTo>
                  <a:pt x="376427" y="88392"/>
                </a:lnTo>
                <a:lnTo>
                  <a:pt x="374903" y="89916"/>
                </a:lnTo>
                <a:lnTo>
                  <a:pt x="374903" y="96012"/>
                </a:lnTo>
                <a:lnTo>
                  <a:pt x="376427" y="99060"/>
                </a:lnTo>
                <a:lnTo>
                  <a:pt x="376427" y="100584"/>
                </a:lnTo>
                <a:lnTo>
                  <a:pt x="377951" y="103632"/>
                </a:lnTo>
                <a:lnTo>
                  <a:pt x="379475" y="105156"/>
                </a:lnTo>
                <a:lnTo>
                  <a:pt x="382524" y="106679"/>
                </a:lnTo>
                <a:lnTo>
                  <a:pt x="384048" y="108203"/>
                </a:lnTo>
                <a:lnTo>
                  <a:pt x="393192" y="112775"/>
                </a:lnTo>
                <a:lnTo>
                  <a:pt x="397763" y="114300"/>
                </a:lnTo>
                <a:lnTo>
                  <a:pt x="400811" y="115824"/>
                </a:lnTo>
                <a:lnTo>
                  <a:pt x="406907" y="117348"/>
                </a:lnTo>
                <a:lnTo>
                  <a:pt x="411479" y="120396"/>
                </a:lnTo>
                <a:lnTo>
                  <a:pt x="416051" y="121920"/>
                </a:lnTo>
                <a:lnTo>
                  <a:pt x="420624" y="124968"/>
                </a:lnTo>
                <a:lnTo>
                  <a:pt x="423672" y="126492"/>
                </a:lnTo>
                <a:lnTo>
                  <a:pt x="432815" y="135636"/>
                </a:lnTo>
                <a:lnTo>
                  <a:pt x="434339" y="138684"/>
                </a:lnTo>
                <a:lnTo>
                  <a:pt x="437387" y="147828"/>
                </a:lnTo>
                <a:lnTo>
                  <a:pt x="437387" y="158496"/>
                </a:lnTo>
                <a:lnTo>
                  <a:pt x="435863" y="163068"/>
                </a:lnTo>
                <a:lnTo>
                  <a:pt x="429768" y="172212"/>
                </a:lnTo>
                <a:close/>
              </a:path>
              <a:path w="684529" h="187960">
                <a:moveTo>
                  <a:pt x="431292" y="83820"/>
                </a:moveTo>
                <a:lnTo>
                  <a:pt x="424148" y="80700"/>
                </a:lnTo>
                <a:lnTo>
                  <a:pt x="416432" y="78295"/>
                </a:lnTo>
                <a:lnTo>
                  <a:pt x="408146" y="76747"/>
                </a:lnTo>
                <a:lnTo>
                  <a:pt x="399287" y="76200"/>
                </a:lnTo>
                <a:lnTo>
                  <a:pt x="431292" y="76200"/>
                </a:lnTo>
                <a:lnTo>
                  <a:pt x="431292" y="83820"/>
                </a:lnTo>
                <a:close/>
              </a:path>
              <a:path w="684529" h="187960">
                <a:moveTo>
                  <a:pt x="400811" y="187451"/>
                </a:moveTo>
                <a:lnTo>
                  <a:pt x="388619" y="187451"/>
                </a:lnTo>
                <a:lnTo>
                  <a:pt x="378880" y="187142"/>
                </a:lnTo>
                <a:lnTo>
                  <a:pt x="370141" y="186118"/>
                </a:lnTo>
                <a:lnTo>
                  <a:pt x="362259" y="184237"/>
                </a:lnTo>
                <a:lnTo>
                  <a:pt x="355092" y="181356"/>
                </a:lnTo>
                <a:lnTo>
                  <a:pt x="355092" y="160020"/>
                </a:lnTo>
                <a:lnTo>
                  <a:pt x="363354" y="165139"/>
                </a:lnTo>
                <a:lnTo>
                  <a:pt x="372046" y="168973"/>
                </a:lnTo>
                <a:lnTo>
                  <a:pt x="381023" y="171378"/>
                </a:lnTo>
                <a:lnTo>
                  <a:pt x="390143" y="172212"/>
                </a:lnTo>
                <a:lnTo>
                  <a:pt x="429768" y="172212"/>
                </a:lnTo>
                <a:lnTo>
                  <a:pt x="426719" y="176784"/>
                </a:lnTo>
                <a:lnTo>
                  <a:pt x="417575" y="182879"/>
                </a:lnTo>
                <a:lnTo>
                  <a:pt x="411479" y="184403"/>
                </a:lnTo>
                <a:lnTo>
                  <a:pt x="406907" y="185928"/>
                </a:lnTo>
                <a:lnTo>
                  <a:pt x="400811" y="187451"/>
                </a:lnTo>
                <a:close/>
              </a:path>
              <a:path w="684529" h="187960">
                <a:moveTo>
                  <a:pt x="490727" y="185928"/>
                </a:moveTo>
                <a:lnTo>
                  <a:pt x="469392" y="185928"/>
                </a:lnTo>
                <a:lnTo>
                  <a:pt x="469392" y="12192"/>
                </a:lnTo>
                <a:lnTo>
                  <a:pt x="557783" y="12192"/>
                </a:lnTo>
                <a:lnTo>
                  <a:pt x="557783" y="30479"/>
                </a:lnTo>
                <a:lnTo>
                  <a:pt x="490727" y="30479"/>
                </a:lnTo>
                <a:lnTo>
                  <a:pt x="490727" y="89916"/>
                </a:lnTo>
                <a:lnTo>
                  <a:pt x="553211" y="89916"/>
                </a:lnTo>
                <a:lnTo>
                  <a:pt x="553211" y="108203"/>
                </a:lnTo>
                <a:lnTo>
                  <a:pt x="490727" y="108203"/>
                </a:lnTo>
                <a:lnTo>
                  <a:pt x="490727" y="185928"/>
                </a:lnTo>
                <a:close/>
              </a:path>
              <a:path w="684529" h="187960">
                <a:moveTo>
                  <a:pt x="675131" y="169164"/>
                </a:moveTo>
                <a:lnTo>
                  <a:pt x="626363" y="169164"/>
                </a:lnTo>
                <a:lnTo>
                  <a:pt x="634936" y="168854"/>
                </a:lnTo>
                <a:lnTo>
                  <a:pt x="642366" y="167830"/>
                </a:lnTo>
                <a:lnTo>
                  <a:pt x="648652" y="165949"/>
                </a:lnTo>
                <a:lnTo>
                  <a:pt x="653796" y="163068"/>
                </a:lnTo>
                <a:lnTo>
                  <a:pt x="659892" y="158496"/>
                </a:lnTo>
                <a:lnTo>
                  <a:pt x="662939" y="152400"/>
                </a:lnTo>
                <a:lnTo>
                  <a:pt x="662939" y="138684"/>
                </a:lnTo>
                <a:lnTo>
                  <a:pt x="661415" y="134112"/>
                </a:lnTo>
                <a:lnTo>
                  <a:pt x="658368" y="128016"/>
                </a:lnTo>
                <a:lnTo>
                  <a:pt x="655319" y="124968"/>
                </a:lnTo>
                <a:lnTo>
                  <a:pt x="650748" y="121920"/>
                </a:lnTo>
                <a:lnTo>
                  <a:pt x="647700" y="118872"/>
                </a:lnTo>
                <a:lnTo>
                  <a:pt x="638555" y="112775"/>
                </a:lnTo>
                <a:lnTo>
                  <a:pt x="633983" y="111251"/>
                </a:lnTo>
                <a:lnTo>
                  <a:pt x="621792" y="105156"/>
                </a:lnTo>
                <a:lnTo>
                  <a:pt x="617219" y="102107"/>
                </a:lnTo>
                <a:lnTo>
                  <a:pt x="605027" y="96012"/>
                </a:lnTo>
                <a:lnTo>
                  <a:pt x="600455" y="92964"/>
                </a:lnTo>
                <a:lnTo>
                  <a:pt x="595883" y="88392"/>
                </a:lnTo>
                <a:lnTo>
                  <a:pt x="591311" y="85344"/>
                </a:lnTo>
                <a:lnTo>
                  <a:pt x="588263" y="80772"/>
                </a:lnTo>
                <a:lnTo>
                  <a:pt x="585215" y="77724"/>
                </a:lnTo>
                <a:lnTo>
                  <a:pt x="583692" y="73151"/>
                </a:lnTo>
                <a:lnTo>
                  <a:pt x="580643" y="67056"/>
                </a:lnTo>
                <a:lnTo>
                  <a:pt x="579119" y="62484"/>
                </a:lnTo>
                <a:lnTo>
                  <a:pt x="579119" y="47244"/>
                </a:lnTo>
                <a:lnTo>
                  <a:pt x="580643" y="41148"/>
                </a:lnTo>
                <a:lnTo>
                  <a:pt x="585215" y="35051"/>
                </a:lnTo>
                <a:lnTo>
                  <a:pt x="588263" y="28956"/>
                </a:lnTo>
                <a:lnTo>
                  <a:pt x="592836" y="24384"/>
                </a:lnTo>
                <a:lnTo>
                  <a:pt x="598931" y="21336"/>
                </a:lnTo>
                <a:lnTo>
                  <a:pt x="603503" y="16764"/>
                </a:lnTo>
                <a:lnTo>
                  <a:pt x="611124" y="13716"/>
                </a:lnTo>
                <a:lnTo>
                  <a:pt x="617219" y="12192"/>
                </a:lnTo>
                <a:lnTo>
                  <a:pt x="632459" y="9144"/>
                </a:lnTo>
                <a:lnTo>
                  <a:pt x="640079" y="9144"/>
                </a:lnTo>
                <a:lnTo>
                  <a:pt x="651795" y="9667"/>
                </a:lnTo>
                <a:lnTo>
                  <a:pt x="661797" y="11049"/>
                </a:lnTo>
                <a:lnTo>
                  <a:pt x="670083" y="13001"/>
                </a:lnTo>
                <a:lnTo>
                  <a:pt x="676655" y="15239"/>
                </a:lnTo>
                <a:lnTo>
                  <a:pt x="676655" y="27432"/>
                </a:lnTo>
                <a:lnTo>
                  <a:pt x="632459" y="27432"/>
                </a:lnTo>
                <a:lnTo>
                  <a:pt x="629411" y="28956"/>
                </a:lnTo>
                <a:lnTo>
                  <a:pt x="624839" y="28956"/>
                </a:lnTo>
                <a:lnTo>
                  <a:pt x="615696" y="32003"/>
                </a:lnTo>
                <a:lnTo>
                  <a:pt x="609600" y="35051"/>
                </a:lnTo>
                <a:lnTo>
                  <a:pt x="603503" y="41148"/>
                </a:lnTo>
                <a:lnTo>
                  <a:pt x="601979" y="45720"/>
                </a:lnTo>
                <a:lnTo>
                  <a:pt x="600455" y="48768"/>
                </a:lnTo>
                <a:lnTo>
                  <a:pt x="600455" y="57912"/>
                </a:lnTo>
                <a:lnTo>
                  <a:pt x="601979" y="62484"/>
                </a:lnTo>
                <a:lnTo>
                  <a:pt x="605027" y="68579"/>
                </a:lnTo>
                <a:lnTo>
                  <a:pt x="611124" y="74675"/>
                </a:lnTo>
                <a:lnTo>
                  <a:pt x="614172" y="76200"/>
                </a:lnTo>
                <a:lnTo>
                  <a:pt x="617219" y="79248"/>
                </a:lnTo>
                <a:lnTo>
                  <a:pt x="621792" y="82296"/>
                </a:lnTo>
                <a:lnTo>
                  <a:pt x="626363" y="83820"/>
                </a:lnTo>
                <a:lnTo>
                  <a:pt x="650748" y="96012"/>
                </a:lnTo>
                <a:lnTo>
                  <a:pt x="655319" y="99060"/>
                </a:lnTo>
                <a:lnTo>
                  <a:pt x="661415" y="103632"/>
                </a:lnTo>
                <a:lnTo>
                  <a:pt x="665987" y="106679"/>
                </a:lnTo>
                <a:lnTo>
                  <a:pt x="670559" y="111251"/>
                </a:lnTo>
                <a:lnTo>
                  <a:pt x="675131" y="114300"/>
                </a:lnTo>
                <a:lnTo>
                  <a:pt x="678179" y="118872"/>
                </a:lnTo>
                <a:lnTo>
                  <a:pt x="681227" y="124968"/>
                </a:lnTo>
                <a:lnTo>
                  <a:pt x="682751" y="129539"/>
                </a:lnTo>
                <a:lnTo>
                  <a:pt x="684275" y="135636"/>
                </a:lnTo>
                <a:lnTo>
                  <a:pt x="684275" y="149351"/>
                </a:lnTo>
                <a:lnTo>
                  <a:pt x="682751" y="156972"/>
                </a:lnTo>
                <a:lnTo>
                  <a:pt x="679703" y="163068"/>
                </a:lnTo>
                <a:lnTo>
                  <a:pt x="675131" y="169164"/>
                </a:lnTo>
                <a:close/>
              </a:path>
              <a:path w="684529" h="187960">
                <a:moveTo>
                  <a:pt x="676655" y="38100"/>
                </a:moveTo>
                <a:lnTo>
                  <a:pt x="668321" y="33861"/>
                </a:lnTo>
                <a:lnTo>
                  <a:pt x="659129" y="30479"/>
                </a:lnTo>
                <a:lnTo>
                  <a:pt x="648795" y="28241"/>
                </a:lnTo>
                <a:lnTo>
                  <a:pt x="637031" y="27432"/>
                </a:lnTo>
                <a:lnTo>
                  <a:pt x="676655" y="27432"/>
                </a:lnTo>
                <a:lnTo>
                  <a:pt x="676655" y="38100"/>
                </a:lnTo>
                <a:close/>
              </a:path>
              <a:path w="684529" h="187960">
                <a:moveTo>
                  <a:pt x="638555" y="187451"/>
                </a:moveTo>
                <a:lnTo>
                  <a:pt x="608075" y="187451"/>
                </a:lnTo>
                <a:lnTo>
                  <a:pt x="605027" y="185928"/>
                </a:lnTo>
                <a:lnTo>
                  <a:pt x="600455" y="185928"/>
                </a:lnTo>
                <a:lnTo>
                  <a:pt x="595883" y="184403"/>
                </a:lnTo>
                <a:lnTo>
                  <a:pt x="592836" y="182879"/>
                </a:lnTo>
                <a:lnTo>
                  <a:pt x="588263" y="182879"/>
                </a:lnTo>
                <a:lnTo>
                  <a:pt x="579119" y="178307"/>
                </a:lnTo>
                <a:lnTo>
                  <a:pt x="579119" y="153924"/>
                </a:lnTo>
                <a:lnTo>
                  <a:pt x="582168" y="156972"/>
                </a:lnTo>
                <a:lnTo>
                  <a:pt x="585215" y="158496"/>
                </a:lnTo>
                <a:lnTo>
                  <a:pt x="589787" y="161544"/>
                </a:lnTo>
                <a:lnTo>
                  <a:pt x="592836" y="163068"/>
                </a:lnTo>
                <a:lnTo>
                  <a:pt x="601979" y="166116"/>
                </a:lnTo>
                <a:lnTo>
                  <a:pt x="605027" y="167639"/>
                </a:lnTo>
                <a:lnTo>
                  <a:pt x="609600" y="167639"/>
                </a:lnTo>
                <a:lnTo>
                  <a:pt x="614172" y="169164"/>
                </a:lnTo>
                <a:lnTo>
                  <a:pt x="675131" y="169164"/>
                </a:lnTo>
                <a:lnTo>
                  <a:pt x="665987" y="178307"/>
                </a:lnTo>
                <a:lnTo>
                  <a:pt x="653796" y="184403"/>
                </a:lnTo>
                <a:lnTo>
                  <a:pt x="638555" y="187451"/>
                </a:lnTo>
                <a:close/>
              </a:path>
              <a:path w="684529" h="187960">
                <a:moveTo>
                  <a:pt x="19811" y="185928"/>
                </a:moveTo>
                <a:lnTo>
                  <a:pt x="0" y="185928"/>
                </a:lnTo>
                <a:lnTo>
                  <a:pt x="0" y="3048"/>
                </a:lnTo>
                <a:lnTo>
                  <a:pt x="19811" y="3048"/>
                </a:lnTo>
                <a:lnTo>
                  <a:pt x="19811" y="82296"/>
                </a:lnTo>
                <a:lnTo>
                  <a:pt x="34330" y="82296"/>
                </a:lnTo>
                <a:lnTo>
                  <a:pt x="19811" y="115824"/>
                </a:lnTo>
                <a:lnTo>
                  <a:pt x="19811" y="185928"/>
                </a:lnTo>
                <a:close/>
              </a:path>
              <a:path w="684529" h="187960">
                <a:moveTo>
                  <a:pt x="34330" y="82296"/>
                </a:moveTo>
                <a:lnTo>
                  <a:pt x="19811" y="82296"/>
                </a:lnTo>
                <a:lnTo>
                  <a:pt x="27527" y="72294"/>
                </a:lnTo>
                <a:lnTo>
                  <a:pt x="36957" y="65151"/>
                </a:lnTo>
                <a:lnTo>
                  <a:pt x="48101" y="60864"/>
                </a:lnTo>
                <a:lnTo>
                  <a:pt x="60959" y="59436"/>
                </a:lnTo>
                <a:lnTo>
                  <a:pt x="78962" y="62579"/>
                </a:lnTo>
                <a:lnTo>
                  <a:pt x="91821" y="72009"/>
                </a:lnTo>
                <a:lnTo>
                  <a:pt x="93878" y="76200"/>
                </a:lnTo>
                <a:lnTo>
                  <a:pt x="53339" y="76200"/>
                </a:lnTo>
                <a:lnTo>
                  <a:pt x="46743" y="76795"/>
                </a:lnTo>
                <a:lnTo>
                  <a:pt x="40576" y="78676"/>
                </a:lnTo>
                <a:lnTo>
                  <a:pt x="34694" y="81986"/>
                </a:lnTo>
                <a:lnTo>
                  <a:pt x="34330" y="82296"/>
                </a:lnTo>
                <a:close/>
              </a:path>
              <a:path w="684529" h="187960">
                <a:moveTo>
                  <a:pt x="102107" y="185928"/>
                </a:moveTo>
                <a:lnTo>
                  <a:pt x="82296" y="185928"/>
                </a:lnTo>
                <a:lnTo>
                  <a:pt x="82296" y="114300"/>
                </a:lnTo>
                <a:lnTo>
                  <a:pt x="80557" y="97416"/>
                </a:lnTo>
                <a:lnTo>
                  <a:pt x="75247" y="85534"/>
                </a:lnTo>
                <a:lnTo>
                  <a:pt x="66222" y="78509"/>
                </a:lnTo>
                <a:lnTo>
                  <a:pt x="53339" y="76200"/>
                </a:lnTo>
                <a:lnTo>
                  <a:pt x="93878" y="76200"/>
                </a:lnTo>
                <a:lnTo>
                  <a:pt x="99536" y="87725"/>
                </a:lnTo>
                <a:lnTo>
                  <a:pt x="102107" y="109728"/>
                </a:lnTo>
                <a:lnTo>
                  <a:pt x="102107" y="185928"/>
                </a:lnTo>
                <a:close/>
              </a:path>
              <a:path w="684529" h="187960">
                <a:moveTo>
                  <a:pt x="312419" y="62484"/>
                </a:moveTo>
                <a:lnTo>
                  <a:pt x="292607" y="62484"/>
                </a:lnTo>
                <a:lnTo>
                  <a:pt x="292607" y="41148"/>
                </a:lnTo>
                <a:lnTo>
                  <a:pt x="309276" y="5786"/>
                </a:lnTo>
                <a:lnTo>
                  <a:pt x="330707" y="0"/>
                </a:lnTo>
                <a:lnTo>
                  <a:pt x="341375" y="0"/>
                </a:lnTo>
                <a:lnTo>
                  <a:pt x="345948" y="1524"/>
                </a:lnTo>
                <a:lnTo>
                  <a:pt x="345948" y="16764"/>
                </a:lnTo>
                <a:lnTo>
                  <a:pt x="332231" y="16764"/>
                </a:lnTo>
                <a:lnTo>
                  <a:pt x="323349" y="18454"/>
                </a:lnTo>
                <a:lnTo>
                  <a:pt x="317182" y="23431"/>
                </a:lnTo>
                <a:lnTo>
                  <a:pt x="313586" y="31551"/>
                </a:lnTo>
                <a:lnTo>
                  <a:pt x="312419" y="42672"/>
                </a:lnTo>
                <a:lnTo>
                  <a:pt x="312419" y="62484"/>
                </a:lnTo>
                <a:close/>
              </a:path>
              <a:path w="684529" h="187960">
                <a:moveTo>
                  <a:pt x="345948" y="19812"/>
                </a:moveTo>
                <a:lnTo>
                  <a:pt x="336803" y="16764"/>
                </a:lnTo>
                <a:lnTo>
                  <a:pt x="345948" y="16764"/>
                </a:lnTo>
                <a:lnTo>
                  <a:pt x="345948" y="19812"/>
                </a:lnTo>
                <a:close/>
              </a:path>
              <a:path w="684529" h="187960">
                <a:moveTo>
                  <a:pt x="341375" y="79248"/>
                </a:moveTo>
                <a:lnTo>
                  <a:pt x="271272" y="79248"/>
                </a:lnTo>
                <a:lnTo>
                  <a:pt x="271272" y="62484"/>
                </a:lnTo>
                <a:lnTo>
                  <a:pt x="341375" y="62484"/>
                </a:lnTo>
                <a:lnTo>
                  <a:pt x="341375" y="79248"/>
                </a:lnTo>
                <a:close/>
              </a:path>
              <a:path w="684529" h="187960">
                <a:moveTo>
                  <a:pt x="312419" y="185928"/>
                </a:moveTo>
                <a:lnTo>
                  <a:pt x="292607" y="185928"/>
                </a:lnTo>
                <a:lnTo>
                  <a:pt x="292607" y="79248"/>
                </a:lnTo>
                <a:lnTo>
                  <a:pt x="312419" y="79248"/>
                </a:lnTo>
                <a:lnTo>
                  <a:pt x="312419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7035" y="4881371"/>
            <a:ext cx="56515" cy="212090"/>
          </a:xfrm>
          <a:custGeom>
            <a:avLst/>
            <a:gdLst/>
            <a:ahLst/>
            <a:cxnLst/>
            <a:rect l="l" t="t" r="r" b="b"/>
            <a:pathLst>
              <a:path w="56515" h="212089">
                <a:moveTo>
                  <a:pt x="18288" y="211836"/>
                </a:moveTo>
                <a:lnTo>
                  <a:pt x="1524" y="211836"/>
                </a:lnTo>
                <a:lnTo>
                  <a:pt x="17526" y="188976"/>
                </a:lnTo>
                <a:lnTo>
                  <a:pt x="28955" y="163829"/>
                </a:lnTo>
                <a:lnTo>
                  <a:pt x="35814" y="136397"/>
                </a:lnTo>
                <a:lnTo>
                  <a:pt x="38100" y="106679"/>
                </a:lnTo>
                <a:lnTo>
                  <a:pt x="35790" y="76938"/>
                </a:lnTo>
                <a:lnTo>
                  <a:pt x="28765" y="49339"/>
                </a:lnTo>
                <a:lnTo>
                  <a:pt x="16883" y="23741"/>
                </a:lnTo>
                <a:lnTo>
                  <a:pt x="0" y="0"/>
                </a:lnTo>
                <a:lnTo>
                  <a:pt x="18288" y="0"/>
                </a:lnTo>
                <a:lnTo>
                  <a:pt x="35171" y="23098"/>
                </a:lnTo>
                <a:lnTo>
                  <a:pt x="47053" y="48768"/>
                </a:lnTo>
                <a:lnTo>
                  <a:pt x="54078" y="76723"/>
                </a:lnTo>
                <a:lnTo>
                  <a:pt x="56387" y="106679"/>
                </a:lnTo>
                <a:lnTo>
                  <a:pt x="54078" y="137255"/>
                </a:lnTo>
                <a:lnTo>
                  <a:pt x="47053" y="164972"/>
                </a:lnTo>
                <a:lnTo>
                  <a:pt x="35171" y="189833"/>
                </a:lnTo>
                <a:lnTo>
                  <a:pt x="18288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951" y="5373623"/>
            <a:ext cx="875030" cy="184785"/>
          </a:xfrm>
          <a:custGeom>
            <a:avLst/>
            <a:gdLst/>
            <a:ahLst/>
            <a:cxnLst/>
            <a:rect l="l" t="t" r="r" b="b"/>
            <a:pathLst>
              <a:path w="875030" h="184785">
                <a:moveTo>
                  <a:pt x="550164" y="184403"/>
                </a:moveTo>
                <a:lnTo>
                  <a:pt x="509016" y="167639"/>
                </a:lnTo>
                <a:lnTo>
                  <a:pt x="493776" y="120395"/>
                </a:lnTo>
                <a:lnTo>
                  <a:pt x="494895" y="107037"/>
                </a:lnTo>
                <a:lnTo>
                  <a:pt x="519112" y="66674"/>
                </a:lnTo>
                <a:lnTo>
                  <a:pt x="551688" y="56387"/>
                </a:lnTo>
                <a:lnTo>
                  <a:pt x="562546" y="57269"/>
                </a:lnTo>
                <a:lnTo>
                  <a:pt x="572262" y="60007"/>
                </a:lnTo>
                <a:lnTo>
                  <a:pt x="580834" y="64746"/>
                </a:lnTo>
                <a:lnTo>
                  <a:pt x="588264" y="71627"/>
                </a:lnTo>
                <a:lnTo>
                  <a:pt x="589327" y="73151"/>
                </a:lnTo>
                <a:lnTo>
                  <a:pt x="541020" y="73151"/>
                </a:lnTo>
                <a:lnTo>
                  <a:pt x="533400" y="76199"/>
                </a:lnTo>
                <a:lnTo>
                  <a:pt x="515112" y="108203"/>
                </a:lnTo>
                <a:lnTo>
                  <a:pt x="601574" y="108203"/>
                </a:lnTo>
                <a:lnTo>
                  <a:pt x="601980" y="114299"/>
                </a:lnTo>
                <a:lnTo>
                  <a:pt x="601980" y="124967"/>
                </a:lnTo>
                <a:lnTo>
                  <a:pt x="515112" y="124967"/>
                </a:lnTo>
                <a:lnTo>
                  <a:pt x="515707" y="134683"/>
                </a:lnTo>
                <a:lnTo>
                  <a:pt x="538543" y="165925"/>
                </a:lnTo>
                <a:lnTo>
                  <a:pt x="554736" y="169163"/>
                </a:lnTo>
                <a:lnTo>
                  <a:pt x="592836" y="169163"/>
                </a:lnTo>
                <a:lnTo>
                  <a:pt x="592836" y="173735"/>
                </a:lnTo>
                <a:lnTo>
                  <a:pt x="584239" y="178617"/>
                </a:lnTo>
                <a:lnTo>
                  <a:pt x="574357" y="181927"/>
                </a:lnTo>
                <a:lnTo>
                  <a:pt x="563046" y="183808"/>
                </a:lnTo>
                <a:lnTo>
                  <a:pt x="550164" y="184403"/>
                </a:lnTo>
                <a:close/>
              </a:path>
              <a:path w="875030" h="184785">
                <a:moveTo>
                  <a:pt x="601574" y="108203"/>
                </a:moveTo>
                <a:lnTo>
                  <a:pt x="582168" y="108203"/>
                </a:lnTo>
                <a:lnTo>
                  <a:pt x="581596" y="100512"/>
                </a:lnTo>
                <a:lnTo>
                  <a:pt x="579882" y="93535"/>
                </a:lnTo>
                <a:lnTo>
                  <a:pt x="577024" y="87415"/>
                </a:lnTo>
                <a:lnTo>
                  <a:pt x="573024" y="82295"/>
                </a:lnTo>
                <a:lnTo>
                  <a:pt x="568452" y="76199"/>
                </a:lnTo>
                <a:lnTo>
                  <a:pt x="560832" y="73151"/>
                </a:lnTo>
                <a:lnTo>
                  <a:pt x="589327" y="73151"/>
                </a:lnTo>
                <a:lnTo>
                  <a:pt x="594264" y="80224"/>
                </a:lnTo>
                <a:lnTo>
                  <a:pt x="598551" y="90106"/>
                </a:lnTo>
                <a:lnTo>
                  <a:pt x="601122" y="101417"/>
                </a:lnTo>
                <a:lnTo>
                  <a:pt x="601574" y="108203"/>
                </a:lnTo>
                <a:close/>
              </a:path>
              <a:path w="875030" h="184785">
                <a:moveTo>
                  <a:pt x="592836" y="169163"/>
                </a:moveTo>
                <a:lnTo>
                  <a:pt x="554736" y="169163"/>
                </a:lnTo>
                <a:lnTo>
                  <a:pt x="564975" y="168306"/>
                </a:lnTo>
                <a:lnTo>
                  <a:pt x="574929" y="165734"/>
                </a:lnTo>
                <a:lnTo>
                  <a:pt x="584311" y="161448"/>
                </a:lnTo>
                <a:lnTo>
                  <a:pt x="592836" y="155447"/>
                </a:lnTo>
                <a:lnTo>
                  <a:pt x="592836" y="169163"/>
                </a:lnTo>
                <a:close/>
              </a:path>
              <a:path w="875030" h="184785">
                <a:moveTo>
                  <a:pt x="463296" y="76199"/>
                </a:moveTo>
                <a:lnTo>
                  <a:pt x="443484" y="76199"/>
                </a:lnTo>
                <a:lnTo>
                  <a:pt x="443484" y="0"/>
                </a:lnTo>
                <a:lnTo>
                  <a:pt x="463296" y="0"/>
                </a:lnTo>
                <a:lnTo>
                  <a:pt x="463296" y="76199"/>
                </a:lnTo>
                <a:close/>
              </a:path>
              <a:path w="875030" h="184785">
                <a:moveTo>
                  <a:pt x="400812" y="184403"/>
                </a:moveTo>
                <a:lnTo>
                  <a:pt x="362712" y="169163"/>
                </a:lnTo>
                <a:lnTo>
                  <a:pt x="348996" y="123443"/>
                </a:lnTo>
                <a:lnTo>
                  <a:pt x="350091" y="109180"/>
                </a:lnTo>
                <a:lnTo>
                  <a:pt x="372808" y="66674"/>
                </a:lnTo>
                <a:lnTo>
                  <a:pt x="405384" y="56387"/>
                </a:lnTo>
                <a:lnTo>
                  <a:pt x="417337" y="57554"/>
                </a:lnTo>
                <a:lnTo>
                  <a:pt x="427863" y="61150"/>
                </a:lnTo>
                <a:lnTo>
                  <a:pt x="436673" y="67317"/>
                </a:lnTo>
                <a:lnTo>
                  <a:pt x="441146" y="73151"/>
                </a:lnTo>
                <a:lnTo>
                  <a:pt x="408431" y="73151"/>
                </a:lnTo>
                <a:lnTo>
                  <a:pt x="399835" y="73771"/>
                </a:lnTo>
                <a:lnTo>
                  <a:pt x="371856" y="101345"/>
                </a:lnTo>
                <a:lnTo>
                  <a:pt x="368808" y="121919"/>
                </a:lnTo>
                <a:lnTo>
                  <a:pt x="369617" y="132516"/>
                </a:lnTo>
                <a:lnTo>
                  <a:pt x="390906" y="165734"/>
                </a:lnTo>
                <a:lnTo>
                  <a:pt x="406908" y="169163"/>
                </a:lnTo>
                <a:lnTo>
                  <a:pt x="437424" y="169163"/>
                </a:lnTo>
                <a:lnTo>
                  <a:pt x="435530" y="171545"/>
                </a:lnTo>
                <a:lnTo>
                  <a:pt x="425577" y="178688"/>
                </a:lnTo>
                <a:lnTo>
                  <a:pt x="413908" y="182975"/>
                </a:lnTo>
                <a:lnTo>
                  <a:pt x="400812" y="184403"/>
                </a:lnTo>
                <a:close/>
              </a:path>
              <a:path w="875030" h="184785">
                <a:moveTo>
                  <a:pt x="437424" y="169163"/>
                </a:moveTo>
                <a:lnTo>
                  <a:pt x="406908" y="169163"/>
                </a:lnTo>
                <a:lnTo>
                  <a:pt x="414599" y="168330"/>
                </a:lnTo>
                <a:lnTo>
                  <a:pt x="421576" y="165925"/>
                </a:lnTo>
                <a:lnTo>
                  <a:pt x="443484" y="126491"/>
                </a:lnTo>
                <a:lnTo>
                  <a:pt x="443484" y="108203"/>
                </a:lnTo>
                <a:lnTo>
                  <a:pt x="422338" y="75437"/>
                </a:lnTo>
                <a:lnTo>
                  <a:pt x="408431" y="73151"/>
                </a:lnTo>
                <a:lnTo>
                  <a:pt x="441146" y="73151"/>
                </a:lnTo>
                <a:lnTo>
                  <a:pt x="443484" y="76199"/>
                </a:lnTo>
                <a:lnTo>
                  <a:pt x="463296" y="76199"/>
                </a:lnTo>
                <a:lnTo>
                  <a:pt x="463296" y="161543"/>
                </a:lnTo>
                <a:lnTo>
                  <a:pt x="443484" y="161543"/>
                </a:lnTo>
                <a:lnTo>
                  <a:pt x="437424" y="169163"/>
                </a:lnTo>
                <a:close/>
              </a:path>
              <a:path w="875030" h="184785">
                <a:moveTo>
                  <a:pt x="463296" y="182879"/>
                </a:moveTo>
                <a:lnTo>
                  <a:pt x="443484" y="182879"/>
                </a:lnTo>
                <a:lnTo>
                  <a:pt x="443484" y="161543"/>
                </a:lnTo>
                <a:lnTo>
                  <a:pt x="463296" y="161543"/>
                </a:lnTo>
                <a:lnTo>
                  <a:pt x="463296" y="182879"/>
                </a:lnTo>
                <a:close/>
              </a:path>
              <a:path w="875030" h="184785">
                <a:moveTo>
                  <a:pt x="265176" y="184403"/>
                </a:moveTo>
                <a:lnTo>
                  <a:pt x="220979" y="167639"/>
                </a:lnTo>
                <a:lnTo>
                  <a:pt x="204215" y="121919"/>
                </a:lnTo>
                <a:lnTo>
                  <a:pt x="205335" y="107013"/>
                </a:lnTo>
                <a:lnTo>
                  <a:pt x="230695" y="65389"/>
                </a:lnTo>
                <a:lnTo>
                  <a:pt x="266700" y="56387"/>
                </a:lnTo>
                <a:lnTo>
                  <a:pt x="280463" y="57292"/>
                </a:lnTo>
                <a:lnTo>
                  <a:pt x="292227" y="60197"/>
                </a:lnTo>
                <a:lnTo>
                  <a:pt x="302275" y="65389"/>
                </a:lnTo>
                <a:lnTo>
                  <a:pt x="310896" y="73151"/>
                </a:lnTo>
                <a:lnTo>
                  <a:pt x="266700" y="73151"/>
                </a:lnTo>
                <a:lnTo>
                  <a:pt x="257222" y="73771"/>
                </a:lnTo>
                <a:lnTo>
                  <a:pt x="227266" y="101345"/>
                </a:lnTo>
                <a:lnTo>
                  <a:pt x="224028" y="121919"/>
                </a:lnTo>
                <a:lnTo>
                  <a:pt x="224861" y="131873"/>
                </a:lnTo>
                <a:lnTo>
                  <a:pt x="249174" y="165734"/>
                </a:lnTo>
                <a:lnTo>
                  <a:pt x="266700" y="169163"/>
                </a:lnTo>
                <a:lnTo>
                  <a:pt x="307637" y="169163"/>
                </a:lnTo>
                <a:lnTo>
                  <a:pt x="300537" y="175402"/>
                </a:lnTo>
                <a:lnTo>
                  <a:pt x="290131" y="180593"/>
                </a:lnTo>
                <a:lnTo>
                  <a:pt x="278296" y="183499"/>
                </a:lnTo>
                <a:lnTo>
                  <a:pt x="265176" y="184403"/>
                </a:lnTo>
                <a:close/>
              </a:path>
              <a:path w="875030" h="184785">
                <a:moveTo>
                  <a:pt x="307637" y="169163"/>
                </a:moveTo>
                <a:lnTo>
                  <a:pt x="266700" y="169163"/>
                </a:lnTo>
                <a:lnTo>
                  <a:pt x="275296" y="168306"/>
                </a:lnTo>
                <a:lnTo>
                  <a:pt x="282892" y="165734"/>
                </a:lnTo>
                <a:lnTo>
                  <a:pt x="305514" y="131230"/>
                </a:lnTo>
                <a:lnTo>
                  <a:pt x="306323" y="120395"/>
                </a:lnTo>
                <a:lnTo>
                  <a:pt x="305514" y="109561"/>
                </a:lnTo>
                <a:lnTo>
                  <a:pt x="282892" y="75818"/>
                </a:lnTo>
                <a:lnTo>
                  <a:pt x="266700" y="73151"/>
                </a:lnTo>
                <a:lnTo>
                  <a:pt x="310896" y="73151"/>
                </a:lnTo>
                <a:lnTo>
                  <a:pt x="317777" y="82248"/>
                </a:lnTo>
                <a:lnTo>
                  <a:pt x="322516" y="93344"/>
                </a:lnTo>
                <a:lnTo>
                  <a:pt x="325254" y="106156"/>
                </a:lnTo>
                <a:lnTo>
                  <a:pt x="326136" y="120395"/>
                </a:lnTo>
                <a:lnTo>
                  <a:pt x="325016" y="134421"/>
                </a:lnTo>
                <a:lnTo>
                  <a:pt x="321754" y="146875"/>
                </a:lnTo>
                <a:lnTo>
                  <a:pt x="316491" y="157900"/>
                </a:lnTo>
                <a:lnTo>
                  <a:pt x="309372" y="167639"/>
                </a:lnTo>
                <a:lnTo>
                  <a:pt x="307637" y="169163"/>
                </a:lnTo>
                <a:close/>
              </a:path>
              <a:path w="875030" h="184785">
                <a:moveTo>
                  <a:pt x="32308" y="77723"/>
                </a:moveTo>
                <a:lnTo>
                  <a:pt x="19812" y="77723"/>
                </a:lnTo>
                <a:lnTo>
                  <a:pt x="27265" y="68603"/>
                </a:lnTo>
                <a:lnTo>
                  <a:pt x="36004" y="61912"/>
                </a:lnTo>
                <a:lnTo>
                  <a:pt x="46172" y="57792"/>
                </a:lnTo>
                <a:lnTo>
                  <a:pt x="57912" y="56387"/>
                </a:lnTo>
                <a:lnTo>
                  <a:pt x="67056" y="56387"/>
                </a:lnTo>
                <a:lnTo>
                  <a:pt x="74676" y="57911"/>
                </a:lnTo>
                <a:lnTo>
                  <a:pt x="86867" y="67055"/>
                </a:lnTo>
                <a:lnTo>
                  <a:pt x="91440" y="73151"/>
                </a:lnTo>
                <a:lnTo>
                  <a:pt x="41148" y="73151"/>
                </a:lnTo>
                <a:lnTo>
                  <a:pt x="33528" y="76199"/>
                </a:lnTo>
                <a:lnTo>
                  <a:pt x="32308" y="77723"/>
                </a:lnTo>
                <a:close/>
              </a:path>
              <a:path w="875030" h="184785">
                <a:moveTo>
                  <a:pt x="108508" y="80771"/>
                </a:moveTo>
                <a:lnTo>
                  <a:pt x="92964" y="80771"/>
                </a:lnTo>
                <a:lnTo>
                  <a:pt x="100679" y="69889"/>
                </a:lnTo>
                <a:lnTo>
                  <a:pt x="110109" y="62293"/>
                </a:lnTo>
                <a:lnTo>
                  <a:pt x="121253" y="57840"/>
                </a:lnTo>
                <a:lnTo>
                  <a:pt x="134112" y="56387"/>
                </a:lnTo>
                <a:lnTo>
                  <a:pt x="152114" y="59531"/>
                </a:lnTo>
                <a:lnTo>
                  <a:pt x="164973" y="68960"/>
                </a:lnTo>
                <a:lnTo>
                  <a:pt x="167030" y="73151"/>
                </a:lnTo>
                <a:lnTo>
                  <a:pt x="118872" y="73151"/>
                </a:lnTo>
                <a:lnTo>
                  <a:pt x="111251" y="76199"/>
                </a:lnTo>
                <a:lnTo>
                  <a:pt x="108508" y="80771"/>
                </a:lnTo>
                <a:close/>
              </a:path>
              <a:path w="875030" h="184785">
                <a:moveTo>
                  <a:pt x="19812" y="182879"/>
                </a:moveTo>
                <a:lnTo>
                  <a:pt x="0" y="182879"/>
                </a:lnTo>
                <a:lnTo>
                  <a:pt x="0" y="59435"/>
                </a:lnTo>
                <a:lnTo>
                  <a:pt x="19812" y="59435"/>
                </a:lnTo>
                <a:lnTo>
                  <a:pt x="19812" y="77723"/>
                </a:lnTo>
                <a:lnTo>
                  <a:pt x="32308" y="77723"/>
                </a:lnTo>
                <a:lnTo>
                  <a:pt x="19812" y="111251"/>
                </a:lnTo>
                <a:lnTo>
                  <a:pt x="19812" y="182879"/>
                </a:lnTo>
                <a:close/>
              </a:path>
              <a:path w="875030" h="184785">
                <a:moveTo>
                  <a:pt x="97536" y="182879"/>
                </a:moveTo>
                <a:lnTo>
                  <a:pt x="77723" y="182879"/>
                </a:lnTo>
                <a:lnTo>
                  <a:pt x="77723" y="108203"/>
                </a:lnTo>
                <a:lnTo>
                  <a:pt x="75985" y="93083"/>
                </a:lnTo>
                <a:lnTo>
                  <a:pt x="70675" y="82105"/>
                </a:lnTo>
                <a:lnTo>
                  <a:pt x="61650" y="75414"/>
                </a:lnTo>
                <a:lnTo>
                  <a:pt x="48767" y="73151"/>
                </a:lnTo>
                <a:lnTo>
                  <a:pt x="91440" y="73151"/>
                </a:lnTo>
                <a:lnTo>
                  <a:pt x="92964" y="80771"/>
                </a:lnTo>
                <a:lnTo>
                  <a:pt x="108508" y="80771"/>
                </a:lnTo>
                <a:lnTo>
                  <a:pt x="106679" y="83819"/>
                </a:lnTo>
                <a:lnTo>
                  <a:pt x="102679" y="89820"/>
                </a:lnTo>
                <a:lnTo>
                  <a:pt x="99821" y="96392"/>
                </a:lnTo>
                <a:lnTo>
                  <a:pt x="98107" y="103536"/>
                </a:lnTo>
                <a:lnTo>
                  <a:pt x="97536" y="111251"/>
                </a:lnTo>
                <a:lnTo>
                  <a:pt x="97536" y="182879"/>
                </a:lnTo>
                <a:close/>
              </a:path>
              <a:path w="875030" h="184785">
                <a:moveTo>
                  <a:pt x="175260" y="182879"/>
                </a:moveTo>
                <a:lnTo>
                  <a:pt x="155448" y="182879"/>
                </a:lnTo>
                <a:lnTo>
                  <a:pt x="155448" y="111251"/>
                </a:lnTo>
                <a:lnTo>
                  <a:pt x="154924" y="101798"/>
                </a:lnTo>
                <a:lnTo>
                  <a:pt x="137160" y="73151"/>
                </a:lnTo>
                <a:lnTo>
                  <a:pt x="167030" y="73151"/>
                </a:lnTo>
                <a:lnTo>
                  <a:pt x="172688" y="84677"/>
                </a:lnTo>
                <a:lnTo>
                  <a:pt x="175260" y="106679"/>
                </a:lnTo>
                <a:lnTo>
                  <a:pt x="175260" y="182879"/>
                </a:lnTo>
                <a:close/>
              </a:path>
              <a:path w="875030" h="184785">
                <a:moveTo>
                  <a:pt x="874776" y="166115"/>
                </a:moveTo>
                <a:lnTo>
                  <a:pt x="771144" y="114299"/>
                </a:lnTo>
                <a:lnTo>
                  <a:pt x="771144" y="108203"/>
                </a:lnTo>
                <a:lnTo>
                  <a:pt x="874776" y="50291"/>
                </a:lnTo>
                <a:lnTo>
                  <a:pt x="874776" y="67055"/>
                </a:lnTo>
                <a:lnTo>
                  <a:pt x="797052" y="111251"/>
                </a:lnTo>
                <a:lnTo>
                  <a:pt x="874776" y="149351"/>
                </a:lnTo>
                <a:lnTo>
                  <a:pt x="874776" y="166115"/>
                </a:lnTo>
                <a:close/>
              </a:path>
              <a:path w="875030" h="184785">
                <a:moveTo>
                  <a:pt x="652272" y="182879"/>
                </a:moveTo>
                <a:lnTo>
                  <a:pt x="632460" y="182879"/>
                </a:lnTo>
                <a:lnTo>
                  <a:pt x="632460" y="0"/>
                </a:lnTo>
                <a:lnTo>
                  <a:pt x="652272" y="0"/>
                </a:lnTo>
                <a:lnTo>
                  <a:pt x="652272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4020" y="5487161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1660" y="5373623"/>
            <a:ext cx="6990588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55023" y="5375147"/>
            <a:ext cx="673735" cy="182880"/>
          </a:xfrm>
          <a:custGeom>
            <a:avLst/>
            <a:gdLst/>
            <a:ahLst/>
            <a:cxnLst/>
            <a:rect l="l" t="t" r="r" b="b"/>
            <a:pathLst>
              <a:path w="673734" h="182879">
                <a:moveTo>
                  <a:pt x="588264" y="86868"/>
                </a:moveTo>
                <a:lnTo>
                  <a:pt x="588264" y="65532"/>
                </a:lnTo>
                <a:lnTo>
                  <a:pt x="597693" y="60650"/>
                </a:lnTo>
                <a:lnTo>
                  <a:pt x="607695" y="57340"/>
                </a:lnTo>
                <a:lnTo>
                  <a:pt x="618267" y="55459"/>
                </a:lnTo>
                <a:lnTo>
                  <a:pt x="629412" y="54864"/>
                </a:lnTo>
                <a:lnTo>
                  <a:pt x="648533" y="57721"/>
                </a:lnTo>
                <a:lnTo>
                  <a:pt x="662368" y="66294"/>
                </a:lnTo>
                <a:lnTo>
                  <a:pt x="665506" y="71628"/>
                </a:lnTo>
                <a:lnTo>
                  <a:pt x="627888" y="71628"/>
                </a:lnTo>
                <a:lnTo>
                  <a:pt x="616767" y="72509"/>
                </a:lnTo>
                <a:lnTo>
                  <a:pt x="606361" y="75247"/>
                </a:lnTo>
                <a:lnTo>
                  <a:pt x="596812" y="79986"/>
                </a:lnTo>
                <a:lnTo>
                  <a:pt x="588264" y="86868"/>
                </a:lnTo>
                <a:close/>
              </a:path>
              <a:path w="673734" h="182879">
                <a:moveTo>
                  <a:pt x="615696" y="182880"/>
                </a:moveTo>
                <a:lnTo>
                  <a:pt x="578548" y="162496"/>
                </a:lnTo>
                <a:lnTo>
                  <a:pt x="576072" y="147828"/>
                </a:lnTo>
                <a:lnTo>
                  <a:pt x="578619" y="132421"/>
                </a:lnTo>
                <a:lnTo>
                  <a:pt x="586168" y="120586"/>
                </a:lnTo>
                <a:lnTo>
                  <a:pt x="598574" y="112466"/>
                </a:lnTo>
                <a:lnTo>
                  <a:pt x="615696" y="108204"/>
                </a:lnTo>
                <a:lnTo>
                  <a:pt x="653796" y="102108"/>
                </a:lnTo>
                <a:lnTo>
                  <a:pt x="652105" y="88344"/>
                </a:lnTo>
                <a:lnTo>
                  <a:pt x="647128" y="78867"/>
                </a:lnTo>
                <a:lnTo>
                  <a:pt x="639008" y="73390"/>
                </a:lnTo>
                <a:lnTo>
                  <a:pt x="627888" y="71628"/>
                </a:lnTo>
                <a:lnTo>
                  <a:pt x="665506" y="71628"/>
                </a:lnTo>
                <a:lnTo>
                  <a:pt x="670774" y="80581"/>
                </a:lnTo>
                <a:lnTo>
                  <a:pt x="673608" y="100584"/>
                </a:lnTo>
                <a:lnTo>
                  <a:pt x="673608" y="118872"/>
                </a:lnTo>
                <a:lnTo>
                  <a:pt x="653796" y="118872"/>
                </a:lnTo>
                <a:lnTo>
                  <a:pt x="623316" y="121920"/>
                </a:lnTo>
                <a:lnTo>
                  <a:pt x="595884" y="152400"/>
                </a:lnTo>
                <a:lnTo>
                  <a:pt x="597408" y="156972"/>
                </a:lnTo>
                <a:lnTo>
                  <a:pt x="601980" y="161544"/>
                </a:lnTo>
                <a:lnTo>
                  <a:pt x="606552" y="164592"/>
                </a:lnTo>
                <a:lnTo>
                  <a:pt x="612648" y="167640"/>
                </a:lnTo>
                <a:lnTo>
                  <a:pt x="648034" y="167640"/>
                </a:lnTo>
                <a:lnTo>
                  <a:pt x="645485" y="171307"/>
                </a:lnTo>
                <a:lnTo>
                  <a:pt x="636841" y="177927"/>
                </a:lnTo>
                <a:lnTo>
                  <a:pt x="626768" y="181689"/>
                </a:lnTo>
                <a:lnTo>
                  <a:pt x="615696" y="182880"/>
                </a:lnTo>
                <a:close/>
              </a:path>
              <a:path w="673734" h="182879">
                <a:moveTo>
                  <a:pt x="648034" y="167640"/>
                </a:moveTo>
                <a:lnTo>
                  <a:pt x="629412" y="167640"/>
                </a:lnTo>
                <a:lnTo>
                  <a:pt x="637032" y="163068"/>
                </a:lnTo>
                <a:lnTo>
                  <a:pt x="643128" y="156972"/>
                </a:lnTo>
                <a:lnTo>
                  <a:pt x="648009" y="151209"/>
                </a:lnTo>
                <a:lnTo>
                  <a:pt x="651319" y="145161"/>
                </a:lnTo>
                <a:lnTo>
                  <a:pt x="653200" y="138541"/>
                </a:lnTo>
                <a:lnTo>
                  <a:pt x="653796" y="131064"/>
                </a:lnTo>
                <a:lnTo>
                  <a:pt x="653796" y="118872"/>
                </a:lnTo>
                <a:lnTo>
                  <a:pt x="673608" y="118872"/>
                </a:lnTo>
                <a:lnTo>
                  <a:pt x="673608" y="161544"/>
                </a:lnTo>
                <a:lnTo>
                  <a:pt x="652272" y="161544"/>
                </a:lnTo>
                <a:lnTo>
                  <a:pt x="648034" y="167640"/>
                </a:lnTo>
                <a:close/>
              </a:path>
              <a:path w="673734" h="182879">
                <a:moveTo>
                  <a:pt x="673608" y="181356"/>
                </a:moveTo>
                <a:lnTo>
                  <a:pt x="653796" y="181356"/>
                </a:lnTo>
                <a:lnTo>
                  <a:pt x="653796" y="161544"/>
                </a:lnTo>
                <a:lnTo>
                  <a:pt x="673608" y="161544"/>
                </a:lnTo>
                <a:lnTo>
                  <a:pt x="673608" y="181356"/>
                </a:lnTo>
                <a:close/>
              </a:path>
              <a:path w="673734" h="182879">
                <a:moveTo>
                  <a:pt x="379476" y="86868"/>
                </a:moveTo>
                <a:lnTo>
                  <a:pt x="379476" y="65532"/>
                </a:lnTo>
                <a:lnTo>
                  <a:pt x="388905" y="60650"/>
                </a:lnTo>
                <a:lnTo>
                  <a:pt x="398907" y="57340"/>
                </a:lnTo>
                <a:lnTo>
                  <a:pt x="409479" y="55459"/>
                </a:lnTo>
                <a:lnTo>
                  <a:pt x="420624" y="54864"/>
                </a:lnTo>
                <a:lnTo>
                  <a:pt x="439745" y="57721"/>
                </a:lnTo>
                <a:lnTo>
                  <a:pt x="453580" y="66294"/>
                </a:lnTo>
                <a:lnTo>
                  <a:pt x="456718" y="71628"/>
                </a:lnTo>
                <a:lnTo>
                  <a:pt x="419100" y="71628"/>
                </a:lnTo>
                <a:lnTo>
                  <a:pt x="407979" y="72509"/>
                </a:lnTo>
                <a:lnTo>
                  <a:pt x="397573" y="75247"/>
                </a:lnTo>
                <a:lnTo>
                  <a:pt x="388024" y="79986"/>
                </a:lnTo>
                <a:lnTo>
                  <a:pt x="379476" y="86868"/>
                </a:lnTo>
                <a:close/>
              </a:path>
              <a:path w="673734" h="182879">
                <a:moveTo>
                  <a:pt x="406908" y="182880"/>
                </a:moveTo>
                <a:lnTo>
                  <a:pt x="369760" y="162496"/>
                </a:lnTo>
                <a:lnTo>
                  <a:pt x="367284" y="147828"/>
                </a:lnTo>
                <a:lnTo>
                  <a:pt x="369831" y="132421"/>
                </a:lnTo>
                <a:lnTo>
                  <a:pt x="377380" y="120586"/>
                </a:lnTo>
                <a:lnTo>
                  <a:pt x="389786" y="112466"/>
                </a:lnTo>
                <a:lnTo>
                  <a:pt x="406908" y="108204"/>
                </a:lnTo>
                <a:lnTo>
                  <a:pt x="445008" y="102108"/>
                </a:lnTo>
                <a:lnTo>
                  <a:pt x="443317" y="88344"/>
                </a:lnTo>
                <a:lnTo>
                  <a:pt x="438340" y="78867"/>
                </a:lnTo>
                <a:lnTo>
                  <a:pt x="430220" y="73390"/>
                </a:lnTo>
                <a:lnTo>
                  <a:pt x="419100" y="71628"/>
                </a:lnTo>
                <a:lnTo>
                  <a:pt x="456718" y="71628"/>
                </a:lnTo>
                <a:lnTo>
                  <a:pt x="461986" y="80581"/>
                </a:lnTo>
                <a:lnTo>
                  <a:pt x="464820" y="100584"/>
                </a:lnTo>
                <a:lnTo>
                  <a:pt x="464820" y="118872"/>
                </a:lnTo>
                <a:lnTo>
                  <a:pt x="445008" y="118872"/>
                </a:lnTo>
                <a:lnTo>
                  <a:pt x="414528" y="121920"/>
                </a:lnTo>
                <a:lnTo>
                  <a:pt x="387096" y="152400"/>
                </a:lnTo>
                <a:lnTo>
                  <a:pt x="388620" y="156972"/>
                </a:lnTo>
                <a:lnTo>
                  <a:pt x="393192" y="161544"/>
                </a:lnTo>
                <a:lnTo>
                  <a:pt x="397764" y="164592"/>
                </a:lnTo>
                <a:lnTo>
                  <a:pt x="403860" y="167640"/>
                </a:lnTo>
                <a:lnTo>
                  <a:pt x="439246" y="167640"/>
                </a:lnTo>
                <a:lnTo>
                  <a:pt x="436697" y="171307"/>
                </a:lnTo>
                <a:lnTo>
                  <a:pt x="428053" y="177927"/>
                </a:lnTo>
                <a:lnTo>
                  <a:pt x="417980" y="181689"/>
                </a:lnTo>
                <a:lnTo>
                  <a:pt x="406908" y="182880"/>
                </a:lnTo>
                <a:close/>
              </a:path>
              <a:path w="673734" h="182879">
                <a:moveTo>
                  <a:pt x="439246" y="167640"/>
                </a:moveTo>
                <a:lnTo>
                  <a:pt x="420624" y="167640"/>
                </a:lnTo>
                <a:lnTo>
                  <a:pt x="428244" y="163068"/>
                </a:lnTo>
                <a:lnTo>
                  <a:pt x="434340" y="156972"/>
                </a:lnTo>
                <a:lnTo>
                  <a:pt x="439221" y="151209"/>
                </a:lnTo>
                <a:lnTo>
                  <a:pt x="442531" y="145161"/>
                </a:lnTo>
                <a:lnTo>
                  <a:pt x="444412" y="138541"/>
                </a:lnTo>
                <a:lnTo>
                  <a:pt x="445008" y="131064"/>
                </a:lnTo>
                <a:lnTo>
                  <a:pt x="445008" y="118872"/>
                </a:lnTo>
                <a:lnTo>
                  <a:pt x="464820" y="118872"/>
                </a:lnTo>
                <a:lnTo>
                  <a:pt x="464820" y="161544"/>
                </a:lnTo>
                <a:lnTo>
                  <a:pt x="443484" y="161544"/>
                </a:lnTo>
                <a:lnTo>
                  <a:pt x="439246" y="167640"/>
                </a:lnTo>
                <a:close/>
              </a:path>
              <a:path w="673734" h="182879">
                <a:moveTo>
                  <a:pt x="464820" y="181356"/>
                </a:moveTo>
                <a:lnTo>
                  <a:pt x="445008" y="181356"/>
                </a:lnTo>
                <a:lnTo>
                  <a:pt x="445008" y="161544"/>
                </a:lnTo>
                <a:lnTo>
                  <a:pt x="464820" y="161544"/>
                </a:lnTo>
                <a:lnTo>
                  <a:pt x="464820" y="181356"/>
                </a:lnTo>
                <a:close/>
              </a:path>
              <a:path w="673734" h="182879">
                <a:moveTo>
                  <a:pt x="22860" y="181356"/>
                </a:moveTo>
                <a:lnTo>
                  <a:pt x="3048" y="181356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1356"/>
                </a:lnTo>
                <a:close/>
              </a:path>
              <a:path w="673734" h="182879">
                <a:moveTo>
                  <a:pt x="96212" y="77724"/>
                </a:moveTo>
                <a:lnTo>
                  <a:pt x="82296" y="77724"/>
                </a:lnTo>
                <a:lnTo>
                  <a:pt x="90011" y="67722"/>
                </a:lnTo>
                <a:lnTo>
                  <a:pt x="99441" y="60579"/>
                </a:lnTo>
                <a:lnTo>
                  <a:pt x="110585" y="56292"/>
                </a:lnTo>
                <a:lnTo>
                  <a:pt x="123444" y="54864"/>
                </a:lnTo>
                <a:lnTo>
                  <a:pt x="132278" y="55697"/>
                </a:lnTo>
                <a:lnTo>
                  <a:pt x="140398" y="58102"/>
                </a:lnTo>
                <a:lnTo>
                  <a:pt x="147661" y="61936"/>
                </a:lnTo>
                <a:lnTo>
                  <a:pt x="153924" y="67056"/>
                </a:lnTo>
                <a:lnTo>
                  <a:pt x="156918" y="71628"/>
                </a:lnTo>
                <a:lnTo>
                  <a:pt x="115824" y="71628"/>
                </a:lnTo>
                <a:lnTo>
                  <a:pt x="109013" y="72223"/>
                </a:lnTo>
                <a:lnTo>
                  <a:pt x="102489" y="74104"/>
                </a:lnTo>
                <a:lnTo>
                  <a:pt x="96535" y="77414"/>
                </a:lnTo>
                <a:lnTo>
                  <a:pt x="96212" y="77724"/>
                </a:lnTo>
                <a:close/>
              </a:path>
              <a:path w="673734" h="182879">
                <a:moveTo>
                  <a:pt x="82296" y="181356"/>
                </a:moveTo>
                <a:lnTo>
                  <a:pt x="62484" y="181356"/>
                </a:lnTo>
                <a:lnTo>
                  <a:pt x="62484" y="57912"/>
                </a:lnTo>
                <a:lnTo>
                  <a:pt x="82296" y="57912"/>
                </a:lnTo>
                <a:lnTo>
                  <a:pt x="82296" y="77724"/>
                </a:lnTo>
                <a:lnTo>
                  <a:pt x="96212" y="77724"/>
                </a:lnTo>
                <a:lnTo>
                  <a:pt x="82296" y="109728"/>
                </a:lnTo>
                <a:lnTo>
                  <a:pt x="82296" y="181356"/>
                </a:lnTo>
                <a:close/>
              </a:path>
              <a:path w="673734" h="182879">
                <a:moveTo>
                  <a:pt x="164592" y="181356"/>
                </a:moveTo>
                <a:lnTo>
                  <a:pt x="144780" y="181356"/>
                </a:lnTo>
                <a:lnTo>
                  <a:pt x="144780" y="109728"/>
                </a:lnTo>
                <a:lnTo>
                  <a:pt x="143041" y="92844"/>
                </a:lnTo>
                <a:lnTo>
                  <a:pt x="137731" y="80962"/>
                </a:lnTo>
                <a:lnTo>
                  <a:pt x="128706" y="73937"/>
                </a:lnTo>
                <a:lnTo>
                  <a:pt x="115824" y="71628"/>
                </a:lnTo>
                <a:lnTo>
                  <a:pt x="156918" y="71628"/>
                </a:lnTo>
                <a:lnTo>
                  <a:pt x="158805" y="74509"/>
                </a:lnTo>
                <a:lnTo>
                  <a:pt x="162115" y="83248"/>
                </a:lnTo>
                <a:lnTo>
                  <a:pt x="163996" y="93416"/>
                </a:lnTo>
                <a:lnTo>
                  <a:pt x="164592" y="105156"/>
                </a:lnTo>
                <a:lnTo>
                  <a:pt x="164592" y="181356"/>
                </a:lnTo>
                <a:close/>
              </a:path>
              <a:path w="673734" h="182879">
                <a:moveTo>
                  <a:pt x="251460" y="181356"/>
                </a:moveTo>
                <a:lnTo>
                  <a:pt x="204216" y="181356"/>
                </a:lnTo>
                <a:lnTo>
                  <a:pt x="204216" y="7620"/>
                </a:lnTo>
                <a:lnTo>
                  <a:pt x="252984" y="7620"/>
                </a:lnTo>
                <a:lnTo>
                  <a:pt x="292989" y="13001"/>
                </a:lnTo>
                <a:lnTo>
                  <a:pt x="316104" y="25908"/>
                </a:lnTo>
                <a:lnTo>
                  <a:pt x="225552" y="25908"/>
                </a:lnTo>
                <a:lnTo>
                  <a:pt x="225552" y="163068"/>
                </a:lnTo>
                <a:lnTo>
                  <a:pt x="310364" y="163068"/>
                </a:lnTo>
                <a:lnTo>
                  <a:pt x="304823" y="167211"/>
                </a:lnTo>
                <a:lnTo>
                  <a:pt x="288988" y="174879"/>
                </a:lnTo>
                <a:lnTo>
                  <a:pt x="271152" y="179689"/>
                </a:lnTo>
                <a:lnTo>
                  <a:pt x="251460" y="181356"/>
                </a:lnTo>
                <a:close/>
              </a:path>
              <a:path w="673734" h="182879">
                <a:moveTo>
                  <a:pt x="310364" y="163068"/>
                </a:moveTo>
                <a:lnTo>
                  <a:pt x="251460" y="163068"/>
                </a:lnTo>
                <a:lnTo>
                  <a:pt x="267485" y="161925"/>
                </a:lnTo>
                <a:lnTo>
                  <a:pt x="281368" y="158496"/>
                </a:lnTo>
                <a:lnTo>
                  <a:pt x="312158" y="134540"/>
                </a:lnTo>
                <a:lnTo>
                  <a:pt x="323088" y="92964"/>
                </a:lnTo>
                <a:lnTo>
                  <a:pt x="318539" y="63841"/>
                </a:lnTo>
                <a:lnTo>
                  <a:pt x="304990" y="42862"/>
                </a:lnTo>
                <a:lnTo>
                  <a:pt x="282582" y="30170"/>
                </a:lnTo>
                <a:lnTo>
                  <a:pt x="251460" y="25908"/>
                </a:lnTo>
                <a:lnTo>
                  <a:pt x="316104" y="25908"/>
                </a:lnTo>
                <a:lnTo>
                  <a:pt x="321564" y="28956"/>
                </a:lnTo>
                <a:lnTo>
                  <a:pt x="338709" y="55197"/>
                </a:lnTo>
                <a:lnTo>
                  <a:pt x="344424" y="91440"/>
                </a:lnTo>
                <a:lnTo>
                  <a:pt x="342733" y="110894"/>
                </a:lnTo>
                <a:lnTo>
                  <a:pt x="337756" y="128206"/>
                </a:lnTo>
                <a:lnTo>
                  <a:pt x="329636" y="143517"/>
                </a:lnTo>
                <a:lnTo>
                  <a:pt x="318516" y="156972"/>
                </a:lnTo>
                <a:lnTo>
                  <a:pt x="310364" y="163068"/>
                </a:lnTo>
                <a:close/>
              </a:path>
              <a:path w="673734" h="182879">
                <a:moveTo>
                  <a:pt x="527304" y="57912"/>
                </a:moveTo>
                <a:lnTo>
                  <a:pt x="507492" y="57912"/>
                </a:lnTo>
                <a:lnTo>
                  <a:pt x="507492" y="27432"/>
                </a:lnTo>
                <a:lnTo>
                  <a:pt x="527304" y="21336"/>
                </a:lnTo>
                <a:lnTo>
                  <a:pt x="527304" y="57912"/>
                </a:lnTo>
                <a:close/>
              </a:path>
              <a:path w="673734" h="182879">
                <a:moveTo>
                  <a:pt x="557784" y="74676"/>
                </a:moveTo>
                <a:lnTo>
                  <a:pt x="486156" y="74676"/>
                </a:lnTo>
                <a:lnTo>
                  <a:pt x="486156" y="57912"/>
                </a:lnTo>
                <a:lnTo>
                  <a:pt x="557784" y="57912"/>
                </a:lnTo>
                <a:lnTo>
                  <a:pt x="557784" y="74676"/>
                </a:lnTo>
                <a:close/>
              </a:path>
              <a:path w="673734" h="182879">
                <a:moveTo>
                  <a:pt x="547116" y="182880"/>
                </a:moveTo>
                <a:lnTo>
                  <a:pt x="539496" y="182880"/>
                </a:lnTo>
                <a:lnTo>
                  <a:pt x="525494" y="180617"/>
                </a:lnTo>
                <a:lnTo>
                  <a:pt x="515493" y="173926"/>
                </a:lnTo>
                <a:lnTo>
                  <a:pt x="509492" y="162948"/>
                </a:lnTo>
                <a:lnTo>
                  <a:pt x="507492" y="147828"/>
                </a:lnTo>
                <a:lnTo>
                  <a:pt x="507492" y="74676"/>
                </a:lnTo>
                <a:lnTo>
                  <a:pt x="527304" y="74676"/>
                </a:lnTo>
                <a:lnTo>
                  <a:pt x="527304" y="152400"/>
                </a:lnTo>
                <a:lnTo>
                  <a:pt x="528828" y="158496"/>
                </a:lnTo>
                <a:lnTo>
                  <a:pt x="534924" y="164592"/>
                </a:lnTo>
                <a:lnTo>
                  <a:pt x="539496" y="166116"/>
                </a:lnTo>
                <a:lnTo>
                  <a:pt x="557784" y="166116"/>
                </a:lnTo>
                <a:lnTo>
                  <a:pt x="557784" y="179832"/>
                </a:lnTo>
                <a:lnTo>
                  <a:pt x="553212" y="181356"/>
                </a:lnTo>
                <a:lnTo>
                  <a:pt x="547116" y="182880"/>
                </a:lnTo>
                <a:close/>
              </a:path>
              <a:path w="673734" h="182879">
                <a:moveTo>
                  <a:pt x="557784" y="166116"/>
                </a:moveTo>
                <a:lnTo>
                  <a:pt x="550164" y="166116"/>
                </a:lnTo>
                <a:lnTo>
                  <a:pt x="554736" y="164592"/>
                </a:lnTo>
                <a:lnTo>
                  <a:pt x="557784" y="163068"/>
                </a:lnTo>
                <a:lnTo>
                  <a:pt x="557784" y="166116"/>
                </a:lnTo>
                <a:close/>
              </a:path>
              <a:path w="673734" h="182879">
                <a:moveTo>
                  <a:pt x="16764" y="25908"/>
                </a:moveTo>
                <a:lnTo>
                  <a:pt x="9144" y="25908"/>
                </a:lnTo>
                <a:lnTo>
                  <a:pt x="3048" y="22860"/>
                </a:lnTo>
                <a:lnTo>
                  <a:pt x="0" y="16764"/>
                </a:lnTo>
                <a:lnTo>
                  <a:pt x="0" y="9144"/>
                </a:lnTo>
                <a:lnTo>
                  <a:pt x="1524" y="6096"/>
                </a:lnTo>
                <a:lnTo>
                  <a:pt x="6096" y="1524"/>
                </a:lnTo>
                <a:lnTo>
                  <a:pt x="9144" y="0"/>
                </a:lnTo>
                <a:lnTo>
                  <a:pt x="16764" y="0"/>
                </a:lnTo>
                <a:lnTo>
                  <a:pt x="19812" y="1524"/>
                </a:lnTo>
                <a:lnTo>
                  <a:pt x="21336" y="4572"/>
                </a:lnTo>
                <a:lnTo>
                  <a:pt x="24384" y="6096"/>
                </a:lnTo>
                <a:lnTo>
                  <a:pt x="25908" y="9144"/>
                </a:lnTo>
                <a:lnTo>
                  <a:pt x="25908" y="16764"/>
                </a:lnTo>
                <a:lnTo>
                  <a:pt x="24384" y="19812"/>
                </a:lnTo>
                <a:lnTo>
                  <a:pt x="19812" y="24384"/>
                </a:lnTo>
                <a:lnTo>
                  <a:pt x="167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46919" y="5382767"/>
            <a:ext cx="56515" cy="212090"/>
          </a:xfrm>
          <a:custGeom>
            <a:avLst/>
            <a:gdLst/>
            <a:ahLst/>
            <a:cxnLst/>
            <a:rect l="l" t="t" r="r" b="b"/>
            <a:pathLst>
              <a:path w="56515" h="212089">
                <a:moveTo>
                  <a:pt x="18288" y="211836"/>
                </a:moveTo>
                <a:lnTo>
                  <a:pt x="1524" y="211836"/>
                </a:lnTo>
                <a:lnTo>
                  <a:pt x="17526" y="188976"/>
                </a:lnTo>
                <a:lnTo>
                  <a:pt x="28955" y="163829"/>
                </a:lnTo>
                <a:lnTo>
                  <a:pt x="35814" y="136397"/>
                </a:lnTo>
                <a:lnTo>
                  <a:pt x="38100" y="106679"/>
                </a:lnTo>
                <a:lnTo>
                  <a:pt x="35790" y="76938"/>
                </a:lnTo>
                <a:lnTo>
                  <a:pt x="28765" y="49339"/>
                </a:lnTo>
                <a:lnTo>
                  <a:pt x="16883" y="23741"/>
                </a:lnTo>
                <a:lnTo>
                  <a:pt x="0" y="0"/>
                </a:lnTo>
                <a:lnTo>
                  <a:pt x="18288" y="0"/>
                </a:lnTo>
                <a:lnTo>
                  <a:pt x="35171" y="23098"/>
                </a:lnTo>
                <a:lnTo>
                  <a:pt x="47053" y="48768"/>
                </a:lnTo>
                <a:lnTo>
                  <a:pt x="54078" y="76723"/>
                </a:lnTo>
                <a:lnTo>
                  <a:pt x="56387" y="106679"/>
                </a:lnTo>
                <a:lnTo>
                  <a:pt x="54078" y="137255"/>
                </a:lnTo>
                <a:lnTo>
                  <a:pt x="47053" y="164972"/>
                </a:lnTo>
                <a:lnTo>
                  <a:pt x="35171" y="189833"/>
                </a:lnTo>
                <a:lnTo>
                  <a:pt x="18288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9915" y="2543668"/>
            <a:ext cx="1925955" cy="1579245"/>
          </a:xfrm>
          <a:custGeom>
            <a:avLst/>
            <a:gdLst/>
            <a:ahLst/>
            <a:cxnLst/>
            <a:rect l="l" t="t" r="r" b="b"/>
            <a:pathLst>
              <a:path w="1925954" h="1579245">
                <a:moveTo>
                  <a:pt x="30916" y="1578751"/>
                </a:moveTo>
                <a:lnTo>
                  <a:pt x="495736" y="745123"/>
                </a:lnTo>
                <a:lnTo>
                  <a:pt x="434206" y="729752"/>
                </a:lnTo>
                <a:lnTo>
                  <a:pt x="376431" y="712805"/>
                </a:lnTo>
                <a:lnTo>
                  <a:pt x="322485" y="694386"/>
                </a:lnTo>
                <a:lnTo>
                  <a:pt x="272440" y="674600"/>
                </a:lnTo>
                <a:lnTo>
                  <a:pt x="226367" y="653551"/>
                </a:lnTo>
                <a:lnTo>
                  <a:pt x="184339" y="631345"/>
                </a:lnTo>
                <a:lnTo>
                  <a:pt x="146427" y="608086"/>
                </a:lnTo>
                <a:lnTo>
                  <a:pt x="112705" y="583879"/>
                </a:lnTo>
                <a:lnTo>
                  <a:pt x="83244" y="558828"/>
                </a:lnTo>
                <a:lnTo>
                  <a:pt x="37393" y="506617"/>
                </a:lnTo>
                <a:lnTo>
                  <a:pt x="9453" y="452289"/>
                </a:lnTo>
                <a:lnTo>
                  <a:pt x="0" y="396684"/>
                </a:lnTo>
                <a:lnTo>
                  <a:pt x="2386" y="368664"/>
                </a:lnTo>
                <a:lnTo>
                  <a:pt x="21746" y="312713"/>
                </a:lnTo>
                <a:lnTo>
                  <a:pt x="61035" y="257580"/>
                </a:lnTo>
                <a:lnTo>
                  <a:pt x="88334" y="230582"/>
                </a:lnTo>
                <a:lnTo>
                  <a:pt x="120832" y="204103"/>
                </a:lnTo>
                <a:lnTo>
                  <a:pt x="183592" y="163484"/>
                </a:lnTo>
                <a:lnTo>
                  <a:pt x="218659" y="144738"/>
                </a:lnTo>
                <a:lnTo>
                  <a:pt x="256001" y="127055"/>
                </a:lnTo>
                <a:lnTo>
                  <a:pt x="295483" y="110452"/>
                </a:lnTo>
                <a:lnTo>
                  <a:pt x="336968" y="94943"/>
                </a:lnTo>
                <a:lnTo>
                  <a:pt x="380321" y="80546"/>
                </a:lnTo>
                <a:lnTo>
                  <a:pt x="425406" y="67274"/>
                </a:lnTo>
                <a:lnTo>
                  <a:pt x="472086" y="55146"/>
                </a:lnTo>
                <a:lnTo>
                  <a:pt x="520225" y="44175"/>
                </a:lnTo>
                <a:lnTo>
                  <a:pt x="569687" y="34379"/>
                </a:lnTo>
                <a:lnTo>
                  <a:pt x="620336" y="25772"/>
                </a:lnTo>
                <a:lnTo>
                  <a:pt x="672036" y="18370"/>
                </a:lnTo>
                <a:lnTo>
                  <a:pt x="724651" y="12190"/>
                </a:lnTo>
                <a:lnTo>
                  <a:pt x="778044" y="7247"/>
                </a:lnTo>
                <a:lnTo>
                  <a:pt x="832080" y="3557"/>
                </a:lnTo>
                <a:lnTo>
                  <a:pt x="886622" y="1136"/>
                </a:lnTo>
                <a:lnTo>
                  <a:pt x="941534" y="0"/>
                </a:lnTo>
                <a:lnTo>
                  <a:pt x="996681" y="163"/>
                </a:lnTo>
                <a:lnTo>
                  <a:pt x="1051925" y="1643"/>
                </a:lnTo>
                <a:lnTo>
                  <a:pt x="1107132" y="4454"/>
                </a:lnTo>
                <a:lnTo>
                  <a:pt x="1162164" y="8614"/>
                </a:lnTo>
                <a:lnTo>
                  <a:pt x="1216886" y="14137"/>
                </a:lnTo>
                <a:lnTo>
                  <a:pt x="1271161" y="21039"/>
                </a:lnTo>
                <a:lnTo>
                  <a:pt x="1324854" y="29336"/>
                </a:lnTo>
                <a:lnTo>
                  <a:pt x="1377829" y="39044"/>
                </a:lnTo>
                <a:lnTo>
                  <a:pt x="1429948" y="50179"/>
                </a:lnTo>
                <a:lnTo>
                  <a:pt x="1491479" y="65549"/>
                </a:lnTo>
                <a:lnTo>
                  <a:pt x="1549253" y="82496"/>
                </a:lnTo>
                <a:lnTo>
                  <a:pt x="1603199" y="100915"/>
                </a:lnTo>
                <a:lnTo>
                  <a:pt x="1653244" y="120702"/>
                </a:lnTo>
                <a:lnTo>
                  <a:pt x="1699317" y="141750"/>
                </a:lnTo>
                <a:lnTo>
                  <a:pt x="1741346" y="163956"/>
                </a:lnTo>
                <a:lnTo>
                  <a:pt x="1779257" y="187216"/>
                </a:lnTo>
                <a:lnTo>
                  <a:pt x="1812979" y="211423"/>
                </a:lnTo>
                <a:lnTo>
                  <a:pt x="1842441" y="236473"/>
                </a:lnTo>
                <a:lnTo>
                  <a:pt x="1888291" y="288685"/>
                </a:lnTo>
                <a:lnTo>
                  <a:pt x="1916231" y="343012"/>
                </a:lnTo>
                <a:lnTo>
                  <a:pt x="1925685" y="398618"/>
                </a:lnTo>
                <a:lnTo>
                  <a:pt x="1923298" y="426638"/>
                </a:lnTo>
                <a:lnTo>
                  <a:pt x="1903938" y="482588"/>
                </a:lnTo>
                <a:lnTo>
                  <a:pt x="1864649" y="537721"/>
                </a:lnTo>
                <a:lnTo>
                  <a:pt x="1837350" y="564719"/>
                </a:lnTo>
                <a:lnTo>
                  <a:pt x="1804852" y="591199"/>
                </a:lnTo>
                <a:lnTo>
                  <a:pt x="1742211" y="631807"/>
                </a:lnTo>
                <a:lnTo>
                  <a:pt x="1706973" y="650637"/>
                </a:lnTo>
                <a:lnTo>
                  <a:pt x="1669301" y="668447"/>
                </a:lnTo>
                <a:lnTo>
                  <a:pt x="1629330" y="685210"/>
                </a:lnTo>
                <a:lnTo>
                  <a:pt x="1587193" y="700899"/>
                </a:lnTo>
                <a:lnTo>
                  <a:pt x="1543023" y="715486"/>
                </a:lnTo>
                <a:lnTo>
                  <a:pt x="1496955" y="728944"/>
                </a:lnTo>
                <a:lnTo>
                  <a:pt x="1449122" y="741245"/>
                </a:lnTo>
                <a:lnTo>
                  <a:pt x="1399659" y="752362"/>
                </a:lnTo>
                <a:lnTo>
                  <a:pt x="1348697" y="762267"/>
                </a:lnTo>
                <a:lnTo>
                  <a:pt x="1296372" y="770933"/>
                </a:lnTo>
                <a:lnTo>
                  <a:pt x="1242818" y="778333"/>
                </a:lnTo>
                <a:lnTo>
                  <a:pt x="1188167" y="784439"/>
                </a:lnTo>
                <a:lnTo>
                  <a:pt x="1132554" y="789223"/>
                </a:lnTo>
                <a:lnTo>
                  <a:pt x="1080919" y="792367"/>
                </a:lnTo>
                <a:lnTo>
                  <a:pt x="844732" y="792367"/>
                </a:lnTo>
                <a:lnTo>
                  <a:pt x="30916" y="1578751"/>
                </a:lnTo>
                <a:close/>
              </a:path>
              <a:path w="1925954" h="1579245">
                <a:moveTo>
                  <a:pt x="961277" y="795375"/>
                </a:moveTo>
                <a:lnTo>
                  <a:pt x="903151" y="794600"/>
                </a:lnTo>
                <a:lnTo>
                  <a:pt x="844732" y="792367"/>
                </a:lnTo>
                <a:lnTo>
                  <a:pt x="1080919" y="792367"/>
                </a:lnTo>
                <a:lnTo>
                  <a:pt x="1076112" y="792659"/>
                </a:lnTo>
                <a:lnTo>
                  <a:pt x="1018975" y="794719"/>
                </a:lnTo>
                <a:lnTo>
                  <a:pt x="961277" y="795375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5779" y="2538983"/>
            <a:ext cx="1934210" cy="1581150"/>
          </a:xfrm>
          <a:custGeom>
            <a:avLst/>
            <a:gdLst/>
            <a:ahLst/>
            <a:cxnLst/>
            <a:rect l="l" t="t" r="r" b="b"/>
            <a:pathLst>
              <a:path w="1934210" h="1581150">
                <a:moveTo>
                  <a:pt x="883920" y="9525"/>
                </a:moveTo>
                <a:lnTo>
                  <a:pt x="746760" y="9525"/>
                </a:lnTo>
                <a:lnTo>
                  <a:pt x="883920" y="0"/>
                </a:lnTo>
                <a:lnTo>
                  <a:pt x="931164" y="0"/>
                </a:lnTo>
                <a:lnTo>
                  <a:pt x="883920" y="9525"/>
                </a:lnTo>
                <a:close/>
              </a:path>
              <a:path w="1934210" h="1581150">
                <a:moveTo>
                  <a:pt x="1210056" y="9525"/>
                </a:moveTo>
                <a:lnTo>
                  <a:pt x="1069848" y="9525"/>
                </a:lnTo>
                <a:lnTo>
                  <a:pt x="1022603" y="0"/>
                </a:lnTo>
                <a:lnTo>
                  <a:pt x="1162812" y="0"/>
                </a:lnTo>
                <a:lnTo>
                  <a:pt x="1210056" y="9525"/>
                </a:lnTo>
                <a:close/>
              </a:path>
              <a:path w="1934210" h="1581150">
                <a:moveTo>
                  <a:pt x="748284" y="19050"/>
                </a:moveTo>
                <a:lnTo>
                  <a:pt x="656844" y="19050"/>
                </a:lnTo>
                <a:lnTo>
                  <a:pt x="701039" y="9525"/>
                </a:lnTo>
                <a:lnTo>
                  <a:pt x="792479" y="9525"/>
                </a:lnTo>
                <a:lnTo>
                  <a:pt x="748284" y="19050"/>
                </a:lnTo>
                <a:close/>
              </a:path>
              <a:path w="1934210" h="1581150">
                <a:moveTo>
                  <a:pt x="1435607" y="752475"/>
                </a:moveTo>
                <a:lnTo>
                  <a:pt x="1402079" y="752475"/>
                </a:lnTo>
                <a:lnTo>
                  <a:pt x="1434084" y="742950"/>
                </a:lnTo>
                <a:lnTo>
                  <a:pt x="1464564" y="733425"/>
                </a:lnTo>
                <a:lnTo>
                  <a:pt x="1551432" y="704850"/>
                </a:lnTo>
                <a:lnTo>
                  <a:pt x="1578864" y="704850"/>
                </a:lnTo>
                <a:lnTo>
                  <a:pt x="1606296" y="685800"/>
                </a:lnTo>
                <a:lnTo>
                  <a:pt x="1632203" y="685800"/>
                </a:lnTo>
                <a:lnTo>
                  <a:pt x="1680972" y="657225"/>
                </a:lnTo>
                <a:lnTo>
                  <a:pt x="1726692" y="638175"/>
                </a:lnTo>
                <a:lnTo>
                  <a:pt x="1769364" y="609600"/>
                </a:lnTo>
                <a:lnTo>
                  <a:pt x="1805939" y="590550"/>
                </a:lnTo>
                <a:lnTo>
                  <a:pt x="1818132" y="581025"/>
                </a:lnTo>
                <a:lnTo>
                  <a:pt x="1866900" y="533400"/>
                </a:lnTo>
                <a:lnTo>
                  <a:pt x="1895856" y="495300"/>
                </a:lnTo>
                <a:lnTo>
                  <a:pt x="1900428" y="485775"/>
                </a:lnTo>
                <a:lnTo>
                  <a:pt x="1906524" y="476250"/>
                </a:lnTo>
                <a:lnTo>
                  <a:pt x="1911096" y="466725"/>
                </a:lnTo>
                <a:lnTo>
                  <a:pt x="1923288" y="428625"/>
                </a:lnTo>
                <a:lnTo>
                  <a:pt x="1924812" y="419100"/>
                </a:lnTo>
                <a:lnTo>
                  <a:pt x="1926336" y="400050"/>
                </a:lnTo>
                <a:lnTo>
                  <a:pt x="1924812" y="381000"/>
                </a:lnTo>
                <a:lnTo>
                  <a:pt x="1917192" y="342900"/>
                </a:lnTo>
                <a:lnTo>
                  <a:pt x="1900428" y="304800"/>
                </a:lnTo>
                <a:lnTo>
                  <a:pt x="1889760" y="295275"/>
                </a:lnTo>
                <a:lnTo>
                  <a:pt x="1876044" y="276225"/>
                </a:lnTo>
                <a:lnTo>
                  <a:pt x="1842516" y="238125"/>
                </a:lnTo>
                <a:lnTo>
                  <a:pt x="1801368" y="200025"/>
                </a:lnTo>
                <a:lnTo>
                  <a:pt x="1776984" y="190500"/>
                </a:lnTo>
                <a:lnTo>
                  <a:pt x="1751076" y="171450"/>
                </a:lnTo>
                <a:lnTo>
                  <a:pt x="1723644" y="152400"/>
                </a:lnTo>
                <a:lnTo>
                  <a:pt x="1693164" y="142875"/>
                </a:lnTo>
                <a:lnTo>
                  <a:pt x="1662684" y="123825"/>
                </a:lnTo>
                <a:lnTo>
                  <a:pt x="1629156" y="114300"/>
                </a:lnTo>
                <a:lnTo>
                  <a:pt x="1556003" y="85725"/>
                </a:lnTo>
                <a:lnTo>
                  <a:pt x="1476756" y="66675"/>
                </a:lnTo>
                <a:lnTo>
                  <a:pt x="1434084" y="57150"/>
                </a:lnTo>
                <a:lnTo>
                  <a:pt x="1299972" y="28575"/>
                </a:lnTo>
                <a:lnTo>
                  <a:pt x="1208532" y="19050"/>
                </a:lnTo>
                <a:lnTo>
                  <a:pt x="1162812" y="9525"/>
                </a:lnTo>
                <a:lnTo>
                  <a:pt x="1255776" y="9525"/>
                </a:lnTo>
                <a:lnTo>
                  <a:pt x="1435607" y="47625"/>
                </a:lnTo>
                <a:lnTo>
                  <a:pt x="1519428" y="66675"/>
                </a:lnTo>
                <a:lnTo>
                  <a:pt x="1559052" y="76200"/>
                </a:lnTo>
                <a:lnTo>
                  <a:pt x="1595628" y="95250"/>
                </a:lnTo>
                <a:lnTo>
                  <a:pt x="1632203" y="104775"/>
                </a:lnTo>
                <a:lnTo>
                  <a:pt x="1665732" y="114300"/>
                </a:lnTo>
                <a:lnTo>
                  <a:pt x="1697736" y="133350"/>
                </a:lnTo>
                <a:lnTo>
                  <a:pt x="1755648" y="161925"/>
                </a:lnTo>
                <a:lnTo>
                  <a:pt x="1781556" y="180975"/>
                </a:lnTo>
                <a:lnTo>
                  <a:pt x="1805939" y="200025"/>
                </a:lnTo>
                <a:lnTo>
                  <a:pt x="1827276" y="209550"/>
                </a:lnTo>
                <a:lnTo>
                  <a:pt x="1866900" y="247650"/>
                </a:lnTo>
                <a:lnTo>
                  <a:pt x="1895856" y="285750"/>
                </a:lnTo>
                <a:lnTo>
                  <a:pt x="1917192" y="323850"/>
                </a:lnTo>
                <a:lnTo>
                  <a:pt x="1930907" y="361950"/>
                </a:lnTo>
                <a:lnTo>
                  <a:pt x="1933956" y="381000"/>
                </a:lnTo>
                <a:lnTo>
                  <a:pt x="1933956" y="400050"/>
                </a:lnTo>
                <a:lnTo>
                  <a:pt x="1932432" y="419100"/>
                </a:lnTo>
                <a:lnTo>
                  <a:pt x="1929384" y="438150"/>
                </a:lnTo>
                <a:lnTo>
                  <a:pt x="1923288" y="457200"/>
                </a:lnTo>
                <a:lnTo>
                  <a:pt x="1914144" y="476250"/>
                </a:lnTo>
                <a:lnTo>
                  <a:pt x="1908048" y="495300"/>
                </a:lnTo>
                <a:lnTo>
                  <a:pt x="1903476" y="495300"/>
                </a:lnTo>
                <a:lnTo>
                  <a:pt x="1895856" y="514350"/>
                </a:lnTo>
                <a:lnTo>
                  <a:pt x="1889760" y="523875"/>
                </a:lnTo>
                <a:lnTo>
                  <a:pt x="1882139" y="533400"/>
                </a:lnTo>
                <a:lnTo>
                  <a:pt x="1872996" y="533400"/>
                </a:lnTo>
                <a:lnTo>
                  <a:pt x="1865376" y="552450"/>
                </a:lnTo>
                <a:lnTo>
                  <a:pt x="1854707" y="561975"/>
                </a:lnTo>
                <a:lnTo>
                  <a:pt x="1845564" y="571500"/>
                </a:lnTo>
                <a:lnTo>
                  <a:pt x="1834896" y="571500"/>
                </a:lnTo>
                <a:lnTo>
                  <a:pt x="1822703" y="581025"/>
                </a:lnTo>
                <a:lnTo>
                  <a:pt x="1812036" y="590550"/>
                </a:lnTo>
                <a:lnTo>
                  <a:pt x="1793748" y="609600"/>
                </a:lnTo>
                <a:lnTo>
                  <a:pt x="1773936" y="619125"/>
                </a:lnTo>
                <a:lnTo>
                  <a:pt x="1731264" y="647700"/>
                </a:lnTo>
                <a:lnTo>
                  <a:pt x="1685544" y="666750"/>
                </a:lnTo>
                <a:lnTo>
                  <a:pt x="1659636" y="676275"/>
                </a:lnTo>
                <a:lnTo>
                  <a:pt x="1635252" y="685800"/>
                </a:lnTo>
                <a:lnTo>
                  <a:pt x="1609344" y="695325"/>
                </a:lnTo>
                <a:lnTo>
                  <a:pt x="1554479" y="714375"/>
                </a:lnTo>
                <a:lnTo>
                  <a:pt x="1496568" y="733425"/>
                </a:lnTo>
                <a:lnTo>
                  <a:pt x="1435607" y="752475"/>
                </a:lnTo>
                <a:close/>
              </a:path>
              <a:path w="1934210" h="1581150">
                <a:moveTo>
                  <a:pt x="490948" y="750823"/>
                </a:moveTo>
                <a:lnTo>
                  <a:pt x="455676" y="742950"/>
                </a:lnTo>
                <a:lnTo>
                  <a:pt x="414528" y="723900"/>
                </a:lnTo>
                <a:lnTo>
                  <a:pt x="374904" y="714375"/>
                </a:lnTo>
                <a:lnTo>
                  <a:pt x="338328" y="704850"/>
                </a:lnTo>
                <a:lnTo>
                  <a:pt x="301751" y="685800"/>
                </a:lnTo>
                <a:lnTo>
                  <a:pt x="268224" y="676275"/>
                </a:lnTo>
                <a:lnTo>
                  <a:pt x="236220" y="657225"/>
                </a:lnTo>
                <a:lnTo>
                  <a:pt x="207263" y="647700"/>
                </a:lnTo>
                <a:lnTo>
                  <a:pt x="178308" y="628650"/>
                </a:lnTo>
                <a:lnTo>
                  <a:pt x="152400" y="619125"/>
                </a:lnTo>
                <a:lnTo>
                  <a:pt x="128016" y="600075"/>
                </a:lnTo>
                <a:lnTo>
                  <a:pt x="85344" y="561975"/>
                </a:lnTo>
                <a:lnTo>
                  <a:pt x="68579" y="542925"/>
                </a:lnTo>
                <a:lnTo>
                  <a:pt x="51816" y="533400"/>
                </a:lnTo>
                <a:lnTo>
                  <a:pt x="38100" y="504825"/>
                </a:lnTo>
                <a:lnTo>
                  <a:pt x="25908" y="495300"/>
                </a:lnTo>
                <a:lnTo>
                  <a:pt x="16763" y="476250"/>
                </a:lnTo>
                <a:lnTo>
                  <a:pt x="9144" y="457200"/>
                </a:lnTo>
                <a:lnTo>
                  <a:pt x="3048" y="428625"/>
                </a:lnTo>
                <a:lnTo>
                  <a:pt x="0" y="409575"/>
                </a:lnTo>
                <a:lnTo>
                  <a:pt x="0" y="390525"/>
                </a:lnTo>
                <a:lnTo>
                  <a:pt x="1524" y="371475"/>
                </a:lnTo>
                <a:lnTo>
                  <a:pt x="4572" y="352425"/>
                </a:lnTo>
                <a:lnTo>
                  <a:pt x="7620" y="342900"/>
                </a:lnTo>
                <a:lnTo>
                  <a:pt x="12192" y="333375"/>
                </a:lnTo>
                <a:lnTo>
                  <a:pt x="15240" y="323850"/>
                </a:lnTo>
                <a:lnTo>
                  <a:pt x="19812" y="314325"/>
                </a:lnTo>
                <a:lnTo>
                  <a:pt x="25908" y="304800"/>
                </a:lnTo>
                <a:lnTo>
                  <a:pt x="30479" y="295275"/>
                </a:lnTo>
                <a:lnTo>
                  <a:pt x="38100" y="285750"/>
                </a:lnTo>
                <a:lnTo>
                  <a:pt x="44196" y="276225"/>
                </a:lnTo>
                <a:lnTo>
                  <a:pt x="51816" y="266700"/>
                </a:lnTo>
                <a:lnTo>
                  <a:pt x="60960" y="257175"/>
                </a:lnTo>
                <a:lnTo>
                  <a:pt x="68579" y="247650"/>
                </a:lnTo>
                <a:lnTo>
                  <a:pt x="88392" y="228600"/>
                </a:lnTo>
                <a:lnTo>
                  <a:pt x="99060" y="219075"/>
                </a:lnTo>
                <a:lnTo>
                  <a:pt x="111251" y="209550"/>
                </a:lnTo>
                <a:lnTo>
                  <a:pt x="121920" y="200025"/>
                </a:lnTo>
                <a:lnTo>
                  <a:pt x="147828" y="180975"/>
                </a:lnTo>
                <a:lnTo>
                  <a:pt x="175260" y="161925"/>
                </a:lnTo>
                <a:lnTo>
                  <a:pt x="204216" y="152400"/>
                </a:lnTo>
                <a:lnTo>
                  <a:pt x="234696" y="133350"/>
                </a:lnTo>
                <a:lnTo>
                  <a:pt x="266700" y="123825"/>
                </a:lnTo>
                <a:lnTo>
                  <a:pt x="300228" y="104775"/>
                </a:lnTo>
                <a:lnTo>
                  <a:pt x="335279" y="95250"/>
                </a:lnTo>
                <a:lnTo>
                  <a:pt x="371856" y="76200"/>
                </a:lnTo>
                <a:lnTo>
                  <a:pt x="448056" y="57150"/>
                </a:lnTo>
                <a:lnTo>
                  <a:pt x="528828" y="38100"/>
                </a:lnTo>
                <a:lnTo>
                  <a:pt x="614172" y="19050"/>
                </a:lnTo>
                <a:lnTo>
                  <a:pt x="702564" y="19050"/>
                </a:lnTo>
                <a:lnTo>
                  <a:pt x="658368" y="28575"/>
                </a:lnTo>
                <a:lnTo>
                  <a:pt x="615696" y="28575"/>
                </a:lnTo>
                <a:lnTo>
                  <a:pt x="490728" y="57150"/>
                </a:lnTo>
                <a:lnTo>
                  <a:pt x="411479" y="76200"/>
                </a:lnTo>
                <a:lnTo>
                  <a:pt x="374904" y="85725"/>
                </a:lnTo>
                <a:lnTo>
                  <a:pt x="338328" y="104775"/>
                </a:lnTo>
                <a:lnTo>
                  <a:pt x="303276" y="114300"/>
                </a:lnTo>
                <a:lnTo>
                  <a:pt x="269748" y="123825"/>
                </a:lnTo>
                <a:lnTo>
                  <a:pt x="208788" y="161925"/>
                </a:lnTo>
                <a:lnTo>
                  <a:pt x="179832" y="171450"/>
                </a:lnTo>
                <a:lnTo>
                  <a:pt x="115824" y="219075"/>
                </a:lnTo>
                <a:lnTo>
                  <a:pt x="67056" y="266700"/>
                </a:lnTo>
                <a:lnTo>
                  <a:pt x="38100" y="304800"/>
                </a:lnTo>
                <a:lnTo>
                  <a:pt x="33528" y="304800"/>
                </a:lnTo>
                <a:lnTo>
                  <a:pt x="13716" y="352425"/>
                </a:lnTo>
                <a:lnTo>
                  <a:pt x="9144" y="390525"/>
                </a:lnTo>
                <a:lnTo>
                  <a:pt x="9144" y="409575"/>
                </a:lnTo>
                <a:lnTo>
                  <a:pt x="16763" y="447675"/>
                </a:lnTo>
                <a:lnTo>
                  <a:pt x="33528" y="485775"/>
                </a:lnTo>
                <a:lnTo>
                  <a:pt x="57912" y="523875"/>
                </a:lnTo>
                <a:lnTo>
                  <a:pt x="91440" y="561975"/>
                </a:lnTo>
                <a:lnTo>
                  <a:pt x="111251" y="571500"/>
                </a:lnTo>
                <a:lnTo>
                  <a:pt x="132588" y="590550"/>
                </a:lnTo>
                <a:lnTo>
                  <a:pt x="156972" y="609600"/>
                </a:lnTo>
                <a:lnTo>
                  <a:pt x="182879" y="619125"/>
                </a:lnTo>
                <a:lnTo>
                  <a:pt x="210312" y="638175"/>
                </a:lnTo>
                <a:lnTo>
                  <a:pt x="271272" y="666750"/>
                </a:lnTo>
                <a:lnTo>
                  <a:pt x="304800" y="685800"/>
                </a:lnTo>
                <a:lnTo>
                  <a:pt x="377951" y="704850"/>
                </a:lnTo>
                <a:lnTo>
                  <a:pt x="417576" y="723900"/>
                </a:lnTo>
                <a:lnTo>
                  <a:pt x="501396" y="742950"/>
                </a:lnTo>
                <a:lnTo>
                  <a:pt x="495300" y="742950"/>
                </a:lnTo>
                <a:lnTo>
                  <a:pt x="490948" y="750823"/>
                </a:lnTo>
                <a:close/>
              </a:path>
              <a:path w="1934210" h="1581150">
                <a:moveTo>
                  <a:pt x="498348" y="752475"/>
                </a:moveTo>
                <a:lnTo>
                  <a:pt x="490948" y="750823"/>
                </a:lnTo>
                <a:lnTo>
                  <a:pt x="495300" y="742950"/>
                </a:lnTo>
                <a:lnTo>
                  <a:pt x="498348" y="752475"/>
                </a:lnTo>
                <a:close/>
              </a:path>
              <a:path w="1934210" h="1581150">
                <a:moveTo>
                  <a:pt x="502920" y="752475"/>
                </a:moveTo>
                <a:lnTo>
                  <a:pt x="498348" y="752475"/>
                </a:lnTo>
                <a:lnTo>
                  <a:pt x="495300" y="742950"/>
                </a:lnTo>
                <a:lnTo>
                  <a:pt x="504444" y="742950"/>
                </a:lnTo>
                <a:lnTo>
                  <a:pt x="502920" y="752475"/>
                </a:lnTo>
                <a:close/>
              </a:path>
              <a:path w="1934210" h="1581150">
                <a:moveTo>
                  <a:pt x="43216" y="1560863"/>
                </a:moveTo>
                <a:lnTo>
                  <a:pt x="490948" y="750823"/>
                </a:lnTo>
                <a:lnTo>
                  <a:pt x="498348" y="752475"/>
                </a:lnTo>
                <a:lnTo>
                  <a:pt x="502920" y="752475"/>
                </a:lnTo>
                <a:lnTo>
                  <a:pt x="59937" y="1544816"/>
                </a:lnTo>
                <a:lnTo>
                  <a:pt x="43216" y="1560863"/>
                </a:lnTo>
                <a:close/>
              </a:path>
              <a:path w="1934210" h="1581150">
                <a:moveTo>
                  <a:pt x="1207007" y="790575"/>
                </a:moveTo>
                <a:lnTo>
                  <a:pt x="1065276" y="790575"/>
                </a:lnTo>
                <a:lnTo>
                  <a:pt x="1136903" y="781050"/>
                </a:lnTo>
                <a:lnTo>
                  <a:pt x="1205484" y="781050"/>
                </a:lnTo>
                <a:lnTo>
                  <a:pt x="1339596" y="762000"/>
                </a:lnTo>
                <a:lnTo>
                  <a:pt x="1371600" y="752475"/>
                </a:lnTo>
                <a:lnTo>
                  <a:pt x="1405128" y="752475"/>
                </a:lnTo>
                <a:lnTo>
                  <a:pt x="1341120" y="771525"/>
                </a:lnTo>
                <a:lnTo>
                  <a:pt x="1207007" y="790575"/>
                </a:lnTo>
                <a:close/>
              </a:path>
              <a:path w="1934210" h="1581150">
                <a:moveTo>
                  <a:pt x="41388" y="1577993"/>
                </a:moveTo>
                <a:lnTo>
                  <a:pt x="59937" y="1544816"/>
                </a:lnTo>
                <a:lnTo>
                  <a:pt x="845820" y="790575"/>
                </a:lnTo>
                <a:lnTo>
                  <a:pt x="1136903" y="790575"/>
                </a:lnTo>
                <a:lnTo>
                  <a:pt x="1066800" y="800100"/>
                </a:lnTo>
                <a:lnTo>
                  <a:pt x="851916" y="800100"/>
                </a:lnTo>
                <a:lnTo>
                  <a:pt x="41388" y="1577993"/>
                </a:lnTo>
                <a:close/>
              </a:path>
              <a:path w="1934210" h="1581150">
                <a:moveTo>
                  <a:pt x="38962" y="1580322"/>
                </a:moveTo>
                <a:lnTo>
                  <a:pt x="35117" y="1575516"/>
                </a:lnTo>
                <a:lnTo>
                  <a:pt x="43216" y="1560863"/>
                </a:lnTo>
                <a:lnTo>
                  <a:pt x="59937" y="1544816"/>
                </a:lnTo>
                <a:lnTo>
                  <a:pt x="41388" y="1577993"/>
                </a:lnTo>
                <a:lnTo>
                  <a:pt x="38962" y="1580322"/>
                </a:lnTo>
                <a:close/>
              </a:path>
              <a:path w="1934210" h="1581150">
                <a:moveTo>
                  <a:pt x="35117" y="1575516"/>
                </a:moveTo>
                <a:lnTo>
                  <a:pt x="32004" y="1571625"/>
                </a:lnTo>
                <a:lnTo>
                  <a:pt x="43216" y="1560863"/>
                </a:lnTo>
                <a:lnTo>
                  <a:pt x="35117" y="1575516"/>
                </a:lnTo>
                <a:close/>
              </a:path>
              <a:path w="1934210" h="1581150">
                <a:moveTo>
                  <a:pt x="38100" y="1581150"/>
                </a:moveTo>
                <a:lnTo>
                  <a:pt x="32004" y="1581150"/>
                </a:lnTo>
                <a:lnTo>
                  <a:pt x="35117" y="1575516"/>
                </a:lnTo>
                <a:lnTo>
                  <a:pt x="38962" y="1580322"/>
                </a:lnTo>
                <a:lnTo>
                  <a:pt x="38100" y="1581150"/>
                </a:lnTo>
                <a:close/>
              </a:path>
              <a:path w="1934210" h="1581150">
                <a:moveTo>
                  <a:pt x="39624" y="1581150"/>
                </a:moveTo>
                <a:lnTo>
                  <a:pt x="38962" y="1580322"/>
                </a:lnTo>
                <a:lnTo>
                  <a:pt x="41388" y="1577993"/>
                </a:lnTo>
                <a:lnTo>
                  <a:pt x="39624" y="1581150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64090" y="2634580"/>
            <a:ext cx="87566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499"/>
              </a:lnSpc>
            </a:pPr>
            <a:r>
              <a:rPr sz="1300" spc="-45" dirty="0">
                <a:solidFill>
                  <a:srgbClr val="FFFFFF"/>
                </a:solidFill>
                <a:latin typeface="Courier New"/>
                <a:cs typeface="Courier New"/>
              </a:rPr>
              <a:t>Change</a:t>
            </a:r>
            <a:r>
              <a:rPr sz="1300" spc="-4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60" dirty="0">
                <a:solidFill>
                  <a:srgbClr val="FFFFFF"/>
                </a:solidFill>
                <a:latin typeface="Courier New"/>
                <a:cs typeface="Courier New"/>
              </a:rPr>
              <a:t>the  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Compute  </a:t>
            </a:r>
            <a:r>
              <a:rPr sz="1300" spc="-140" dirty="0">
                <a:solidFill>
                  <a:srgbClr val="FFFFFF"/>
                </a:solidFill>
                <a:latin typeface="Courier New"/>
                <a:cs typeface="Courier New"/>
              </a:rPr>
              <a:t>Context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150620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62" y="1108105"/>
            <a:ext cx="432879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5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b="1" spc="-1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670" dirty="0">
                <a:solidFill>
                  <a:srgbClr val="FFFFFF"/>
                </a:solidFill>
                <a:latin typeface="Courier New"/>
                <a:cs typeface="Courier New"/>
              </a:rPr>
              <a:t>Server:</a:t>
            </a:r>
            <a:r>
              <a:rPr b="1" spc="-1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660" dirty="0">
                <a:solidFill>
                  <a:srgbClr val="FFFFFF"/>
                </a:solidFill>
                <a:latin typeface="Courier New"/>
                <a:cs typeface="Courier New"/>
              </a:rPr>
              <a:t>scale-out</a:t>
            </a:r>
            <a:r>
              <a:rPr b="1" spc="-13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5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940" y="2537663"/>
            <a:ext cx="8203565" cy="287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buSzPct val="89830"/>
              <a:buChar char="•"/>
              <a:tabLst>
                <a:tab pos="290195" algn="l"/>
              </a:tabLst>
            </a:pPr>
            <a:r>
              <a:rPr sz="2950" spc="-170" dirty="0">
                <a:solidFill>
                  <a:srgbClr val="505050"/>
                </a:solidFill>
                <a:latin typeface="Courier New"/>
                <a:cs typeface="Courier New"/>
              </a:rPr>
              <a:t>100%</a:t>
            </a:r>
            <a:r>
              <a:rPr sz="2950" spc="-93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395" dirty="0">
                <a:solidFill>
                  <a:srgbClr val="505050"/>
                </a:solidFill>
                <a:latin typeface="Courier New"/>
                <a:cs typeface="Courier New"/>
              </a:rPr>
              <a:t>compatible</a:t>
            </a:r>
            <a:r>
              <a:rPr sz="2950" spc="-9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05" dirty="0">
                <a:solidFill>
                  <a:srgbClr val="505050"/>
                </a:solidFill>
                <a:latin typeface="Courier New"/>
                <a:cs typeface="Courier New"/>
              </a:rPr>
              <a:t>with</a:t>
            </a:r>
            <a:r>
              <a:rPr sz="2950" spc="-9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170" dirty="0">
                <a:solidFill>
                  <a:srgbClr val="505050"/>
                </a:solidFill>
                <a:latin typeface="Courier New"/>
                <a:cs typeface="Courier New"/>
              </a:rPr>
              <a:t>open</a:t>
            </a:r>
            <a:r>
              <a:rPr sz="2950" spc="-9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420" dirty="0">
                <a:solidFill>
                  <a:srgbClr val="505050"/>
                </a:solidFill>
                <a:latin typeface="Courier New"/>
                <a:cs typeface="Courier New"/>
              </a:rPr>
              <a:t>source</a:t>
            </a:r>
            <a:r>
              <a:rPr sz="2950" spc="-99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13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endParaRPr sz="2950">
              <a:latin typeface="Courier New"/>
              <a:cs typeface="Courier New"/>
            </a:endParaRPr>
          </a:p>
          <a:p>
            <a:pPr marL="484505" lvl="1" indent="-194945">
              <a:lnSpc>
                <a:spcPct val="100000"/>
              </a:lnSpc>
              <a:spcBef>
                <a:spcPts val="265"/>
              </a:spcBef>
              <a:buSzPct val="90909"/>
              <a:buChar char="•"/>
              <a:tabLst>
                <a:tab pos="485140" algn="l"/>
              </a:tabLst>
            </a:pPr>
            <a:r>
              <a:rPr sz="1650" spc="-45" dirty="0">
                <a:solidFill>
                  <a:srgbClr val="505050"/>
                </a:solidFill>
                <a:latin typeface="Courier New"/>
                <a:cs typeface="Courier New"/>
              </a:rPr>
              <a:t>Any</a:t>
            </a:r>
            <a:r>
              <a:rPr sz="1650" spc="-5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25" dirty="0">
                <a:solidFill>
                  <a:srgbClr val="505050"/>
                </a:solidFill>
                <a:latin typeface="Courier New"/>
                <a:cs typeface="Courier New"/>
              </a:rPr>
              <a:t>code/package</a:t>
            </a:r>
            <a:r>
              <a:rPr sz="1650" spc="-5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60" dirty="0">
                <a:solidFill>
                  <a:srgbClr val="505050"/>
                </a:solidFill>
                <a:latin typeface="Courier New"/>
                <a:cs typeface="Courier New"/>
              </a:rPr>
              <a:t>that</a:t>
            </a:r>
            <a:r>
              <a:rPr sz="16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25" dirty="0">
                <a:solidFill>
                  <a:srgbClr val="505050"/>
                </a:solidFill>
                <a:latin typeface="Courier New"/>
                <a:cs typeface="Courier New"/>
              </a:rPr>
              <a:t>works</a:t>
            </a:r>
            <a:r>
              <a:rPr sz="1650" spc="-56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55" dirty="0">
                <a:solidFill>
                  <a:srgbClr val="505050"/>
                </a:solidFill>
                <a:latin typeface="Courier New"/>
                <a:cs typeface="Courier New"/>
              </a:rPr>
              <a:t>today</a:t>
            </a:r>
            <a:r>
              <a:rPr sz="1650" spc="-5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10" dirty="0">
                <a:solidFill>
                  <a:srgbClr val="505050"/>
                </a:solidFill>
                <a:latin typeface="Courier New"/>
                <a:cs typeface="Courier New"/>
              </a:rPr>
              <a:t>with</a:t>
            </a:r>
            <a:r>
              <a:rPr sz="1650" spc="-5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16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385" dirty="0">
                <a:solidFill>
                  <a:srgbClr val="505050"/>
                </a:solidFill>
                <a:latin typeface="Courier New"/>
                <a:cs typeface="Courier New"/>
              </a:rPr>
              <a:t>will</a:t>
            </a:r>
            <a:r>
              <a:rPr sz="1650" spc="-5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90" dirty="0">
                <a:solidFill>
                  <a:srgbClr val="505050"/>
                </a:solidFill>
                <a:latin typeface="Courier New"/>
                <a:cs typeface="Courier New"/>
              </a:rPr>
              <a:t>work</a:t>
            </a:r>
            <a:r>
              <a:rPr sz="16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315" dirty="0">
                <a:solidFill>
                  <a:srgbClr val="505050"/>
                </a:solidFill>
                <a:latin typeface="Courier New"/>
                <a:cs typeface="Courier New"/>
              </a:rPr>
              <a:t>in</a:t>
            </a:r>
            <a:r>
              <a:rPr sz="1650" spc="-53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16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15" dirty="0">
                <a:solidFill>
                  <a:srgbClr val="505050"/>
                </a:solidFill>
                <a:latin typeface="Courier New"/>
                <a:cs typeface="Courier New"/>
              </a:rPr>
              <a:t>Server</a:t>
            </a:r>
            <a:endParaRPr sz="16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05050"/>
              </a:buClr>
              <a:buFont typeface="Courier New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spcBef>
                <a:spcPts val="5"/>
              </a:spcBef>
              <a:buSzPct val="89830"/>
              <a:buChar char="•"/>
              <a:tabLst>
                <a:tab pos="290195" algn="l"/>
              </a:tabLst>
            </a:pPr>
            <a:r>
              <a:rPr sz="2950" spc="-170" dirty="0">
                <a:solidFill>
                  <a:srgbClr val="505050"/>
                </a:solidFill>
                <a:latin typeface="Courier New"/>
                <a:cs typeface="Courier New"/>
              </a:rPr>
              <a:t>Wide</a:t>
            </a:r>
            <a:r>
              <a:rPr sz="2950" spc="-9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335" dirty="0">
                <a:solidFill>
                  <a:srgbClr val="505050"/>
                </a:solidFill>
                <a:latin typeface="Courier New"/>
                <a:cs typeface="Courier New"/>
              </a:rPr>
              <a:t>range</a:t>
            </a:r>
            <a:r>
              <a:rPr sz="2950" spc="-9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65" dirty="0">
                <a:solidFill>
                  <a:srgbClr val="505050"/>
                </a:solidFill>
                <a:latin typeface="Courier New"/>
                <a:cs typeface="Courier New"/>
              </a:rPr>
              <a:t>of</a:t>
            </a:r>
            <a:r>
              <a:rPr sz="2950" spc="-9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55" dirty="0">
                <a:solidFill>
                  <a:srgbClr val="505050"/>
                </a:solidFill>
                <a:latin typeface="Courier New"/>
                <a:cs typeface="Courier New"/>
              </a:rPr>
              <a:t>scalable</a:t>
            </a:r>
            <a:r>
              <a:rPr sz="2950" spc="-9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204" dirty="0">
                <a:solidFill>
                  <a:srgbClr val="505050"/>
                </a:solidFill>
                <a:latin typeface="Courier New"/>
                <a:cs typeface="Courier New"/>
              </a:rPr>
              <a:t>and</a:t>
            </a:r>
            <a:r>
              <a:rPr sz="2950" spc="-944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80" dirty="0">
                <a:solidFill>
                  <a:srgbClr val="505050"/>
                </a:solidFill>
                <a:latin typeface="Courier New"/>
                <a:cs typeface="Courier New"/>
              </a:rPr>
              <a:t>distributed</a:t>
            </a:r>
            <a:r>
              <a:rPr sz="2950" spc="-944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13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2950" spc="-9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30" dirty="0">
                <a:solidFill>
                  <a:srgbClr val="505050"/>
                </a:solidFill>
                <a:latin typeface="Courier New"/>
                <a:cs typeface="Courier New"/>
              </a:rPr>
              <a:t>functions</a:t>
            </a:r>
            <a:endParaRPr sz="2950">
              <a:latin typeface="Courier New"/>
              <a:cs typeface="Courier New"/>
            </a:endParaRPr>
          </a:p>
          <a:p>
            <a:pPr marL="484505" lvl="1" indent="-194945">
              <a:lnSpc>
                <a:spcPct val="100000"/>
              </a:lnSpc>
              <a:spcBef>
                <a:spcPts val="265"/>
              </a:spcBef>
              <a:buSzPct val="90909"/>
              <a:buChar char="•"/>
              <a:tabLst>
                <a:tab pos="485140" algn="l"/>
              </a:tabLst>
            </a:pPr>
            <a:r>
              <a:rPr sz="1650" spc="-185" dirty="0">
                <a:solidFill>
                  <a:srgbClr val="505050"/>
                </a:solidFill>
                <a:latin typeface="Courier New"/>
                <a:cs typeface="Courier New"/>
              </a:rPr>
              <a:t>Examples:</a:t>
            </a:r>
            <a:r>
              <a:rPr sz="1650" spc="-5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70" dirty="0">
                <a:solidFill>
                  <a:srgbClr val="505050"/>
                </a:solidFill>
                <a:latin typeface="Courier New"/>
                <a:cs typeface="Courier New"/>
              </a:rPr>
              <a:t>rxDataStep(),</a:t>
            </a:r>
            <a:r>
              <a:rPr sz="1650" spc="-52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75" dirty="0">
                <a:solidFill>
                  <a:srgbClr val="505050"/>
                </a:solidFill>
                <a:latin typeface="Courier New"/>
                <a:cs typeface="Courier New"/>
              </a:rPr>
              <a:t>rxSummary(),</a:t>
            </a:r>
            <a:r>
              <a:rPr sz="1650" spc="-55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70" dirty="0">
                <a:solidFill>
                  <a:srgbClr val="505050"/>
                </a:solidFill>
                <a:latin typeface="Courier New"/>
                <a:cs typeface="Courier New"/>
              </a:rPr>
              <a:t>rxGlm(),</a:t>
            </a:r>
            <a:r>
              <a:rPr sz="1650" spc="-5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90" dirty="0">
                <a:solidFill>
                  <a:srgbClr val="505050"/>
                </a:solidFill>
                <a:latin typeface="Courier New"/>
                <a:cs typeface="Courier New"/>
              </a:rPr>
              <a:t>rxDForest(),</a:t>
            </a:r>
            <a:r>
              <a:rPr sz="1650" spc="-5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310" dirty="0">
                <a:solidFill>
                  <a:srgbClr val="505050"/>
                </a:solidFill>
                <a:latin typeface="Courier New"/>
                <a:cs typeface="Courier New"/>
              </a:rPr>
              <a:t>rxPredict()</a:t>
            </a:r>
            <a:endParaRPr sz="165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05050"/>
              </a:buClr>
              <a:buFont typeface="Courier New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buSzPct val="89830"/>
              <a:buChar char="•"/>
              <a:tabLst>
                <a:tab pos="290195" algn="l"/>
              </a:tabLst>
            </a:pPr>
            <a:r>
              <a:rPr sz="2950" spc="-695" dirty="0">
                <a:solidFill>
                  <a:srgbClr val="505050"/>
                </a:solidFill>
                <a:latin typeface="Courier New"/>
                <a:cs typeface="Courier New"/>
              </a:rPr>
              <a:t>Ability</a:t>
            </a:r>
            <a:r>
              <a:rPr sz="2950" spc="-9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00" dirty="0">
                <a:solidFill>
                  <a:srgbClr val="505050"/>
                </a:solidFill>
                <a:latin typeface="Courier New"/>
                <a:cs typeface="Courier New"/>
              </a:rPr>
              <a:t>to</a:t>
            </a:r>
            <a:r>
              <a:rPr sz="2950" spc="-98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645" dirty="0">
                <a:solidFill>
                  <a:srgbClr val="505050"/>
                </a:solidFill>
                <a:latin typeface="Courier New"/>
                <a:cs typeface="Courier New"/>
              </a:rPr>
              <a:t>parallelize</a:t>
            </a:r>
            <a:r>
              <a:rPr sz="2950" spc="-994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320" dirty="0">
                <a:solidFill>
                  <a:srgbClr val="505050"/>
                </a:solidFill>
                <a:latin typeface="Courier New"/>
                <a:cs typeface="Courier New"/>
              </a:rPr>
              <a:t>any</a:t>
            </a:r>
            <a:r>
              <a:rPr sz="2950" spc="-9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130" dirty="0">
                <a:solidFill>
                  <a:srgbClr val="505050"/>
                </a:solidFill>
                <a:latin typeface="Courier New"/>
                <a:cs typeface="Courier New"/>
              </a:rPr>
              <a:t>R</a:t>
            </a:r>
            <a:r>
              <a:rPr sz="2950" spc="-969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2950" spc="-515" dirty="0">
                <a:solidFill>
                  <a:srgbClr val="505050"/>
                </a:solidFill>
                <a:latin typeface="Courier New"/>
                <a:cs typeface="Courier New"/>
              </a:rPr>
              <a:t>function</a:t>
            </a:r>
            <a:endParaRPr sz="2950">
              <a:latin typeface="Courier New"/>
              <a:cs typeface="Courier New"/>
            </a:endParaRPr>
          </a:p>
          <a:p>
            <a:pPr marL="484505" lvl="1" indent="-194945">
              <a:lnSpc>
                <a:spcPct val="100000"/>
              </a:lnSpc>
              <a:spcBef>
                <a:spcPts val="265"/>
              </a:spcBef>
              <a:buSzPct val="90909"/>
              <a:buChar char="•"/>
              <a:tabLst>
                <a:tab pos="485140" algn="l"/>
              </a:tabLst>
            </a:pPr>
            <a:r>
              <a:rPr sz="1650" spc="-280" dirty="0">
                <a:solidFill>
                  <a:srgbClr val="505050"/>
                </a:solidFill>
                <a:latin typeface="Courier New"/>
                <a:cs typeface="Courier New"/>
              </a:rPr>
              <a:t>Ideal</a:t>
            </a:r>
            <a:r>
              <a:rPr sz="1650" spc="-5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95" dirty="0">
                <a:solidFill>
                  <a:srgbClr val="505050"/>
                </a:solidFill>
                <a:latin typeface="Courier New"/>
                <a:cs typeface="Courier New"/>
              </a:rPr>
              <a:t>for</a:t>
            </a:r>
            <a:r>
              <a:rPr sz="1650" spc="-54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50" dirty="0">
                <a:solidFill>
                  <a:srgbClr val="505050"/>
                </a:solidFill>
                <a:latin typeface="Courier New"/>
                <a:cs typeface="Courier New"/>
              </a:rPr>
              <a:t>parameter</a:t>
            </a:r>
            <a:r>
              <a:rPr sz="1650" spc="-56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175" dirty="0">
                <a:solidFill>
                  <a:srgbClr val="505050"/>
                </a:solidFill>
                <a:latin typeface="Courier New"/>
                <a:cs typeface="Courier New"/>
              </a:rPr>
              <a:t>sweeps,</a:t>
            </a:r>
            <a:r>
              <a:rPr sz="1650" spc="-54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65" dirty="0">
                <a:solidFill>
                  <a:srgbClr val="505050"/>
                </a:solidFill>
                <a:latin typeface="Courier New"/>
                <a:cs typeface="Courier New"/>
              </a:rPr>
              <a:t>simulation,</a:t>
            </a:r>
            <a:r>
              <a:rPr sz="1650" spc="-575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650" spc="-220" dirty="0">
                <a:solidFill>
                  <a:srgbClr val="505050"/>
                </a:solidFill>
                <a:latin typeface="Courier New"/>
                <a:cs typeface="Courier New"/>
              </a:rPr>
              <a:t>scoring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150620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62" y="1108105"/>
            <a:ext cx="756475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805" dirty="0">
                <a:solidFill>
                  <a:srgbClr val="FFFFFF"/>
                </a:solidFill>
                <a:latin typeface="Courier New"/>
                <a:cs typeface="Courier New"/>
              </a:rPr>
              <a:t>Parallelized</a:t>
            </a:r>
            <a:r>
              <a:rPr b="1" spc="-12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395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b="1" spc="-1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700" dirty="0">
                <a:solidFill>
                  <a:srgbClr val="FFFFFF"/>
                </a:solidFill>
                <a:latin typeface="Courier New"/>
                <a:cs typeface="Courier New"/>
              </a:rPr>
              <a:t>Distributed</a:t>
            </a:r>
            <a:r>
              <a:rPr b="1" spc="-13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550" dirty="0">
                <a:solidFill>
                  <a:srgbClr val="FFFFFF"/>
                </a:solidFill>
                <a:latin typeface="Courier New"/>
                <a:cs typeface="Courier New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41" y="2680447"/>
            <a:ext cx="825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41" y="2982188"/>
            <a:ext cx="8255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0910" y="2680447"/>
            <a:ext cx="8255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486" y="2415540"/>
            <a:ext cx="234950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1500" spc="-135" dirty="0">
                <a:latin typeface="Courier New"/>
                <a:cs typeface="Courier New"/>
              </a:rPr>
              <a:t>ETL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04200"/>
              </a:lnSpc>
              <a:spcBef>
                <a:spcPts val="235"/>
              </a:spcBef>
            </a:pPr>
            <a:r>
              <a:rPr sz="950" spc="-70" dirty="0">
                <a:latin typeface="Courier New"/>
                <a:cs typeface="Courier New"/>
              </a:rPr>
              <a:t>Data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85" dirty="0">
                <a:latin typeface="Courier New"/>
                <a:cs typeface="Courier New"/>
              </a:rPr>
              <a:t>import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80" dirty="0">
                <a:latin typeface="Courier New"/>
                <a:cs typeface="Courier New"/>
              </a:rPr>
              <a:t>–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Delimited,</a:t>
            </a:r>
            <a:r>
              <a:rPr sz="950" spc="-275" dirty="0">
                <a:latin typeface="Courier New"/>
                <a:cs typeface="Courier New"/>
              </a:rPr>
              <a:t> </a:t>
            </a:r>
            <a:r>
              <a:rPr sz="950" spc="-160" dirty="0">
                <a:latin typeface="Courier New"/>
                <a:cs typeface="Courier New"/>
              </a:rPr>
              <a:t>Fixed,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100" dirty="0">
                <a:latin typeface="Courier New"/>
                <a:cs typeface="Courier New"/>
              </a:rPr>
              <a:t>SAS,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05" dirty="0">
                <a:latin typeface="Courier New"/>
                <a:cs typeface="Courier New"/>
              </a:rPr>
              <a:t>SPSS,  </a:t>
            </a:r>
            <a:r>
              <a:rPr sz="950" spc="75" dirty="0">
                <a:latin typeface="Courier New"/>
                <a:cs typeface="Courier New"/>
              </a:rPr>
              <a:t>OBDC</a:t>
            </a:r>
            <a:endParaRPr sz="950">
              <a:latin typeface="Courier New"/>
              <a:cs typeface="Courier New"/>
            </a:endParaRPr>
          </a:p>
          <a:p>
            <a:pPr marL="12700" marR="415925">
              <a:lnSpc>
                <a:spcPct val="104200"/>
              </a:lnSpc>
            </a:pPr>
            <a:r>
              <a:rPr sz="950" spc="-140" dirty="0">
                <a:latin typeface="Courier New"/>
                <a:cs typeface="Courier New"/>
              </a:rPr>
              <a:t>Variable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creation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215" dirty="0">
                <a:latin typeface="Courier New"/>
                <a:cs typeface="Courier New"/>
              </a:rPr>
              <a:t>&amp;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114" dirty="0">
                <a:latin typeface="Courier New"/>
                <a:cs typeface="Courier New"/>
              </a:rPr>
              <a:t>transformation  </a:t>
            </a:r>
            <a:r>
              <a:rPr sz="950" spc="-40" dirty="0">
                <a:latin typeface="Courier New"/>
                <a:cs typeface="Courier New"/>
              </a:rPr>
              <a:t>Recode</a:t>
            </a:r>
            <a:r>
              <a:rPr sz="950" spc="-375" dirty="0">
                <a:latin typeface="Courier New"/>
                <a:cs typeface="Courier New"/>
              </a:rPr>
              <a:t> </a:t>
            </a:r>
            <a:r>
              <a:rPr sz="950" spc="-150" dirty="0">
                <a:latin typeface="Courier New"/>
                <a:cs typeface="Courier New"/>
              </a:rPr>
              <a:t>variables</a:t>
            </a:r>
            <a:endParaRPr sz="950">
              <a:latin typeface="Courier New"/>
              <a:cs typeface="Courier New"/>
            </a:endParaRPr>
          </a:p>
          <a:p>
            <a:pPr marL="12700" marR="1060450">
              <a:lnSpc>
                <a:spcPct val="104200"/>
              </a:lnSpc>
            </a:pPr>
            <a:r>
              <a:rPr sz="950" spc="-135" dirty="0">
                <a:latin typeface="Courier New"/>
                <a:cs typeface="Courier New"/>
              </a:rPr>
              <a:t>Factor </a:t>
            </a:r>
            <a:r>
              <a:rPr sz="950" spc="-155" dirty="0">
                <a:latin typeface="Courier New"/>
                <a:cs typeface="Courier New"/>
              </a:rPr>
              <a:t>variables  </a:t>
            </a:r>
            <a:r>
              <a:rPr sz="950" spc="-100" dirty="0">
                <a:latin typeface="Courier New"/>
                <a:cs typeface="Courier New"/>
              </a:rPr>
              <a:t>Missing</a:t>
            </a:r>
            <a:r>
              <a:rPr sz="950" spc="-470" dirty="0">
                <a:latin typeface="Courier New"/>
                <a:cs typeface="Courier New"/>
              </a:rPr>
              <a:t> </a:t>
            </a:r>
            <a:r>
              <a:rPr sz="950" spc="-120" dirty="0">
                <a:latin typeface="Courier New"/>
                <a:cs typeface="Courier New"/>
              </a:rPr>
              <a:t>value </a:t>
            </a:r>
            <a:r>
              <a:rPr sz="950" spc="-100" dirty="0">
                <a:latin typeface="Courier New"/>
                <a:cs typeface="Courier New"/>
              </a:rPr>
              <a:t>handling  </a:t>
            </a:r>
            <a:r>
              <a:rPr sz="950" spc="-170" dirty="0">
                <a:latin typeface="Courier New"/>
                <a:cs typeface="Courier New"/>
              </a:rPr>
              <a:t>Sort,</a:t>
            </a:r>
            <a:r>
              <a:rPr sz="950" spc="-345" dirty="0">
                <a:latin typeface="Courier New"/>
                <a:cs typeface="Courier New"/>
              </a:rPr>
              <a:t> </a:t>
            </a:r>
            <a:r>
              <a:rPr sz="950" spc="-65" dirty="0">
                <a:latin typeface="Courier New"/>
                <a:cs typeface="Courier New"/>
              </a:rPr>
              <a:t>Merge,</a:t>
            </a:r>
            <a:r>
              <a:rPr sz="950" spc="-340" dirty="0">
                <a:latin typeface="Courier New"/>
                <a:cs typeface="Courier New"/>
              </a:rPr>
              <a:t> </a:t>
            </a:r>
            <a:r>
              <a:rPr sz="950" spc="-190" dirty="0">
                <a:latin typeface="Courier New"/>
                <a:cs typeface="Courier New"/>
              </a:rPr>
              <a:t>Split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70" dirty="0">
                <a:latin typeface="Courier New"/>
                <a:cs typeface="Courier New"/>
              </a:rPr>
              <a:t>Aggregate</a:t>
            </a:r>
            <a:r>
              <a:rPr sz="950" spc="-270" dirty="0">
                <a:latin typeface="Courier New"/>
                <a:cs typeface="Courier New"/>
              </a:rPr>
              <a:t> </a:t>
            </a:r>
            <a:r>
              <a:rPr sz="950" spc="-50" dirty="0">
                <a:latin typeface="Courier New"/>
                <a:cs typeface="Courier New"/>
              </a:rPr>
              <a:t>by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-100" dirty="0">
                <a:latin typeface="Courier New"/>
                <a:cs typeface="Courier New"/>
              </a:rPr>
              <a:t>category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-95" dirty="0">
                <a:latin typeface="Courier New"/>
                <a:cs typeface="Courier New"/>
              </a:rPr>
              <a:t>(means,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65" dirty="0">
                <a:latin typeface="Courier New"/>
                <a:cs typeface="Courier New"/>
              </a:rPr>
              <a:t>sums)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4" y="2386583"/>
            <a:ext cx="493775" cy="327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54855" y="2436876"/>
            <a:ext cx="139001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500" spc="-330" dirty="0">
                <a:latin typeface="Courier New"/>
                <a:cs typeface="Courier New"/>
              </a:rPr>
              <a:t>Statistical</a:t>
            </a:r>
            <a:r>
              <a:rPr sz="1500" spc="-484" dirty="0">
                <a:latin typeface="Courier New"/>
                <a:cs typeface="Courier New"/>
              </a:rPr>
              <a:t> </a:t>
            </a:r>
            <a:r>
              <a:rPr sz="1500" spc="-250" dirty="0">
                <a:latin typeface="Courier New"/>
                <a:cs typeface="Courier New"/>
              </a:rPr>
              <a:t>Tests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5" dirty="0">
                <a:latin typeface="Courier New"/>
                <a:cs typeface="Courier New"/>
              </a:rPr>
              <a:t>Chi</a:t>
            </a:r>
            <a:r>
              <a:rPr sz="950" spc="-330" dirty="0">
                <a:latin typeface="Courier New"/>
                <a:cs typeface="Courier New"/>
              </a:rPr>
              <a:t> </a:t>
            </a:r>
            <a:r>
              <a:rPr sz="950" spc="-70" dirty="0">
                <a:latin typeface="Courier New"/>
                <a:cs typeface="Courier New"/>
              </a:rPr>
              <a:t>Square</a:t>
            </a:r>
            <a:r>
              <a:rPr sz="950" spc="-345" dirty="0">
                <a:latin typeface="Courier New"/>
                <a:cs typeface="Courier New"/>
              </a:rPr>
              <a:t> </a:t>
            </a:r>
            <a:r>
              <a:rPr sz="950" spc="-150" dirty="0">
                <a:latin typeface="Courier New"/>
                <a:cs typeface="Courier New"/>
              </a:rPr>
              <a:t>Test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4200"/>
              </a:lnSpc>
            </a:pPr>
            <a:r>
              <a:rPr sz="950" spc="-120" dirty="0">
                <a:latin typeface="Courier New"/>
                <a:cs typeface="Courier New"/>
              </a:rPr>
              <a:t>Kendall </a:t>
            </a:r>
            <a:r>
              <a:rPr sz="950" spc="-40" dirty="0">
                <a:latin typeface="Courier New"/>
                <a:cs typeface="Courier New"/>
              </a:rPr>
              <a:t>Rank</a:t>
            </a:r>
            <a:r>
              <a:rPr sz="950" spc="-475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Correlation  </a:t>
            </a:r>
            <a:r>
              <a:rPr sz="950" spc="-175" dirty="0">
                <a:latin typeface="Courier New"/>
                <a:cs typeface="Courier New"/>
              </a:rPr>
              <a:t>Fisher’s </a:t>
            </a:r>
            <a:r>
              <a:rPr sz="950" spc="-125" dirty="0">
                <a:latin typeface="Courier New"/>
                <a:cs typeface="Courier New"/>
              </a:rPr>
              <a:t>Exact </a:t>
            </a:r>
            <a:r>
              <a:rPr sz="950" spc="-150" dirty="0">
                <a:latin typeface="Courier New"/>
                <a:cs typeface="Courier New"/>
              </a:rPr>
              <a:t>Test  </a:t>
            </a:r>
            <a:r>
              <a:rPr sz="950" spc="-135" dirty="0">
                <a:latin typeface="Courier New"/>
                <a:cs typeface="Courier New"/>
              </a:rPr>
              <a:t>Student’s</a:t>
            </a:r>
            <a:r>
              <a:rPr sz="950" spc="-355" dirty="0">
                <a:latin typeface="Courier New"/>
                <a:cs typeface="Courier New"/>
              </a:rPr>
              <a:t> </a:t>
            </a:r>
            <a:r>
              <a:rPr sz="950" spc="-170" dirty="0">
                <a:latin typeface="Courier New"/>
                <a:cs typeface="Courier New"/>
              </a:rPr>
              <a:t>t-Test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57015" y="2378964"/>
            <a:ext cx="419100" cy="329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82317" y="4343150"/>
            <a:ext cx="82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9807" y="4011167"/>
            <a:ext cx="223202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14" dirty="0">
                <a:latin typeface="Courier New"/>
                <a:cs typeface="Courier New"/>
              </a:rPr>
              <a:t>Sampling</a:t>
            </a:r>
            <a:endParaRPr sz="1500">
              <a:latin typeface="Courier New"/>
              <a:cs typeface="Courier New"/>
            </a:endParaRPr>
          </a:p>
          <a:p>
            <a:pPr marL="139065" marR="5080">
              <a:lnSpc>
                <a:spcPct val="104200"/>
              </a:lnSpc>
              <a:spcBef>
                <a:spcPts val="765"/>
              </a:spcBef>
            </a:pPr>
            <a:r>
              <a:rPr sz="950" spc="-45" dirty="0">
                <a:latin typeface="Courier New"/>
                <a:cs typeface="Courier New"/>
              </a:rPr>
              <a:t>Subsample</a:t>
            </a:r>
            <a:r>
              <a:rPr sz="950" spc="-275" dirty="0">
                <a:latin typeface="Courier New"/>
                <a:cs typeface="Courier New"/>
              </a:rPr>
              <a:t> </a:t>
            </a:r>
            <a:r>
              <a:rPr sz="950" spc="-125" dirty="0">
                <a:latin typeface="Courier New"/>
                <a:cs typeface="Courier New"/>
              </a:rPr>
              <a:t>(observations</a:t>
            </a:r>
            <a:r>
              <a:rPr sz="950" spc="-275" dirty="0">
                <a:latin typeface="Courier New"/>
                <a:cs typeface="Courier New"/>
              </a:rPr>
              <a:t> </a:t>
            </a:r>
            <a:r>
              <a:rPr sz="950" spc="215" dirty="0">
                <a:latin typeface="Courier New"/>
                <a:cs typeface="Courier New"/>
              </a:rPr>
              <a:t>&amp;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-165" dirty="0">
                <a:latin typeface="Courier New"/>
                <a:cs typeface="Courier New"/>
              </a:rPr>
              <a:t>variables)  </a:t>
            </a:r>
            <a:r>
              <a:rPr sz="950" spc="35" dirty="0">
                <a:latin typeface="Courier New"/>
                <a:cs typeface="Courier New"/>
              </a:rPr>
              <a:t>Random</a:t>
            </a:r>
            <a:r>
              <a:rPr sz="950" spc="-365" dirty="0">
                <a:latin typeface="Courier New"/>
                <a:cs typeface="Courier New"/>
              </a:rPr>
              <a:t> </a:t>
            </a:r>
            <a:r>
              <a:rPr sz="950" spc="-65" dirty="0">
                <a:latin typeface="Courier New"/>
                <a:cs typeface="Courier New"/>
              </a:rPr>
              <a:t>Sampling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1171" y="4005071"/>
            <a:ext cx="502920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23" y="3986784"/>
            <a:ext cx="59309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541" y="4481817"/>
            <a:ext cx="8255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541" y="5537911"/>
            <a:ext cx="8255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541" y="6141469"/>
            <a:ext cx="825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3" y="3986784"/>
            <a:ext cx="592836" cy="452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9486" y="4044696"/>
            <a:ext cx="2731135" cy="226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z="1500" spc="-225" dirty="0">
                <a:latin typeface="Courier New"/>
                <a:cs typeface="Courier New"/>
              </a:rPr>
              <a:t>Descriptive</a:t>
            </a:r>
            <a:r>
              <a:rPr sz="1500" spc="-505" dirty="0">
                <a:latin typeface="Courier New"/>
                <a:cs typeface="Courier New"/>
              </a:rPr>
              <a:t> </a:t>
            </a:r>
            <a:r>
              <a:rPr sz="1500" spc="-320" dirty="0">
                <a:latin typeface="Courier New"/>
                <a:cs typeface="Courier New"/>
              </a:rPr>
              <a:t>Statistics</a:t>
            </a:r>
            <a:endParaRPr sz="1500">
              <a:latin typeface="Courier New"/>
              <a:cs typeface="Courier New"/>
            </a:endParaRPr>
          </a:p>
          <a:p>
            <a:pPr marL="12700" marR="767715">
              <a:lnSpc>
                <a:spcPct val="104200"/>
              </a:lnSpc>
              <a:spcBef>
                <a:spcPts val="405"/>
              </a:spcBef>
            </a:pPr>
            <a:r>
              <a:rPr sz="950" spc="-10" dirty="0">
                <a:latin typeface="Courier New"/>
                <a:cs typeface="Courier New"/>
              </a:rPr>
              <a:t>Min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90" dirty="0">
                <a:latin typeface="Courier New"/>
                <a:cs typeface="Courier New"/>
              </a:rPr>
              <a:t>/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-60" dirty="0">
                <a:latin typeface="Courier New"/>
                <a:cs typeface="Courier New"/>
              </a:rPr>
              <a:t>Max,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-40" dirty="0">
                <a:latin typeface="Courier New"/>
                <a:cs typeface="Courier New"/>
              </a:rPr>
              <a:t>Mean,</a:t>
            </a:r>
            <a:r>
              <a:rPr sz="950" spc="-320" dirty="0">
                <a:latin typeface="Courier New"/>
                <a:cs typeface="Courier New"/>
              </a:rPr>
              <a:t> </a:t>
            </a:r>
            <a:r>
              <a:rPr sz="950" spc="-30" dirty="0">
                <a:latin typeface="Courier New"/>
                <a:cs typeface="Courier New"/>
              </a:rPr>
              <a:t>Median</a:t>
            </a:r>
            <a:r>
              <a:rPr sz="950" spc="-275" dirty="0">
                <a:latin typeface="Courier New"/>
                <a:cs typeface="Courier New"/>
              </a:rPr>
              <a:t> </a:t>
            </a:r>
            <a:r>
              <a:rPr sz="950" spc="-150" dirty="0">
                <a:latin typeface="Courier New"/>
                <a:cs typeface="Courier New"/>
              </a:rPr>
              <a:t>(approx.)  </a:t>
            </a:r>
            <a:r>
              <a:rPr sz="950" spc="-120" dirty="0">
                <a:latin typeface="Courier New"/>
                <a:cs typeface="Courier New"/>
              </a:rPr>
              <a:t>Quantiles</a:t>
            </a:r>
            <a:r>
              <a:rPr sz="950" spc="-325" dirty="0">
                <a:latin typeface="Courier New"/>
                <a:cs typeface="Courier New"/>
              </a:rPr>
              <a:t> </a:t>
            </a:r>
            <a:r>
              <a:rPr sz="950" spc="-150" dirty="0">
                <a:latin typeface="Courier New"/>
                <a:cs typeface="Courier New"/>
              </a:rPr>
              <a:t>(approx.)</a:t>
            </a:r>
            <a:endParaRPr sz="950">
              <a:latin typeface="Courier New"/>
              <a:cs typeface="Courier New"/>
            </a:endParaRPr>
          </a:p>
          <a:p>
            <a:pPr marL="12700" marR="1658620">
              <a:lnSpc>
                <a:spcPct val="104200"/>
              </a:lnSpc>
            </a:pPr>
            <a:r>
              <a:rPr sz="950" spc="-90" dirty="0">
                <a:latin typeface="Courier New"/>
                <a:cs typeface="Courier New"/>
              </a:rPr>
              <a:t>Standard</a:t>
            </a:r>
            <a:r>
              <a:rPr sz="950" spc="-355" dirty="0">
                <a:latin typeface="Courier New"/>
                <a:cs typeface="Courier New"/>
              </a:rPr>
              <a:t> </a:t>
            </a:r>
            <a:r>
              <a:rPr sz="950" spc="-114" dirty="0">
                <a:latin typeface="Courier New"/>
                <a:cs typeface="Courier New"/>
              </a:rPr>
              <a:t>Deviation  </a:t>
            </a:r>
            <a:r>
              <a:rPr sz="950" spc="-120" dirty="0">
                <a:latin typeface="Courier New"/>
                <a:cs typeface="Courier New"/>
              </a:rPr>
              <a:t>Variance  </a:t>
            </a:r>
            <a:r>
              <a:rPr sz="950" spc="-135" dirty="0">
                <a:latin typeface="Courier New"/>
                <a:cs typeface="Courier New"/>
              </a:rPr>
              <a:t>Correlation  </a:t>
            </a:r>
            <a:r>
              <a:rPr sz="950" spc="-100" dirty="0">
                <a:latin typeface="Courier New"/>
                <a:cs typeface="Courier New"/>
              </a:rPr>
              <a:t>Covariance</a:t>
            </a:r>
            <a:endParaRPr sz="950">
              <a:latin typeface="Courier New"/>
              <a:cs typeface="Courier New"/>
            </a:endParaRPr>
          </a:p>
          <a:p>
            <a:pPr marL="12700" marR="257175">
              <a:lnSpc>
                <a:spcPct val="104200"/>
              </a:lnSpc>
            </a:pPr>
            <a:r>
              <a:rPr sz="950" spc="70" dirty="0">
                <a:latin typeface="Courier New"/>
                <a:cs typeface="Courier New"/>
              </a:rPr>
              <a:t>Sum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of</a:t>
            </a:r>
            <a:r>
              <a:rPr sz="950" spc="-315" dirty="0">
                <a:latin typeface="Courier New"/>
                <a:cs typeface="Courier New"/>
              </a:rPr>
              <a:t> </a:t>
            </a:r>
            <a:r>
              <a:rPr sz="950" spc="-85" dirty="0">
                <a:latin typeface="Courier New"/>
                <a:cs typeface="Courier New"/>
              </a:rPr>
              <a:t>Squares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155" dirty="0">
                <a:latin typeface="Courier New"/>
                <a:cs typeface="Courier New"/>
              </a:rPr>
              <a:t>(cross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90" dirty="0">
                <a:latin typeface="Courier New"/>
                <a:cs typeface="Courier New"/>
              </a:rPr>
              <a:t>product</a:t>
            </a:r>
            <a:r>
              <a:rPr sz="950" spc="-280" dirty="0">
                <a:latin typeface="Courier New"/>
                <a:cs typeface="Courier New"/>
              </a:rPr>
              <a:t> </a:t>
            </a:r>
            <a:r>
              <a:rPr sz="950" spc="-120" dirty="0">
                <a:latin typeface="Courier New"/>
                <a:cs typeface="Courier New"/>
              </a:rPr>
              <a:t>matrix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165" dirty="0">
                <a:latin typeface="Courier New"/>
                <a:cs typeface="Courier New"/>
              </a:rPr>
              <a:t>for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150" dirty="0">
                <a:latin typeface="Courier New"/>
                <a:cs typeface="Courier New"/>
              </a:rPr>
              <a:t>set  </a:t>
            </a:r>
            <a:r>
              <a:rPr sz="950" spc="-165" dirty="0">
                <a:latin typeface="Courier New"/>
                <a:cs typeface="Courier New"/>
              </a:rPr>
              <a:t>variables)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135" dirty="0">
                <a:latin typeface="Courier New"/>
                <a:cs typeface="Courier New"/>
              </a:rPr>
              <a:t>Pairwise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-100" dirty="0">
                <a:latin typeface="Courier New"/>
                <a:cs typeface="Courier New"/>
              </a:rPr>
              <a:t>Cross</a:t>
            </a:r>
            <a:r>
              <a:rPr sz="950" spc="-330" dirty="0">
                <a:latin typeface="Courier New"/>
                <a:cs typeface="Courier New"/>
              </a:rPr>
              <a:t> </a:t>
            </a:r>
            <a:r>
              <a:rPr sz="950" spc="-114" dirty="0">
                <a:latin typeface="Courier New"/>
                <a:cs typeface="Courier New"/>
              </a:rPr>
              <a:t>tabs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140" dirty="0">
                <a:latin typeface="Courier New"/>
                <a:cs typeface="Courier New"/>
              </a:rPr>
              <a:t>Risk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25" dirty="0">
                <a:latin typeface="Courier New"/>
                <a:cs typeface="Courier New"/>
              </a:rPr>
              <a:t>Ratio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215" dirty="0">
                <a:latin typeface="Courier New"/>
                <a:cs typeface="Courier New"/>
              </a:rPr>
              <a:t>&amp;</a:t>
            </a:r>
            <a:r>
              <a:rPr sz="950" spc="-315" dirty="0">
                <a:latin typeface="Courier New"/>
                <a:cs typeface="Courier New"/>
              </a:rPr>
              <a:t> </a:t>
            </a:r>
            <a:r>
              <a:rPr sz="950" spc="5" dirty="0">
                <a:latin typeface="Courier New"/>
                <a:cs typeface="Courier New"/>
              </a:rPr>
              <a:t>Odds</a:t>
            </a:r>
            <a:r>
              <a:rPr sz="950" spc="-280" dirty="0">
                <a:latin typeface="Courier New"/>
                <a:cs typeface="Courier New"/>
              </a:rPr>
              <a:t> </a:t>
            </a:r>
            <a:r>
              <a:rPr sz="950" spc="-125" dirty="0">
                <a:latin typeface="Courier New"/>
                <a:cs typeface="Courier New"/>
              </a:rPr>
              <a:t>Ratio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4200"/>
              </a:lnSpc>
            </a:pPr>
            <a:r>
              <a:rPr sz="950" spc="-120" dirty="0">
                <a:latin typeface="Courier New"/>
                <a:cs typeface="Courier New"/>
              </a:rPr>
              <a:t>Cross-Tabulation</a:t>
            </a:r>
            <a:r>
              <a:rPr sz="950" spc="-275" dirty="0">
                <a:latin typeface="Courier New"/>
                <a:cs typeface="Courier New"/>
              </a:rPr>
              <a:t> </a:t>
            </a:r>
            <a:r>
              <a:rPr sz="950" spc="-140" dirty="0">
                <a:latin typeface="Courier New"/>
                <a:cs typeface="Courier New"/>
              </a:rPr>
              <a:t>of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70" dirty="0">
                <a:latin typeface="Courier New"/>
                <a:cs typeface="Courier New"/>
              </a:rPr>
              <a:t>Data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-114" dirty="0">
                <a:latin typeface="Courier New"/>
                <a:cs typeface="Courier New"/>
              </a:rPr>
              <a:t>(standard</a:t>
            </a:r>
            <a:r>
              <a:rPr sz="950" spc="-280" dirty="0">
                <a:latin typeface="Courier New"/>
                <a:cs typeface="Courier New"/>
              </a:rPr>
              <a:t> </a:t>
            </a:r>
            <a:r>
              <a:rPr sz="950" spc="-145" dirty="0">
                <a:latin typeface="Courier New"/>
                <a:cs typeface="Courier New"/>
              </a:rPr>
              <a:t>tables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215" dirty="0">
                <a:latin typeface="Courier New"/>
                <a:cs typeface="Courier New"/>
              </a:rPr>
              <a:t>&amp;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-85" dirty="0">
                <a:latin typeface="Courier New"/>
                <a:cs typeface="Courier New"/>
              </a:rPr>
              <a:t>long  </a:t>
            </a:r>
            <a:r>
              <a:rPr sz="950" spc="-100" dirty="0">
                <a:latin typeface="Courier New"/>
                <a:cs typeface="Courier New"/>
              </a:rPr>
              <a:t>form)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95" dirty="0">
                <a:latin typeface="Courier New"/>
                <a:cs typeface="Courier New"/>
              </a:rPr>
              <a:t>Marginal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-40" dirty="0">
                <a:latin typeface="Courier New"/>
                <a:cs typeface="Courier New"/>
              </a:rPr>
              <a:t>Summaries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-140" dirty="0">
                <a:latin typeface="Courier New"/>
                <a:cs typeface="Courier New"/>
              </a:rPr>
              <a:t>of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100" dirty="0">
                <a:latin typeface="Courier New"/>
                <a:cs typeface="Courier New"/>
              </a:rPr>
              <a:t>Cross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-130" dirty="0">
                <a:latin typeface="Courier New"/>
                <a:cs typeface="Courier New"/>
              </a:rPr>
              <a:t>Tabulations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0910" y="3777767"/>
            <a:ext cx="825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0910" y="4079508"/>
            <a:ext cx="82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0910" y="4984731"/>
            <a:ext cx="8255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4855" y="3468623"/>
            <a:ext cx="2723515" cy="213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500" spc="-245" dirty="0">
                <a:latin typeface="Courier New"/>
                <a:cs typeface="Courier New"/>
              </a:rPr>
              <a:t>Predictive</a:t>
            </a:r>
            <a:r>
              <a:rPr sz="1500" spc="-525" dirty="0">
                <a:latin typeface="Courier New"/>
                <a:cs typeface="Courier New"/>
              </a:rPr>
              <a:t> </a:t>
            </a:r>
            <a:r>
              <a:rPr sz="1500" spc="-320" dirty="0">
                <a:latin typeface="Courier New"/>
                <a:cs typeface="Courier New"/>
              </a:rPr>
              <a:t>Statistics</a:t>
            </a:r>
            <a:endParaRPr sz="1500">
              <a:latin typeface="Courier New"/>
              <a:cs typeface="Courier New"/>
            </a:endParaRPr>
          </a:p>
          <a:p>
            <a:pPr marL="12700" marR="249554">
              <a:lnSpc>
                <a:spcPct val="104200"/>
              </a:lnSpc>
              <a:spcBef>
                <a:spcPts val="585"/>
              </a:spcBef>
            </a:pPr>
            <a:r>
              <a:rPr sz="950" spc="70" dirty="0">
                <a:latin typeface="Courier New"/>
                <a:cs typeface="Courier New"/>
              </a:rPr>
              <a:t>Sum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of</a:t>
            </a:r>
            <a:r>
              <a:rPr sz="950" spc="-315" dirty="0">
                <a:latin typeface="Courier New"/>
                <a:cs typeface="Courier New"/>
              </a:rPr>
              <a:t> </a:t>
            </a:r>
            <a:r>
              <a:rPr sz="950" spc="-85" dirty="0">
                <a:latin typeface="Courier New"/>
                <a:cs typeface="Courier New"/>
              </a:rPr>
              <a:t>Squares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155" dirty="0">
                <a:latin typeface="Courier New"/>
                <a:cs typeface="Courier New"/>
              </a:rPr>
              <a:t>(cross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90" dirty="0">
                <a:latin typeface="Courier New"/>
                <a:cs typeface="Courier New"/>
              </a:rPr>
              <a:t>product</a:t>
            </a:r>
            <a:r>
              <a:rPr sz="950" spc="-280" dirty="0">
                <a:latin typeface="Courier New"/>
                <a:cs typeface="Courier New"/>
              </a:rPr>
              <a:t> </a:t>
            </a:r>
            <a:r>
              <a:rPr sz="950" spc="-120" dirty="0">
                <a:latin typeface="Courier New"/>
                <a:cs typeface="Courier New"/>
              </a:rPr>
              <a:t>matrix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165" dirty="0">
                <a:latin typeface="Courier New"/>
                <a:cs typeface="Courier New"/>
              </a:rPr>
              <a:t>for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150" dirty="0">
                <a:latin typeface="Courier New"/>
                <a:cs typeface="Courier New"/>
              </a:rPr>
              <a:t>set  </a:t>
            </a:r>
            <a:r>
              <a:rPr sz="950" spc="-165" dirty="0">
                <a:latin typeface="Courier New"/>
                <a:cs typeface="Courier New"/>
              </a:rPr>
              <a:t>variables)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125" dirty="0">
                <a:latin typeface="Courier New"/>
                <a:cs typeface="Courier New"/>
              </a:rPr>
              <a:t>Multiple</a:t>
            </a:r>
            <a:r>
              <a:rPr sz="950" spc="-480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Linear </a:t>
            </a:r>
            <a:r>
              <a:rPr sz="950" spc="-105" dirty="0">
                <a:latin typeface="Courier New"/>
                <a:cs typeface="Courier New"/>
              </a:rPr>
              <a:t>Regression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4200"/>
              </a:lnSpc>
            </a:pPr>
            <a:r>
              <a:rPr sz="950" spc="-110" dirty="0">
                <a:latin typeface="Courier New"/>
                <a:cs typeface="Courier New"/>
              </a:rPr>
              <a:t>Generalized </a:t>
            </a:r>
            <a:r>
              <a:rPr sz="950" spc="-135" dirty="0">
                <a:latin typeface="Courier New"/>
                <a:cs typeface="Courier New"/>
              </a:rPr>
              <a:t>Linear </a:t>
            </a:r>
            <a:r>
              <a:rPr sz="950" spc="-40" dirty="0">
                <a:latin typeface="Courier New"/>
                <a:cs typeface="Courier New"/>
              </a:rPr>
              <a:t>Models </a:t>
            </a:r>
            <a:r>
              <a:rPr sz="950" spc="-50" dirty="0">
                <a:latin typeface="Courier New"/>
                <a:cs typeface="Courier New"/>
              </a:rPr>
              <a:t>(GLM) </a:t>
            </a:r>
            <a:r>
              <a:rPr sz="950" spc="-114" dirty="0">
                <a:latin typeface="Courier New"/>
                <a:cs typeface="Courier New"/>
              </a:rPr>
              <a:t>exponential  </a:t>
            </a:r>
            <a:r>
              <a:rPr sz="950" spc="-140" dirty="0">
                <a:latin typeface="Courier New"/>
                <a:cs typeface="Courier New"/>
              </a:rPr>
              <a:t>family </a:t>
            </a:r>
            <a:r>
              <a:rPr sz="950" spc="-170" dirty="0">
                <a:latin typeface="Courier New"/>
                <a:cs typeface="Courier New"/>
              </a:rPr>
              <a:t>distributions: </a:t>
            </a:r>
            <a:r>
              <a:rPr sz="950" spc="-130" dirty="0">
                <a:latin typeface="Courier New"/>
                <a:cs typeface="Courier New"/>
              </a:rPr>
              <a:t>binomial, </a:t>
            </a:r>
            <a:r>
              <a:rPr sz="950" spc="-120" dirty="0">
                <a:latin typeface="Courier New"/>
                <a:cs typeface="Courier New"/>
              </a:rPr>
              <a:t>Gaussian, </a:t>
            </a:r>
            <a:r>
              <a:rPr sz="950" spc="-135" dirty="0">
                <a:latin typeface="Courier New"/>
                <a:cs typeface="Courier New"/>
              </a:rPr>
              <a:t>inverse  </a:t>
            </a:r>
            <a:r>
              <a:rPr sz="950" spc="-120" dirty="0">
                <a:latin typeface="Courier New"/>
                <a:cs typeface="Courier New"/>
              </a:rPr>
              <a:t>Gaussian, </a:t>
            </a:r>
            <a:r>
              <a:rPr sz="950" spc="-135" dirty="0">
                <a:latin typeface="Courier New"/>
                <a:cs typeface="Courier New"/>
              </a:rPr>
              <a:t>Poisson, </a:t>
            </a:r>
            <a:r>
              <a:rPr sz="950" spc="-105" dirty="0">
                <a:latin typeface="Courier New"/>
                <a:cs typeface="Courier New"/>
              </a:rPr>
              <a:t>Tweedie. </a:t>
            </a:r>
            <a:r>
              <a:rPr sz="950" spc="-90" dirty="0">
                <a:latin typeface="Courier New"/>
                <a:cs typeface="Courier New"/>
              </a:rPr>
              <a:t>Standard </a:t>
            </a:r>
            <a:r>
              <a:rPr sz="950" spc="-195" dirty="0">
                <a:latin typeface="Courier New"/>
                <a:cs typeface="Courier New"/>
              </a:rPr>
              <a:t>link  </a:t>
            </a:r>
            <a:r>
              <a:rPr sz="950" spc="-155" dirty="0">
                <a:latin typeface="Courier New"/>
                <a:cs typeface="Courier New"/>
              </a:rPr>
              <a:t>functions: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160" dirty="0">
                <a:latin typeface="Courier New"/>
                <a:cs typeface="Courier New"/>
              </a:rPr>
              <a:t>cauchit,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190" dirty="0">
                <a:latin typeface="Courier New"/>
                <a:cs typeface="Courier New"/>
              </a:rPr>
              <a:t>identity,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175" dirty="0">
                <a:latin typeface="Courier New"/>
                <a:cs typeface="Courier New"/>
              </a:rPr>
              <a:t>log,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210" dirty="0">
                <a:latin typeface="Courier New"/>
                <a:cs typeface="Courier New"/>
              </a:rPr>
              <a:t>logit,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165" dirty="0">
                <a:latin typeface="Courier New"/>
                <a:cs typeface="Courier New"/>
              </a:rPr>
              <a:t>probit.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90" dirty="0">
                <a:latin typeface="Courier New"/>
                <a:cs typeface="Courier New"/>
              </a:rPr>
              <a:t>User  </a:t>
            </a:r>
            <a:r>
              <a:rPr sz="950" spc="-105" dirty="0">
                <a:latin typeface="Courier New"/>
                <a:cs typeface="Courier New"/>
              </a:rPr>
              <a:t>defined</a:t>
            </a:r>
            <a:r>
              <a:rPr sz="950" spc="-265" dirty="0">
                <a:latin typeface="Courier New"/>
                <a:cs typeface="Courier New"/>
              </a:rPr>
              <a:t> </a:t>
            </a:r>
            <a:r>
              <a:rPr sz="950" spc="-160" dirty="0">
                <a:latin typeface="Courier New"/>
                <a:cs typeface="Courier New"/>
              </a:rPr>
              <a:t>distributions</a:t>
            </a:r>
            <a:r>
              <a:rPr sz="950" spc="-260" dirty="0">
                <a:latin typeface="Courier New"/>
                <a:cs typeface="Courier New"/>
              </a:rPr>
              <a:t> </a:t>
            </a:r>
            <a:r>
              <a:rPr sz="950" spc="215" dirty="0">
                <a:latin typeface="Courier New"/>
                <a:cs typeface="Courier New"/>
              </a:rPr>
              <a:t>&amp;</a:t>
            </a:r>
            <a:r>
              <a:rPr sz="950" spc="-280" dirty="0">
                <a:latin typeface="Courier New"/>
                <a:cs typeface="Courier New"/>
              </a:rPr>
              <a:t> </a:t>
            </a:r>
            <a:r>
              <a:rPr sz="950" spc="-195" dirty="0">
                <a:latin typeface="Courier New"/>
                <a:cs typeface="Courier New"/>
              </a:rPr>
              <a:t>link</a:t>
            </a:r>
            <a:r>
              <a:rPr sz="950" spc="-280" dirty="0">
                <a:latin typeface="Courier New"/>
                <a:cs typeface="Courier New"/>
              </a:rPr>
              <a:t> </a:t>
            </a:r>
            <a:r>
              <a:rPr sz="950" spc="-155" dirty="0">
                <a:latin typeface="Courier New"/>
                <a:cs typeface="Courier New"/>
              </a:rPr>
              <a:t>functions.</a:t>
            </a:r>
            <a:endParaRPr sz="950">
              <a:latin typeface="Courier New"/>
              <a:cs typeface="Courier New"/>
            </a:endParaRPr>
          </a:p>
          <a:p>
            <a:pPr marL="12700" marR="807720">
              <a:lnSpc>
                <a:spcPct val="104200"/>
              </a:lnSpc>
            </a:pPr>
            <a:r>
              <a:rPr sz="950" spc="-100" dirty="0">
                <a:latin typeface="Courier New"/>
                <a:cs typeface="Courier New"/>
              </a:rPr>
              <a:t>Covariance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215" dirty="0">
                <a:latin typeface="Courier New"/>
                <a:cs typeface="Courier New"/>
              </a:rPr>
              <a:t>&amp;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Correlation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10" dirty="0">
                <a:latin typeface="Courier New"/>
                <a:cs typeface="Courier New"/>
              </a:rPr>
              <a:t>Matrices  </a:t>
            </a:r>
            <a:r>
              <a:rPr sz="950" spc="-160" dirty="0">
                <a:latin typeface="Courier New"/>
                <a:cs typeface="Courier New"/>
              </a:rPr>
              <a:t>Logistic </a:t>
            </a:r>
            <a:r>
              <a:rPr sz="950" spc="-105" dirty="0">
                <a:latin typeface="Courier New"/>
                <a:cs typeface="Courier New"/>
              </a:rPr>
              <a:t>Regression  </a:t>
            </a:r>
            <a:r>
              <a:rPr sz="950" spc="-135" dirty="0">
                <a:latin typeface="Courier New"/>
                <a:cs typeface="Courier New"/>
              </a:rPr>
              <a:t>Predictions/scoring </a:t>
            </a:r>
            <a:r>
              <a:rPr sz="950" spc="-160" dirty="0">
                <a:latin typeface="Courier New"/>
                <a:cs typeface="Courier New"/>
              </a:rPr>
              <a:t>for </a:t>
            </a:r>
            <a:r>
              <a:rPr sz="950" spc="-45" dirty="0">
                <a:latin typeface="Courier New"/>
                <a:cs typeface="Courier New"/>
              </a:rPr>
              <a:t>models  </a:t>
            </a:r>
            <a:r>
              <a:rPr sz="950" spc="-125" dirty="0">
                <a:latin typeface="Courier New"/>
                <a:cs typeface="Courier New"/>
              </a:rPr>
              <a:t>Residuals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165" dirty="0">
                <a:latin typeface="Courier New"/>
                <a:cs typeface="Courier New"/>
              </a:rPr>
              <a:t>for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-245" dirty="0">
                <a:latin typeface="Courier New"/>
                <a:cs typeface="Courier New"/>
              </a:rPr>
              <a:t>all</a:t>
            </a:r>
            <a:r>
              <a:rPr sz="950" spc="-325" dirty="0">
                <a:latin typeface="Courier New"/>
                <a:cs typeface="Courier New"/>
              </a:rPr>
              <a:t> </a:t>
            </a:r>
            <a:r>
              <a:rPr sz="950" spc="-45" dirty="0">
                <a:latin typeface="Courier New"/>
                <a:cs typeface="Courier New"/>
              </a:rPr>
              <a:t>models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5491" y="3401567"/>
            <a:ext cx="493775" cy="3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64011" y="3745732"/>
            <a:ext cx="825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9984" y="3489959"/>
            <a:ext cx="89154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spc="-225" dirty="0">
                <a:latin typeface="Courier New"/>
                <a:cs typeface="Courier New"/>
              </a:rPr>
              <a:t>Clustering</a:t>
            </a:r>
            <a:endParaRPr sz="1500">
              <a:latin typeface="Courier New"/>
              <a:cs typeface="Courier New"/>
            </a:endParaRPr>
          </a:p>
          <a:p>
            <a:pPr marR="113030" algn="ctr">
              <a:lnSpc>
                <a:spcPct val="100000"/>
              </a:lnSpc>
              <a:spcBef>
                <a:spcPts val="210"/>
              </a:spcBef>
            </a:pPr>
            <a:r>
              <a:rPr sz="950" spc="-25" dirty="0">
                <a:latin typeface="Courier New"/>
                <a:cs typeface="Courier New"/>
              </a:rPr>
              <a:t>K-Means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01840" y="3403091"/>
            <a:ext cx="502919" cy="387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64011" y="2762762"/>
            <a:ext cx="8255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1707" y="2468879"/>
            <a:ext cx="195961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80" dirty="0">
                <a:latin typeface="Courier New"/>
                <a:cs typeface="Courier New"/>
              </a:rPr>
              <a:t>Machine</a:t>
            </a:r>
            <a:r>
              <a:rPr sz="1500" spc="-509" dirty="0">
                <a:latin typeface="Courier New"/>
                <a:cs typeface="Courier New"/>
              </a:rPr>
              <a:t> </a:t>
            </a:r>
            <a:r>
              <a:rPr sz="1500" spc="-175" dirty="0">
                <a:latin typeface="Courier New"/>
                <a:cs typeface="Courier New"/>
              </a:rPr>
              <a:t>Learning</a:t>
            </a:r>
            <a:endParaRPr sz="1500">
              <a:latin typeface="Courier New"/>
              <a:cs typeface="Courier New"/>
            </a:endParaRPr>
          </a:p>
          <a:p>
            <a:pPr marL="158750" marR="894715">
              <a:lnSpc>
                <a:spcPct val="104200"/>
              </a:lnSpc>
              <a:spcBef>
                <a:spcPts val="465"/>
              </a:spcBef>
            </a:pPr>
            <a:r>
              <a:rPr sz="950" spc="-114" dirty="0">
                <a:latin typeface="Courier New"/>
                <a:cs typeface="Courier New"/>
              </a:rPr>
              <a:t>Decision </a:t>
            </a:r>
            <a:r>
              <a:rPr sz="950" spc="-130" dirty="0">
                <a:latin typeface="Courier New"/>
                <a:cs typeface="Courier New"/>
              </a:rPr>
              <a:t>Trees  </a:t>
            </a:r>
            <a:r>
              <a:rPr sz="950" spc="-114" dirty="0">
                <a:latin typeface="Courier New"/>
                <a:cs typeface="Courier New"/>
              </a:rPr>
              <a:t>Decision</a:t>
            </a:r>
            <a:r>
              <a:rPr sz="950" spc="-320" dirty="0">
                <a:latin typeface="Courier New"/>
                <a:cs typeface="Courier New"/>
              </a:rPr>
              <a:t> </a:t>
            </a:r>
            <a:r>
              <a:rPr sz="950" spc="-135" dirty="0">
                <a:latin typeface="Courier New"/>
                <a:cs typeface="Courier New"/>
              </a:rPr>
              <a:t>Forests</a:t>
            </a:r>
            <a:endParaRPr sz="950">
              <a:latin typeface="Courier New"/>
              <a:cs typeface="Courier New"/>
            </a:endParaRPr>
          </a:p>
          <a:p>
            <a:pPr marL="158750" marR="5080">
              <a:lnSpc>
                <a:spcPct val="104200"/>
              </a:lnSpc>
            </a:pPr>
            <a:r>
              <a:rPr sz="950" spc="-105" dirty="0">
                <a:latin typeface="Courier New"/>
                <a:cs typeface="Courier New"/>
              </a:rPr>
              <a:t>Gradient</a:t>
            </a:r>
            <a:r>
              <a:rPr sz="950" spc="-295" dirty="0">
                <a:latin typeface="Courier New"/>
                <a:cs typeface="Courier New"/>
              </a:rPr>
              <a:t> </a:t>
            </a:r>
            <a:r>
              <a:rPr sz="950" spc="-65" dirty="0">
                <a:latin typeface="Courier New"/>
                <a:cs typeface="Courier New"/>
              </a:rPr>
              <a:t>Boosted</a:t>
            </a:r>
            <a:r>
              <a:rPr sz="950" spc="-305" dirty="0">
                <a:latin typeface="Courier New"/>
                <a:cs typeface="Courier New"/>
              </a:rPr>
              <a:t> </a:t>
            </a:r>
            <a:r>
              <a:rPr sz="950" spc="-114" dirty="0">
                <a:latin typeface="Courier New"/>
                <a:cs typeface="Courier New"/>
              </a:rPr>
              <a:t>Decision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-130" dirty="0">
                <a:latin typeface="Courier New"/>
                <a:cs typeface="Courier New"/>
              </a:rPr>
              <a:t>Trees  </a:t>
            </a:r>
            <a:r>
              <a:rPr sz="950" spc="-80" dirty="0">
                <a:latin typeface="Courier New"/>
                <a:cs typeface="Courier New"/>
              </a:rPr>
              <a:t>Naïve</a:t>
            </a:r>
            <a:r>
              <a:rPr sz="950" spc="-365" dirty="0">
                <a:latin typeface="Courier New"/>
                <a:cs typeface="Courier New"/>
              </a:rPr>
              <a:t> </a:t>
            </a:r>
            <a:r>
              <a:rPr sz="950" spc="-80" dirty="0">
                <a:latin typeface="Courier New"/>
                <a:cs typeface="Courier New"/>
              </a:rPr>
              <a:t>Bayes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09459" y="2377439"/>
            <a:ext cx="502920" cy="358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09459" y="4794503"/>
            <a:ext cx="489203" cy="413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41205" y="5111232"/>
            <a:ext cx="82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31707" y="4817364"/>
            <a:ext cx="218313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5" dirty="0">
                <a:latin typeface="Courier New"/>
                <a:cs typeface="Courier New"/>
              </a:rPr>
              <a:t>Simulation</a:t>
            </a:r>
            <a:endParaRPr sz="1500">
              <a:latin typeface="Courier New"/>
              <a:cs typeface="Courier New"/>
            </a:endParaRPr>
          </a:p>
          <a:p>
            <a:pPr marL="135890" marR="5080">
              <a:lnSpc>
                <a:spcPct val="104200"/>
              </a:lnSpc>
              <a:spcBef>
                <a:spcPts val="465"/>
              </a:spcBef>
            </a:pPr>
            <a:r>
              <a:rPr sz="950" spc="-114" dirty="0">
                <a:latin typeface="Courier New"/>
                <a:cs typeface="Courier New"/>
              </a:rPr>
              <a:t>Simulation </a:t>
            </a:r>
            <a:r>
              <a:rPr sz="950" spc="-210" dirty="0">
                <a:latin typeface="Courier New"/>
                <a:cs typeface="Courier New"/>
              </a:rPr>
              <a:t>(e.g. </a:t>
            </a:r>
            <a:r>
              <a:rPr sz="950" dirty="0">
                <a:latin typeface="Courier New"/>
                <a:cs typeface="Courier New"/>
              </a:rPr>
              <a:t>Monte </a:t>
            </a:r>
            <a:r>
              <a:rPr sz="950" spc="-145" dirty="0">
                <a:latin typeface="Courier New"/>
                <a:cs typeface="Courier New"/>
              </a:rPr>
              <a:t>Carlo)  </a:t>
            </a:r>
            <a:r>
              <a:rPr sz="950" spc="-185" dirty="0">
                <a:latin typeface="Courier New"/>
                <a:cs typeface="Courier New"/>
              </a:rPr>
              <a:t>Parallel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35" dirty="0">
                <a:latin typeface="Courier New"/>
                <a:cs typeface="Courier New"/>
              </a:rPr>
              <a:t>Random</a:t>
            </a:r>
            <a:r>
              <a:rPr sz="950" spc="-29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Number</a:t>
            </a:r>
            <a:r>
              <a:rPr sz="950" spc="-285" dirty="0">
                <a:latin typeface="Courier New"/>
                <a:cs typeface="Courier New"/>
              </a:rPr>
              <a:t> </a:t>
            </a:r>
            <a:r>
              <a:rPr sz="950" spc="-95" dirty="0">
                <a:latin typeface="Courier New"/>
                <a:cs typeface="Courier New"/>
              </a:rPr>
              <a:t>Generation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79919" y="2398776"/>
            <a:ext cx="0" cy="3750945"/>
          </a:xfrm>
          <a:custGeom>
            <a:avLst/>
            <a:gdLst/>
            <a:ahLst/>
            <a:cxnLst/>
            <a:rect l="l" t="t" r="r" b="b"/>
            <a:pathLst>
              <a:path h="3750945">
                <a:moveTo>
                  <a:pt x="0" y="0"/>
                </a:moveTo>
                <a:lnTo>
                  <a:pt x="0" y="3750564"/>
                </a:lnTo>
              </a:path>
            </a:pathLst>
          </a:custGeom>
          <a:ln w="3175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21202" y="2398776"/>
            <a:ext cx="0" cy="3750945"/>
          </a:xfrm>
          <a:custGeom>
            <a:avLst/>
            <a:gdLst/>
            <a:ahLst/>
            <a:cxnLst/>
            <a:rect l="l" t="t" r="r" b="b"/>
            <a:pathLst>
              <a:path h="3750945">
                <a:moveTo>
                  <a:pt x="0" y="0"/>
                </a:moveTo>
                <a:lnTo>
                  <a:pt x="0" y="3750564"/>
                </a:lnTo>
              </a:path>
            </a:pathLst>
          </a:custGeom>
          <a:ln w="3175">
            <a:solidFill>
              <a:srgbClr val="007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0880" y="5510784"/>
            <a:ext cx="486155" cy="277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64011" y="5841253"/>
            <a:ext cx="8255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31707" y="5547359"/>
            <a:ext cx="192849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40" dirty="0">
                <a:latin typeface="Courier New"/>
                <a:cs typeface="Courier New"/>
              </a:rPr>
              <a:t>Custom</a:t>
            </a:r>
            <a:r>
              <a:rPr sz="1500" spc="-535" dirty="0">
                <a:latin typeface="Courier New"/>
                <a:cs typeface="Courier New"/>
              </a:rPr>
              <a:t> </a:t>
            </a:r>
            <a:r>
              <a:rPr sz="1500" spc="-280" dirty="0">
                <a:latin typeface="Courier New"/>
                <a:cs typeface="Courier New"/>
              </a:rPr>
              <a:t>Parallelization</a:t>
            </a:r>
            <a:endParaRPr sz="1500">
              <a:latin typeface="Courier New"/>
              <a:cs typeface="Courier New"/>
            </a:endParaRPr>
          </a:p>
          <a:p>
            <a:pPr marL="158750" marR="1088390">
              <a:lnSpc>
                <a:spcPct val="104200"/>
              </a:lnSpc>
              <a:spcBef>
                <a:spcPts val="465"/>
              </a:spcBef>
            </a:pPr>
            <a:r>
              <a:rPr sz="950" spc="-100" dirty="0">
                <a:latin typeface="Courier New"/>
                <a:cs typeface="Courier New"/>
              </a:rPr>
              <a:t>rxDataStep  </a:t>
            </a:r>
            <a:r>
              <a:rPr sz="950" spc="-120" dirty="0">
                <a:latin typeface="Courier New"/>
                <a:cs typeface="Courier New"/>
              </a:rPr>
              <a:t>rxExec  </a:t>
            </a:r>
            <a:r>
              <a:rPr sz="950" spc="20" dirty="0">
                <a:latin typeface="Courier New"/>
                <a:cs typeface="Courier New"/>
              </a:rPr>
              <a:t>PEMA-R</a:t>
            </a:r>
            <a:r>
              <a:rPr sz="950" spc="-360" dirty="0">
                <a:latin typeface="Courier New"/>
                <a:cs typeface="Courier New"/>
              </a:rPr>
              <a:t> </a:t>
            </a:r>
            <a:r>
              <a:rPr sz="950" spc="-90" dirty="0">
                <a:latin typeface="Courier New"/>
                <a:cs typeface="Courier New"/>
              </a:rPr>
              <a:t>API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40835" y="5830823"/>
            <a:ext cx="335279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71359" y="6120112"/>
            <a:ext cx="825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04" dirty="0">
                <a:latin typeface="Courier New"/>
                <a:cs typeface="Courier New"/>
              </a:rPr>
              <a:t>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2852" y="5830847"/>
            <a:ext cx="154813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29" dirty="0">
                <a:latin typeface="Courier New"/>
                <a:cs typeface="Courier New"/>
              </a:rPr>
              <a:t>Variable</a:t>
            </a:r>
            <a:r>
              <a:rPr sz="1500" spc="-540" dirty="0">
                <a:latin typeface="Courier New"/>
                <a:cs typeface="Courier New"/>
              </a:rPr>
              <a:t> </a:t>
            </a:r>
            <a:r>
              <a:rPr sz="1500" spc="-220" dirty="0">
                <a:latin typeface="Courier New"/>
                <a:cs typeface="Courier New"/>
              </a:rPr>
              <a:t>Selection</a:t>
            </a:r>
            <a:endParaRPr sz="1500">
              <a:latin typeface="Courier New"/>
              <a:cs typeface="Courier New"/>
            </a:endParaRPr>
          </a:p>
          <a:p>
            <a:pPr marL="74930">
              <a:lnSpc>
                <a:spcPct val="100000"/>
              </a:lnSpc>
              <a:spcBef>
                <a:spcPts val="475"/>
              </a:spcBef>
            </a:pPr>
            <a:r>
              <a:rPr sz="950" spc="-100" dirty="0">
                <a:latin typeface="Courier New"/>
                <a:cs typeface="Courier New"/>
              </a:rPr>
              <a:t>Stepwise</a:t>
            </a:r>
            <a:r>
              <a:rPr sz="950" spc="-315" dirty="0">
                <a:latin typeface="Courier New"/>
                <a:cs typeface="Courier New"/>
              </a:rPr>
              <a:t> </a:t>
            </a:r>
            <a:r>
              <a:rPr sz="950" spc="-105" dirty="0">
                <a:latin typeface="Courier New"/>
                <a:cs typeface="Courier New"/>
              </a:rPr>
              <a:t>Regression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150620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62" y="1108105"/>
            <a:ext cx="618998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5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b="1" spc="-12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580" dirty="0">
                <a:solidFill>
                  <a:srgbClr val="FFFFFF"/>
                </a:solidFill>
                <a:latin typeface="Courier New"/>
                <a:cs typeface="Courier New"/>
              </a:rPr>
              <a:t>Server</a:t>
            </a:r>
            <a:r>
              <a:rPr b="1" spc="-1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0" dirty="0">
                <a:solidFill>
                  <a:srgbClr val="FFFFFF"/>
                </a:solidFill>
                <a:latin typeface="Courier New"/>
                <a:cs typeface="Courier New"/>
              </a:rPr>
              <a:t>Hadoop</a:t>
            </a:r>
            <a:r>
              <a:rPr b="1" spc="-13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685" dirty="0">
                <a:solidFill>
                  <a:srgbClr val="FFFFFF"/>
                </a:solidFill>
                <a:latin typeface="Courier New"/>
                <a:cs typeface="Courier New"/>
              </a:rPr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290827" y="3910584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4571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6455" y="3901440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412" y="0"/>
                </a:lnTo>
              </a:path>
            </a:pathLst>
          </a:custGeom>
          <a:ln w="4572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5520" y="3360420"/>
            <a:ext cx="920495" cy="1043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39" y="5699759"/>
            <a:ext cx="47244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4060" y="3176016"/>
            <a:ext cx="4460875" cy="2165985"/>
          </a:xfrm>
          <a:custGeom>
            <a:avLst/>
            <a:gdLst/>
            <a:ahLst/>
            <a:cxnLst/>
            <a:rect l="l" t="t" r="r" b="b"/>
            <a:pathLst>
              <a:path w="4460875" h="2165985">
                <a:moveTo>
                  <a:pt x="4459224" y="2165604"/>
                </a:moveTo>
                <a:lnTo>
                  <a:pt x="1524" y="2165604"/>
                </a:lnTo>
                <a:lnTo>
                  <a:pt x="0" y="2164080"/>
                </a:lnTo>
                <a:lnTo>
                  <a:pt x="0" y="1524"/>
                </a:lnTo>
                <a:lnTo>
                  <a:pt x="1524" y="0"/>
                </a:lnTo>
                <a:lnTo>
                  <a:pt x="4459224" y="0"/>
                </a:lnTo>
                <a:lnTo>
                  <a:pt x="4460748" y="1524"/>
                </a:lnTo>
                <a:lnTo>
                  <a:pt x="4460748" y="6096"/>
                </a:lnTo>
                <a:lnTo>
                  <a:pt x="6096" y="6096"/>
                </a:lnTo>
                <a:lnTo>
                  <a:pt x="6096" y="2161032"/>
                </a:lnTo>
                <a:lnTo>
                  <a:pt x="4460748" y="2161032"/>
                </a:lnTo>
                <a:lnTo>
                  <a:pt x="4460748" y="2164080"/>
                </a:lnTo>
                <a:lnTo>
                  <a:pt x="4459224" y="2165604"/>
                </a:lnTo>
                <a:close/>
              </a:path>
              <a:path w="4460875" h="2165985">
                <a:moveTo>
                  <a:pt x="4460748" y="2161032"/>
                </a:moveTo>
                <a:lnTo>
                  <a:pt x="4456176" y="2161032"/>
                </a:lnTo>
                <a:lnTo>
                  <a:pt x="4456176" y="6096"/>
                </a:lnTo>
                <a:lnTo>
                  <a:pt x="4460748" y="6096"/>
                </a:lnTo>
                <a:lnTo>
                  <a:pt x="4460748" y="2161032"/>
                </a:lnTo>
                <a:close/>
              </a:path>
              <a:path w="4460875" h="2165985">
                <a:moveTo>
                  <a:pt x="4454652" y="2157984"/>
                </a:moveTo>
                <a:lnTo>
                  <a:pt x="7620" y="2157984"/>
                </a:lnTo>
                <a:lnTo>
                  <a:pt x="7620" y="7620"/>
                </a:lnTo>
                <a:lnTo>
                  <a:pt x="4454652" y="7620"/>
                </a:lnTo>
                <a:lnTo>
                  <a:pt x="4454652" y="9144"/>
                </a:lnTo>
                <a:lnTo>
                  <a:pt x="9144" y="9144"/>
                </a:lnTo>
                <a:lnTo>
                  <a:pt x="9144" y="2156460"/>
                </a:lnTo>
                <a:lnTo>
                  <a:pt x="4454652" y="2156460"/>
                </a:lnTo>
                <a:lnTo>
                  <a:pt x="4454652" y="2157984"/>
                </a:lnTo>
                <a:close/>
              </a:path>
              <a:path w="4460875" h="2165985">
                <a:moveTo>
                  <a:pt x="4454652" y="2156460"/>
                </a:moveTo>
                <a:lnTo>
                  <a:pt x="4453128" y="2156460"/>
                </a:lnTo>
                <a:lnTo>
                  <a:pt x="4453128" y="9144"/>
                </a:lnTo>
                <a:lnTo>
                  <a:pt x="4454652" y="9144"/>
                </a:lnTo>
                <a:lnTo>
                  <a:pt x="4454652" y="2156460"/>
                </a:lnTo>
                <a:close/>
              </a:path>
            </a:pathLst>
          </a:custGeom>
          <a:solidFill>
            <a:srgbClr val="00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1655" y="3901440"/>
            <a:ext cx="341375" cy="377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5615" y="3474720"/>
            <a:ext cx="786384" cy="890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8223" y="3915155"/>
            <a:ext cx="292607" cy="320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6532" y="3474720"/>
            <a:ext cx="790955" cy="890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3711" y="3915155"/>
            <a:ext cx="292608" cy="320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591" y="3474720"/>
            <a:ext cx="790956" cy="890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3915155"/>
            <a:ext cx="292608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2079" y="3474720"/>
            <a:ext cx="790955" cy="890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4688" y="3915155"/>
            <a:ext cx="292608" cy="320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87567" y="3474720"/>
            <a:ext cx="786383" cy="890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0176" y="3915155"/>
            <a:ext cx="292607" cy="3200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5908" y="4334255"/>
            <a:ext cx="790955" cy="8839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3088" y="4768596"/>
            <a:ext cx="283463" cy="3307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1396" y="4334255"/>
            <a:ext cx="790955" cy="8839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8576" y="4768596"/>
            <a:ext cx="283463" cy="330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6884" y="4334255"/>
            <a:ext cx="790956" cy="8839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84064" y="4768596"/>
            <a:ext cx="292608" cy="3307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2371" y="4334255"/>
            <a:ext cx="790955" cy="8839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9552" y="4768596"/>
            <a:ext cx="292607" cy="3307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7859" y="4334255"/>
            <a:ext cx="790955" cy="8839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35040" y="4768596"/>
            <a:ext cx="283463" cy="3307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9347" y="3268979"/>
            <a:ext cx="624840" cy="93345"/>
          </a:xfrm>
          <a:custGeom>
            <a:avLst/>
            <a:gdLst/>
            <a:ahLst/>
            <a:cxnLst/>
            <a:rect l="l" t="t" r="r" b="b"/>
            <a:pathLst>
              <a:path w="624839" h="93345">
                <a:moveTo>
                  <a:pt x="190500" y="44196"/>
                </a:moveTo>
                <a:lnTo>
                  <a:pt x="190500" y="33528"/>
                </a:lnTo>
                <a:lnTo>
                  <a:pt x="196596" y="28956"/>
                </a:lnTo>
                <a:lnTo>
                  <a:pt x="204215" y="27432"/>
                </a:lnTo>
                <a:lnTo>
                  <a:pt x="211835" y="27432"/>
                </a:lnTo>
                <a:lnTo>
                  <a:pt x="220956" y="28860"/>
                </a:lnTo>
                <a:lnTo>
                  <a:pt x="227647" y="33147"/>
                </a:lnTo>
                <a:lnTo>
                  <a:pt x="229624" y="36576"/>
                </a:lnTo>
                <a:lnTo>
                  <a:pt x="204215" y="36576"/>
                </a:lnTo>
                <a:lnTo>
                  <a:pt x="196596" y="38100"/>
                </a:lnTo>
                <a:lnTo>
                  <a:pt x="190500" y="44196"/>
                </a:lnTo>
                <a:close/>
              </a:path>
              <a:path w="624839" h="93345">
                <a:moveTo>
                  <a:pt x="213360" y="92963"/>
                </a:moveTo>
                <a:lnTo>
                  <a:pt x="198120" y="92963"/>
                </a:lnTo>
                <a:lnTo>
                  <a:pt x="193548" y="91440"/>
                </a:lnTo>
                <a:lnTo>
                  <a:pt x="190500" y="86868"/>
                </a:lnTo>
                <a:lnTo>
                  <a:pt x="185927" y="83820"/>
                </a:lnTo>
                <a:lnTo>
                  <a:pt x="184403" y="79248"/>
                </a:lnTo>
                <a:lnTo>
                  <a:pt x="184403" y="74676"/>
                </a:lnTo>
                <a:lnTo>
                  <a:pt x="224027" y="51816"/>
                </a:lnTo>
                <a:lnTo>
                  <a:pt x="224027" y="41148"/>
                </a:lnTo>
                <a:lnTo>
                  <a:pt x="219455" y="36576"/>
                </a:lnTo>
                <a:lnTo>
                  <a:pt x="229624" y="36576"/>
                </a:lnTo>
                <a:lnTo>
                  <a:pt x="231767" y="40290"/>
                </a:lnTo>
                <a:lnTo>
                  <a:pt x="233171" y="50292"/>
                </a:lnTo>
                <a:lnTo>
                  <a:pt x="233171" y="59436"/>
                </a:lnTo>
                <a:lnTo>
                  <a:pt x="224027" y="59436"/>
                </a:lnTo>
                <a:lnTo>
                  <a:pt x="208787" y="62484"/>
                </a:lnTo>
                <a:lnTo>
                  <a:pt x="204215" y="62484"/>
                </a:lnTo>
                <a:lnTo>
                  <a:pt x="198120" y="65532"/>
                </a:lnTo>
                <a:lnTo>
                  <a:pt x="196596" y="67056"/>
                </a:lnTo>
                <a:lnTo>
                  <a:pt x="195071" y="70104"/>
                </a:lnTo>
                <a:lnTo>
                  <a:pt x="195071" y="76200"/>
                </a:lnTo>
                <a:lnTo>
                  <a:pt x="196596" y="79248"/>
                </a:lnTo>
                <a:lnTo>
                  <a:pt x="198120" y="80772"/>
                </a:lnTo>
                <a:lnTo>
                  <a:pt x="199643" y="83820"/>
                </a:lnTo>
                <a:lnTo>
                  <a:pt x="222199" y="83820"/>
                </a:lnTo>
                <a:lnTo>
                  <a:pt x="219455" y="88392"/>
                </a:lnTo>
                <a:lnTo>
                  <a:pt x="213360" y="92963"/>
                </a:lnTo>
                <a:close/>
              </a:path>
              <a:path w="624839" h="93345">
                <a:moveTo>
                  <a:pt x="222199" y="83820"/>
                </a:moveTo>
                <a:lnTo>
                  <a:pt x="211835" y="83820"/>
                </a:lnTo>
                <a:lnTo>
                  <a:pt x="214883" y="82296"/>
                </a:lnTo>
                <a:lnTo>
                  <a:pt x="219455" y="79248"/>
                </a:lnTo>
                <a:lnTo>
                  <a:pt x="222503" y="74676"/>
                </a:lnTo>
                <a:lnTo>
                  <a:pt x="224027" y="71628"/>
                </a:lnTo>
                <a:lnTo>
                  <a:pt x="224027" y="59436"/>
                </a:lnTo>
                <a:lnTo>
                  <a:pt x="233171" y="59436"/>
                </a:lnTo>
                <a:lnTo>
                  <a:pt x="233171" y="80772"/>
                </a:lnTo>
                <a:lnTo>
                  <a:pt x="224027" y="80772"/>
                </a:lnTo>
                <a:lnTo>
                  <a:pt x="222199" y="83820"/>
                </a:lnTo>
                <a:close/>
              </a:path>
              <a:path w="624839" h="93345">
                <a:moveTo>
                  <a:pt x="233171" y="91440"/>
                </a:moveTo>
                <a:lnTo>
                  <a:pt x="224027" y="91440"/>
                </a:lnTo>
                <a:lnTo>
                  <a:pt x="224027" y="80772"/>
                </a:lnTo>
                <a:lnTo>
                  <a:pt x="233171" y="80772"/>
                </a:lnTo>
                <a:lnTo>
                  <a:pt x="233171" y="91440"/>
                </a:lnTo>
                <a:close/>
              </a:path>
              <a:path w="624839" h="93345">
                <a:moveTo>
                  <a:pt x="86867" y="44196"/>
                </a:moveTo>
                <a:lnTo>
                  <a:pt x="86867" y="33528"/>
                </a:lnTo>
                <a:lnTo>
                  <a:pt x="92963" y="28956"/>
                </a:lnTo>
                <a:lnTo>
                  <a:pt x="100583" y="27432"/>
                </a:lnTo>
                <a:lnTo>
                  <a:pt x="108203" y="27432"/>
                </a:lnTo>
                <a:lnTo>
                  <a:pt x="117324" y="28860"/>
                </a:lnTo>
                <a:lnTo>
                  <a:pt x="124015" y="33147"/>
                </a:lnTo>
                <a:lnTo>
                  <a:pt x="125992" y="36576"/>
                </a:lnTo>
                <a:lnTo>
                  <a:pt x="100583" y="36576"/>
                </a:lnTo>
                <a:lnTo>
                  <a:pt x="92963" y="38100"/>
                </a:lnTo>
                <a:lnTo>
                  <a:pt x="86867" y="44196"/>
                </a:lnTo>
                <a:close/>
              </a:path>
              <a:path w="624839" h="93345">
                <a:moveTo>
                  <a:pt x="109727" y="92963"/>
                </a:moveTo>
                <a:lnTo>
                  <a:pt x="94487" y="92963"/>
                </a:lnTo>
                <a:lnTo>
                  <a:pt x="89915" y="91440"/>
                </a:lnTo>
                <a:lnTo>
                  <a:pt x="86867" y="86868"/>
                </a:lnTo>
                <a:lnTo>
                  <a:pt x="82295" y="83820"/>
                </a:lnTo>
                <a:lnTo>
                  <a:pt x="80772" y="79248"/>
                </a:lnTo>
                <a:lnTo>
                  <a:pt x="80772" y="74676"/>
                </a:lnTo>
                <a:lnTo>
                  <a:pt x="120395" y="51816"/>
                </a:lnTo>
                <a:lnTo>
                  <a:pt x="120395" y="41148"/>
                </a:lnTo>
                <a:lnTo>
                  <a:pt x="115824" y="36576"/>
                </a:lnTo>
                <a:lnTo>
                  <a:pt x="125992" y="36576"/>
                </a:lnTo>
                <a:lnTo>
                  <a:pt x="128135" y="40290"/>
                </a:lnTo>
                <a:lnTo>
                  <a:pt x="129539" y="50292"/>
                </a:lnTo>
                <a:lnTo>
                  <a:pt x="129539" y="59436"/>
                </a:lnTo>
                <a:lnTo>
                  <a:pt x="120395" y="59436"/>
                </a:lnTo>
                <a:lnTo>
                  <a:pt x="105155" y="62484"/>
                </a:lnTo>
                <a:lnTo>
                  <a:pt x="100583" y="62484"/>
                </a:lnTo>
                <a:lnTo>
                  <a:pt x="94487" y="65532"/>
                </a:lnTo>
                <a:lnTo>
                  <a:pt x="92963" y="67056"/>
                </a:lnTo>
                <a:lnTo>
                  <a:pt x="91439" y="70104"/>
                </a:lnTo>
                <a:lnTo>
                  <a:pt x="91439" y="76200"/>
                </a:lnTo>
                <a:lnTo>
                  <a:pt x="92963" y="79248"/>
                </a:lnTo>
                <a:lnTo>
                  <a:pt x="94487" y="80772"/>
                </a:lnTo>
                <a:lnTo>
                  <a:pt x="96011" y="83820"/>
                </a:lnTo>
                <a:lnTo>
                  <a:pt x="118567" y="83820"/>
                </a:lnTo>
                <a:lnTo>
                  <a:pt x="115824" y="88392"/>
                </a:lnTo>
                <a:lnTo>
                  <a:pt x="109727" y="92963"/>
                </a:lnTo>
                <a:close/>
              </a:path>
              <a:path w="624839" h="93345">
                <a:moveTo>
                  <a:pt x="118567" y="83820"/>
                </a:moveTo>
                <a:lnTo>
                  <a:pt x="108203" y="83820"/>
                </a:lnTo>
                <a:lnTo>
                  <a:pt x="111251" y="82296"/>
                </a:lnTo>
                <a:lnTo>
                  <a:pt x="115824" y="79248"/>
                </a:lnTo>
                <a:lnTo>
                  <a:pt x="118872" y="74676"/>
                </a:lnTo>
                <a:lnTo>
                  <a:pt x="120395" y="71628"/>
                </a:lnTo>
                <a:lnTo>
                  <a:pt x="120395" y="59436"/>
                </a:lnTo>
                <a:lnTo>
                  <a:pt x="129539" y="59436"/>
                </a:lnTo>
                <a:lnTo>
                  <a:pt x="129539" y="80772"/>
                </a:lnTo>
                <a:lnTo>
                  <a:pt x="120395" y="80772"/>
                </a:lnTo>
                <a:lnTo>
                  <a:pt x="118567" y="83820"/>
                </a:lnTo>
                <a:close/>
              </a:path>
              <a:path w="624839" h="93345">
                <a:moveTo>
                  <a:pt x="129539" y="91440"/>
                </a:moveTo>
                <a:lnTo>
                  <a:pt x="120395" y="91440"/>
                </a:lnTo>
                <a:lnTo>
                  <a:pt x="120395" y="80772"/>
                </a:lnTo>
                <a:lnTo>
                  <a:pt x="129539" y="80772"/>
                </a:lnTo>
                <a:lnTo>
                  <a:pt x="129539" y="91440"/>
                </a:lnTo>
                <a:close/>
              </a:path>
              <a:path w="624839" h="93345">
                <a:moveTo>
                  <a:pt x="556260" y="92963"/>
                </a:moveTo>
                <a:lnTo>
                  <a:pt x="537971" y="92963"/>
                </a:lnTo>
                <a:lnTo>
                  <a:pt x="531876" y="89916"/>
                </a:lnTo>
                <a:lnTo>
                  <a:pt x="525779" y="83820"/>
                </a:lnTo>
                <a:lnTo>
                  <a:pt x="521207" y="77724"/>
                </a:lnTo>
                <a:lnTo>
                  <a:pt x="518160" y="70104"/>
                </a:lnTo>
                <a:lnTo>
                  <a:pt x="518160" y="60960"/>
                </a:lnTo>
                <a:lnTo>
                  <a:pt x="518731" y="53506"/>
                </a:lnTo>
                <a:lnTo>
                  <a:pt x="520446" y="47053"/>
                </a:lnTo>
                <a:lnTo>
                  <a:pt x="523303" y="41457"/>
                </a:lnTo>
                <a:lnTo>
                  <a:pt x="527303" y="36576"/>
                </a:lnTo>
                <a:lnTo>
                  <a:pt x="531876" y="30479"/>
                </a:lnTo>
                <a:lnTo>
                  <a:pt x="539496" y="27432"/>
                </a:lnTo>
                <a:lnTo>
                  <a:pt x="554735" y="27432"/>
                </a:lnTo>
                <a:lnTo>
                  <a:pt x="562355" y="30479"/>
                </a:lnTo>
                <a:lnTo>
                  <a:pt x="565403" y="35051"/>
                </a:lnTo>
                <a:lnTo>
                  <a:pt x="566546" y="36576"/>
                </a:lnTo>
                <a:lnTo>
                  <a:pt x="542543" y="36576"/>
                </a:lnTo>
                <a:lnTo>
                  <a:pt x="537971" y="38100"/>
                </a:lnTo>
                <a:lnTo>
                  <a:pt x="531876" y="44196"/>
                </a:lnTo>
                <a:lnTo>
                  <a:pt x="530351" y="48768"/>
                </a:lnTo>
                <a:lnTo>
                  <a:pt x="528827" y="54863"/>
                </a:lnTo>
                <a:lnTo>
                  <a:pt x="573024" y="54863"/>
                </a:lnTo>
                <a:lnTo>
                  <a:pt x="573024" y="62484"/>
                </a:lnTo>
                <a:lnTo>
                  <a:pt x="528827" y="62484"/>
                </a:lnTo>
                <a:lnTo>
                  <a:pt x="528827" y="70104"/>
                </a:lnTo>
                <a:lnTo>
                  <a:pt x="530351" y="74676"/>
                </a:lnTo>
                <a:lnTo>
                  <a:pt x="534924" y="77724"/>
                </a:lnTo>
                <a:lnTo>
                  <a:pt x="537971" y="82296"/>
                </a:lnTo>
                <a:lnTo>
                  <a:pt x="542543" y="83820"/>
                </a:lnTo>
                <a:lnTo>
                  <a:pt x="568451" y="83820"/>
                </a:lnTo>
                <a:lnTo>
                  <a:pt x="568451" y="86868"/>
                </a:lnTo>
                <a:lnTo>
                  <a:pt x="556260" y="92963"/>
                </a:lnTo>
                <a:close/>
              </a:path>
              <a:path w="624839" h="93345">
                <a:moveTo>
                  <a:pt x="573024" y="54863"/>
                </a:moveTo>
                <a:lnTo>
                  <a:pt x="562355" y="54863"/>
                </a:lnTo>
                <a:lnTo>
                  <a:pt x="562355" y="48768"/>
                </a:lnTo>
                <a:lnTo>
                  <a:pt x="560832" y="44196"/>
                </a:lnTo>
                <a:lnTo>
                  <a:pt x="557783" y="41148"/>
                </a:lnTo>
                <a:lnTo>
                  <a:pt x="556260" y="38100"/>
                </a:lnTo>
                <a:lnTo>
                  <a:pt x="551688" y="36576"/>
                </a:lnTo>
                <a:lnTo>
                  <a:pt x="566546" y="36576"/>
                </a:lnTo>
                <a:lnTo>
                  <a:pt x="569976" y="41148"/>
                </a:lnTo>
                <a:lnTo>
                  <a:pt x="573024" y="48768"/>
                </a:lnTo>
                <a:lnTo>
                  <a:pt x="573024" y="54863"/>
                </a:lnTo>
                <a:close/>
              </a:path>
              <a:path w="624839" h="93345">
                <a:moveTo>
                  <a:pt x="568451" y="83820"/>
                </a:moveTo>
                <a:lnTo>
                  <a:pt x="556260" y="83820"/>
                </a:lnTo>
                <a:lnTo>
                  <a:pt x="562355" y="82296"/>
                </a:lnTo>
                <a:lnTo>
                  <a:pt x="568451" y="77724"/>
                </a:lnTo>
                <a:lnTo>
                  <a:pt x="568451" y="83820"/>
                </a:lnTo>
                <a:close/>
              </a:path>
              <a:path w="624839" h="93345">
                <a:moveTo>
                  <a:pt x="502920" y="38100"/>
                </a:moveTo>
                <a:lnTo>
                  <a:pt x="492251" y="38100"/>
                </a:lnTo>
                <a:lnTo>
                  <a:pt x="492251" y="0"/>
                </a:lnTo>
                <a:lnTo>
                  <a:pt x="502920" y="0"/>
                </a:lnTo>
                <a:lnTo>
                  <a:pt x="502920" y="38100"/>
                </a:lnTo>
                <a:close/>
              </a:path>
              <a:path w="624839" h="93345">
                <a:moveTo>
                  <a:pt x="480060" y="92963"/>
                </a:moveTo>
                <a:lnTo>
                  <a:pt x="463296" y="92963"/>
                </a:lnTo>
                <a:lnTo>
                  <a:pt x="457200" y="89916"/>
                </a:lnTo>
                <a:lnTo>
                  <a:pt x="452627" y="83820"/>
                </a:lnTo>
                <a:lnTo>
                  <a:pt x="448055" y="79248"/>
                </a:lnTo>
                <a:lnTo>
                  <a:pt x="445007" y="71628"/>
                </a:lnTo>
                <a:lnTo>
                  <a:pt x="445007" y="60960"/>
                </a:lnTo>
                <a:lnTo>
                  <a:pt x="445579" y="54149"/>
                </a:lnTo>
                <a:lnTo>
                  <a:pt x="447293" y="47625"/>
                </a:lnTo>
                <a:lnTo>
                  <a:pt x="450151" y="41671"/>
                </a:lnTo>
                <a:lnTo>
                  <a:pt x="454151" y="36576"/>
                </a:lnTo>
                <a:lnTo>
                  <a:pt x="458724" y="30479"/>
                </a:lnTo>
                <a:lnTo>
                  <a:pt x="464820" y="27432"/>
                </a:lnTo>
                <a:lnTo>
                  <a:pt x="483107" y="27432"/>
                </a:lnTo>
                <a:lnTo>
                  <a:pt x="489203" y="30479"/>
                </a:lnTo>
                <a:lnTo>
                  <a:pt x="491642" y="36576"/>
                </a:lnTo>
                <a:lnTo>
                  <a:pt x="469392" y="36576"/>
                </a:lnTo>
                <a:lnTo>
                  <a:pt x="464820" y="38100"/>
                </a:lnTo>
                <a:lnTo>
                  <a:pt x="460248" y="42672"/>
                </a:lnTo>
                <a:lnTo>
                  <a:pt x="457200" y="47244"/>
                </a:lnTo>
                <a:lnTo>
                  <a:pt x="455675" y="53340"/>
                </a:lnTo>
                <a:lnTo>
                  <a:pt x="455675" y="68579"/>
                </a:lnTo>
                <a:lnTo>
                  <a:pt x="457200" y="73151"/>
                </a:lnTo>
                <a:lnTo>
                  <a:pt x="460248" y="77724"/>
                </a:lnTo>
                <a:lnTo>
                  <a:pt x="464820" y="82296"/>
                </a:lnTo>
                <a:lnTo>
                  <a:pt x="467868" y="83820"/>
                </a:lnTo>
                <a:lnTo>
                  <a:pt x="490423" y="83820"/>
                </a:lnTo>
                <a:lnTo>
                  <a:pt x="487679" y="88392"/>
                </a:lnTo>
                <a:lnTo>
                  <a:pt x="480060" y="92963"/>
                </a:lnTo>
                <a:close/>
              </a:path>
              <a:path w="624839" h="93345">
                <a:moveTo>
                  <a:pt x="490423" y="83820"/>
                </a:moveTo>
                <a:lnTo>
                  <a:pt x="480060" y="83820"/>
                </a:lnTo>
                <a:lnTo>
                  <a:pt x="484632" y="82296"/>
                </a:lnTo>
                <a:lnTo>
                  <a:pt x="487679" y="77724"/>
                </a:lnTo>
                <a:lnTo>
                  <a:pt x="490727" y="74676"/>
                </a:lnTo>
                <a:lnTo>
                  <a:pt x="492251" y="68579"/>
                </a:lnTo>
                <a:lnTo>
                  <a:pt x="492251" y="48768"/>
                </a:lnTo>
                <a:lnTo>
                  <a:pt x="490727" y="44196"/>
                </a:lnTo>
                <a:lnTo>
                  <a:pt x="484632" y="38100"/>
                </a:lnTo>
                <a:lnTo>
                  <a:pt x="480060" y="36576"/>
                </a:lnTo>
                <a:lnTo>
                  <a:pt x="491642" y="36576"/>
                </a:lnTo>
                <a:lnTo>
                  <a:pt x="492251" y="38100"/>
                </a:lnTo>
                <a:lnTo>
                  <a:pt x="502920" y="38100"/>
                </a:lnTo>
                <a:lnTo>
                  <a:pt x="502920" y="80772"/>
                </a:lnTo>
                <a:lnTo>
                  <a:pt x="492251" y="80772"/>
                </a:lnTo>
                <a:lnTo>
                  <a:pt x="490423" y="83820"/>
                </a:lnTo>
                <a:close/>
              </a:path>
              <a:path w="624839" h="93345">
                <a:moveTo>
                  <a:pt x="502920" y="91440"/>
                </a:moveTo>
                <a:lnTo>
                  <a:pt x="492251" y="91440"/>
                </a:lnTo>
                <a:lnTo>
                  <a:pt x="492251" y="80772"/>
                </a:lnTo>
                <a:lnTo>
                  <a:pt x="502920" y="80772"/>
                </a:lnTo>
                <a:lnTo>
                  <a:pt x="502920" y="91440"/>
                </a:lnTo>
                <a:close/>
              </a:path>
              <a:path w="624839" h="93345">
                <a:moveTo>
                  <a:pt x="413003" y="92963"/>
                </a:moveTo>
                <a:lnTo>
                  <a:pt x="394715" y="92963"/>
                </a:lnTo>
                <a:lnTo>
                  <a:pt x="387096" y="89916"/>
                </a:lnTo>
                <a:lnTo>
                  <a:pt x="382524" y="83820"/>
                </a:lnTo>
                <a:lnTo>
                  <a:pt x="376427" y="77724"/>
                </a:lnTo>
                <a:lnTo>
                  <a:pt x="373379" y="70104"/>
                </a:lnTo>
                <a:lnTo>
                  <a:pt x="373379" y="60960"/>
                </a:lnTo>
                <a:lnTo>
                  <a:pt x="396239" y="27432"/>
                </a:lnTo>
                <a:lnTo>
                  <a:pt x="414527" y="27432"/>
                </a:lnTo>
                <a:lnTo>
                  <a:pt x="422148" y="30479"/>
                </a:lnTo>
                <a:lnTo>
                  <a:pt x="426720" y="36576"/>
                </a:lnTo>
                <a:lnTo>
                  <a:pt x="397764" y="36576"/>
                </a:lnTo>
                <a:lnTo>
                  <a:pt x="393192" y="38100"/>
                </a:lnTo>
                <a:lnTo>
                  <a:pt x="390143" y="42672"/>
                </a:lnTo>
                <a:lnTo>
                  <a:pt x="385571" y="47244"/>
                </a:lnTo>
                <a:lnTo>
                  <a:pt x="384048" y="53340"/>
                </a:lnTo>
                <a:lnTo>
                  <a:pt x="384048" y="67056"/>
                </a:lnTo>
                <a:lnTo>
                  <a:pt x="385571" y="73151"/>
                </a:lnTo>
                <a:lnTo>
                  <a:pt x="390143" y="77724"/>
                </a:lnTo>
                <a:lnTo>
                  <a:pt x="393192" y="82296"/>
                </a:lnTo>
                <a:lnTo>
                  <a:pt x="399288" y="83820"/>
                </a:lnTo>
                <a:lnTo>
                  <a:pt x="426720" y="83820"/>
                </a:lnTo>
                <a:lnTo>
                  <a:pt x="420624" y="89916"/>
                </a:lnTo>
                <a:lnTo>
                  <a:pt x="413003" y="92963"/>
                </a:lnTo>
                <a:close/>
              </a:path>
              <a:path w="624839" h="93345">
                <a:moveTo>
                  <a:pt x="426720" y="83820"/>
                </a:moveTo>
                <a:lnTo>
                  <a:pt x="411479" y="83820"/>
                </a:lnTo>
                <a:lnTo>
                  <a:pt x="416051" y="82296"/>
                </a:lnTo>
                <a:lnTo>
                  <a:pt x="419100" y="77724"/>
                </a:lnTo>
                <a:lnTo>
                  <a:pt x="423671" y="73151"/>
                </a:lnTo>
                <a:lnTo>
                  <a:pt x="425196" y="67056"/>
                </a:lnTo>
                <a:lnTo>
                  <a:pt x="425196" y="51816"/>
                </a:lnTo>
                <a:lnTo>
                  <a:pt x="423671" y="47244"/>
                </a:lnTo>
                <a:lnTo>
                  <a:pt x="419100" y="42672"/>
                </a:lnTo>
                <a:lnTo>
                  <a:pt x="416051" y="38100"/>
                </a:lnTo>
                <a:lnTo>
                  <a:pt x="411479" y="36576"/>
                </a:lnTo>
                <a:lnTo>
                  <a:pt x="426720" y="36576"/>
                </a:lnTo>
                <a:lnTo>
                  <a:pt x="432815" y="41148"/>
                </a:lnTo>
                <a:lnTo>
                  <a:pt x="434339" y="50292"/>
                </a:lnTo>
                <a:lnTo>
                  <a:pt x="434339" y="59436"/>
                </a:lnTo>
                <a:lnTo>
                  <a:pt x="433792" y="66889"/>
                </a:lnTo>
                <a:lnTo>
                  <a:pt x="432244" y="73342"/>
                </a:lnTo>
                <a:lnTo>
                  <a:pt x="429839" y="78938"/>
                </a:lnTo>
                <a:lnTo>
                  <a:pt x="426720" y="83820"/>
                </a:lnTo>
                <a:close/>
              </a:path>
              <a:path w="624839" h="93345">
                <a:moveTo>
                  <a:pt x="621029" y="83820"/>
                </a:moveTo>
                <a:lnTo>
                  <a:pt x="609600" y="83820"/>
                </a:lnTo>
                <a:lnTo>
                  <a:pt x="614171" y="80772"/>
                </a:lnTo>
                <a:lnTo>
                  <a:pt x="614171" y="71628"/>
                </a:lnTo>
                <a:lnTo>
                  <a:pt x="612648" y="71628"/>
                </a:lnTo>
                <a:lnTo>
                  <a:pt x="612648" y="70104"/>
                </a:lnTo>
                <a:lnTo>
                  <a:pt x="611124" y="68579"/>
                </a:lnTo>
                <a:lnTo>
                  <a:pt x="609600" y="68579"/>
                </a:lnTo>
                <a:lnTo>
                  <a:pt x="608076" y="67056"/>
                </a:lnTo>
                <a:lnTo>
                  <a:pt x="606551" y="67056"/>
                </a:lnTo>
                <a:lnTo>
                  <a:pt x="605027" y="65532"/>
                </a:lnTo>
                <a:lnTo>
                  <a:pt x="603503" y="65532"/>
                </a:lnTo>
                <a:lnTo>
                  <a:pt x="601979" y="64008"/>
                </a:lnTo>
                <a:lnTo>
                  <a:pt x="600455" y="64008"/>
                </a:lnTo>
                <a:lnTo>
                  <a:pt x="594360" y="60960"/>
                </a:lnTo>
                <a:lnTo>
                  <a:pt x="592835" y="60960"/>
                </a:lnTo>
                <a:lnTo>
                  <a:pt x="585215" y="53340"/>
                </a:lnTo>
                <a:lnTo>
                  <a:pt x="585215" y="51816"/>
                </a:lnTo>
                <a:lnTo>
                  <a:pt x="583692" y="50292"/>
                </a:lnTo>
                <a:lnTo>
                  <a:pt x="583692" y="39624"/>
                </a:lnTo>
                <a:lnTo>
                  <a:pt x="585215" y="38100"/>
                </a:lnTo>
                <a:lnTo>
                  <a:pt x="586739" y="35051"/>
                </a:lnTo>
                <a:lnTo>
                  <a:pt x="588264" y="33528"/>
                </a:lnTo>
                <a:lnTo>
                  <a:pt x="591311" y="32004"/>
                </a:lnTo>
                <a:lnTo>
                  <a:pt x="592835" y="30479"/>
                </a:lnTo>
                <a:lnTo>
                  <a:pt x="595883" y="28956"/>
                </a:lnTo>
                <a:lnTo>
                  <a:pt x="598932" y="28956"/>
                </a:lnTo>
                <a:lnTo>
                  <a:pt x="600455" y="27432"/>
                </a:lnTo>
                <a:lnTo>
                  <a:pt x="612648" y="27432"/>
                </a:lnTo>
                <a:lnTo>
                  <a:pt x="621792" y="30479"/>
                </a:lnTo>
                <a:lnTo>
                  <a:pt x="621792" y="36576"/>
                </a:lnTo>
                <a:lnTo>
                  <a:pt x="598932" y="36576"/>
                </a:lnTo>
                <a:lnTo>
                  <a:pt x="595883" y="39624"/>
                </a:lnTo>
                <a:lnTo>
                  <a:pt x="594360" y="39624"/>
                </a:lnTo>
                <a:lnTo>
                  <a:pt x="594360" y="42672"/>
                </a:lnTo>
                <a:lnTo>
                  <a:pt x="592835" y="44196"/>
                </a:lnTo>
                <a:lnTo>
                  <a:pt x="592835" y="45720"/>
                </a:lnTo>
                <a:lnTo>
                  <a:pt x="594360" y="47244"/>
                </a:lnTo>
                <a:lnTo>
                  <a:pt x="594360" y="50292"/>
                </a:lnTo>
                <a:lnTo>
                  <a:pt x="595883" y="50292"/>
                </a:lnTo>
                <a:lnTo>
                  <a:pt x="598932" y="53340"/>
                </a:lnTo>
                <a:lnTo>
                  <a:pt x="600455" y="53340"/>
                </a:lnTo>
                <a:lnTo>
                  <a:pt x="601979" y="54863"/>
                </a:lnTo>
                <a:lnTo>
                  <a:pt x="605027" y="54863"/>
                </a:lnTo>
                <a:lnTo>
                  <a:pt x="606551" y="56388"/>
                </a:lnTo>
                <a:lnTo>
                  <a:pt x="609600" y="57912"/>
                </a:lnTo>
                <a:lnTo>
                  <a:pt x="611124" y="57912"/>
                </a:lnTo>
                <a:lnTo>
                  <a:pt x="614171" y="59436"/>
                </a:lnTo>
                <a:lnTo>
                  <a:pt x="617220" y="62484"/>
                </a:lnTo>
                <a:lnTo>
                  <a:pt x="620268" y="62484"/>
                </a:lnTo>
                <a:lnTo>
                  <a:pt x="621792" y="64008"/>
                </a:lnTo>
                <a:lnTo>
                  <a:pt x="621792" y="65532"/>
                </a:lnTo>
                <a:lnTo>
                  <a:pt x="623315" y="68579"/>
                </a:lnTo>
                <a:lnTo>
                  <a:pt x="623315" y="70104"/>
                </a:lnTo>
                <a:lnTo>
                  <a:pt x="624839" y="71628"/>
                </a:lnTo>
                <a:lnTo>
                  <a:pt x="624839" y="77724"/>
                </a:lnTo>
                <a:lnTo>
                  <a:pt x="623315" y="80772"/>
                </a:lnTo>
                <a:lnTo>
                  <a:pt x="621792" y="82296"/>
                </a:lnTo>
                <a:lnTo>
                  <a:pt x="621029" y="83820"/>
                </a:lnTo>
                <a:close/>
              </a:path>
              <a:path w="624839" h="93345">
                <a:moveTo>
                  <a:pt x="621792" y="41148"/>
                </a:moveTo>
                <a:lnTo>
                  <a:pt x="617220" y="38100"/>
                </a:lnTo>
                <a:lnTo>
                  <a:pt x="611124" y="36576"/>
                </a:lnTo>
                <a:lnTo>
                  <a:pt x="621792" y="36576"/>
                </a:lnTo>
                <a:lnTo>
                  <a:pt x="621792" y="41148"/>
                </a:lnTo>
                <a:close/>
              </a:path>
              <a:path w="624839" h="93345">
                <a:moveTo>
                  <a:pt x="603503" y="92963"/>
                </a:moveTo>
                <a:lnTo>
                  <a:pt x="592835" y="92963"/>
                </a:lnTo>
                <a:lnTo>
                  <a:pt x="588264" y="91440"/>
                </a:lnTo>
                <a:lnTo>
                  <a:pt x="583692" y="88392"/>
                </a:lnTo>
                <a:lnTo>
                  <a:pt x="583692" y="77724"/>
                </a:lnTo>
                <a:lnTo>
                  <a:pt x="588264" y="82296"/>
                </a:lnTo>
                <a:lnTo>
                  <a:pt x="594360" y="83820"/>
                </a:lnTo>
                <a:lnTo>
                  <a:pt x="621029" y="83820"/>
                </a:lnTo>
                <a:lnTo>
                  <a:pt x="620268" y="85344"/>
                </a:lnTo>
                <a:lnTo>
                  <a:pt x="617220" y="88392"/>
                </a:lnTo>
                <a:lnTo>
                  <a:pt x="614171" y="89916"/>
                </a:lnTo>
                <a:lnTo>
                  <a:pt x="612648" y="89916"/>
                </a:lnTo>
                <a:lnTo>
                  <a:pt x="609600" y="91440"/>
                </a:lnTo>
                <a:lnTo>
                  <a:pt x="606551" y="91440"/>
                </a:lnTo>
                <a:lnTo>
                  <a:pt x="603503" y="92963"/>
                </a:lnTo>
                <a:close/>
              </a:path>
              <a:path w="624839" h="93345">
                <a:moveTo>
                  <a:pt x="22860" y="91440"/>
                </a:moveTo>
                <a:lnTo>
                  <a:pt x="0" y="91440"/>
                </a:lnTo>
                <a:lnTo>
                  <a:pt x="0" y="4572"/>
                </a:lnTo>
                <a:lnTo>
                  <a:pt x="24383" y="4572"/>
                </a:lnTo>
                <a:lnTo>
                  <a:pt x="44386" y="7167"/>
                </a:lnTo>
                <a:lnTo>
                  <a:pt x="56256" y="13716"/>
                </a:lnTo>
                <a:lnTo>
                  <a:pt x="10667" y="13716"/>
                </a:lnTo>
                <a:lnTo>
                  <a:pt x="10667" y="82296"/>
                </a:lnTo>
                <a:lnTo>
                  <a:pt x="52503" y="82296"/>
                </a:lnTo>
                <a:lnTo>
                  <a:pt x="49863" y="84367"/>
                </a:lnTo>
                <a:lnTo>
                  <a:pt x="41910" y="88201"/>
                </a:lnTo>
                <a:lnTo>
                  <a:pt x="32813" y="90606"/>
                </a:lnTo>
                <a:lnTo>
                  <a:pt x="22860" y="91440"/>
                </a:lnTo>
                <a:close/>
              </a:path>
              <a:path w="624839" h="93345">
                <a:moveTo>
                  <a:pt x="52503" y="82296"/>
                </a:moveTo>
                <a:lnTo>
                  <a:pt x="22860" y="82296"/>
                </a:lnTo>
                <a:lnTo>
                  <a:pt x="31218" y="81724"/>
                </a:lnTo>
                <a:lnTo>
                  <a:pt x="38290" y="80010"/>
                </a:lnTo>
                <a:lnTo>
                  <a:pt x="59436" y="47244"/>
                </a:lnTo>
                <a:lnTo>
                  <a:pt x="57173" y="32361"/>
                </a:lnTo>
                <a:lnTo>
                  <a:pt x="50482" y="21907"/>
                </a:lnTo>
                <a:lnTo>
                  <a:pt x="39504" y="15740"/>
                </a:lnTo>
                <a:lnTo>
                  <a:pt x="24383" y="13716"/>
                </a:lnTo>
                <a:lnTo>
                  <a:pt x="56256" y="13716"/>
                </a:lnTo>
                <a:lnTo>
                  <a:pt x="58674" y="15049"/>
                </a:lnTo>
                <a:lnTo>
                  <a:pt x="67246" y="28360"/>
                </a:lnTo>
                <a:lnTo>
                  <a:pt x="70103" y="47244"/>
                </a:lnTo>
                <a:lnTo>
                  <a:pt x="69246" y="56102"/>
                </a:lnTo>
                <a:lnTo>
                  <a:pt x="66675" y="64388"/>
                </a:lnTo>
                <a:lnTo>
                  <a:pt x="62388" y="72104"/>
                </a:lnTo>
                <a:lnTo>
                  <a:pt x="56387" y="79248"/>
                </a:lnTo>
                <a:lnTo>
                  <a:pt x="52503" y="82296"/>
                </a:lnTo>
                <a:close/>
              </a:path>
              <a:path w="624839" h="93345">
                <a:moveTo>
                  <a:pt x="161543" y="28956"/>
                </a:moveTo>
                <a:lnTo>
                  <a:pt x="150875" y="28956"/>
                </a:lnTo>
                <a:lnTo>
                  <a:pt x="150875" y="13716"/>
                </a:lnTo>
                <a:lnTo>
                  <a:pt x="161543" y="10668"/>
                </a:lnTo>
                <a:lnTo>
                  <a:pt x="161543" y="28956"/>
                </a:lnTo>
                <a:close/>
              </a:path>
              <a:path w="624839" h="93345">
                <a:moveTo>
                  <a:pt x="176783" y="38100"/>
                </a:moveTo>
                <a:lnTo>
                  <a:pt x="140208" y="38100"/>
                </a:lnTo>
                <a:lnTo>
                  <a:pt x="140208" y="28956"/>
                </a:lnTo>
                <a:lnTo>
                  <a:pt x="176783" y="28956"/>
                </a:lnTo>
                <a:lnTo>
                  <a:pt x="176783" y="38100"/>
                </a:lnTo>
                <a:close/>
              </a:path>
              <a:path w="624839" h="93345">
                <a:moveTo>
                  <a:pt x="170687" y="92963"/>
                </a:moveTo>
                <a:lnTo>
                  <a:pt x="156972" y="92963"/>
                </a:lnTo>
                <a:lnTo>
                  <a:pt x="150875" y="86868"/>
                </a:lnTo>
                <a:lnTo>
                  <a:pt x="150875" y="38100"/>
                </a:lnTo>
                <a:lnTo>
                  <a:pt x="161543" y="38100"/>
                </a:lnTo>
                <a:lnTo>
                  <a:pt x="161543" y="79248"/>
                </a:lnTo>
                <a:lnTo>
                  <a:pt x="164592" y="82296"/>
                </a:lnTo>
                <a:lnTo>
                  <a:pt x="167639" y="83820"/>
                </a:lnTo>
                <a:lnTo>
                  <a:pt x="176783" y="83820"/>
                </a:lnTo>
                <a:lnTo>
                  <a:pt x="176783" y="89916"/>
                </a:lnTo>
                <a:lnTo>
                  <a:pt x="170687" y="92963"/>
                </a:lnTo>
                <a:close/>
              </a:path>
              <a:path w="624839" h="93345">
                <a:moveTo>
                  <a:pt x="176783" y="83820"/>
                </a:moveTo>
                <a:lnTo>
                  <a:pt x="175260" y="83820"/>
                </a:lnTo>
                <a:lnTo>
                  <a:pt x="176783" y="82296"/>
                </a:lnTo>
                <a:lnTo>
                  <a:pt x="176783" y="83820"/>
                </a:lnTo>
                <a:close/>
              </a:path>
              <a:path w="624839" h="93345">
                <a:moveTo>
                  <a:pt x="297179" y="91440"/>
                </a:moveTo>
                <a:lnTo>
                  <a:pt x="286511" y="91440"/>
                </a:lnTo>
                <a:lnTo>
                  <a:pt x="286511" y="4572"/>
                </a:lnTo>
                <a:lnTo>
                  <a:pt x="300227" y="4572"/>
                </a:lnTo>
                <a:lnTo>
                  <a:pt x="307986" y="16763"/>
                </a:lnTo>
                <a:lnTo>
                  <a:pt x="295655" y="16763"/>
                </a:lnTo>
                <a:lnTo>
                  <a:pt x="297179" y="18288"/>
                </a:lnTo>
                <a:lnTo>
                  <a:pt x="297179" y="91440"/>
                </a:lnTo>
                <a:close/>
              </a:path>
              <a:path w="624839" h="93345">
                <a:moveTo>
                  <a:pt x="356615" y="77724"/>
                </a:moveTo>
                <a:lnTo>
                  <a:pt x="347471" y="77724"/>
                </a:lnTo>
                <a:lnTo>
                  <a:pt x="345948" y="76200"/>
                </a:lnTo>
                <a:lnTo>
                  <a:pt x="345948" y="4572"/>
                </a:lnTo>
                <a:lnTo>
                  <a:pt x="356615" y="4572"/>
                </a:lnTo>
                <a:lnTo>
                  <a:pt x="356615" y="77724"/>
                </a:lnTo>
                <a:close/>
              </a:path>
              <a:path w="624839" h="93345">
                <a:moveTo>
                  <a:pt x="356615" y="91440"/>
                </a:moveTo>
                <a:lnTo>
                  <a:pt x="344424" y="91440"/>
                </a:lnTo>
                <a:lnTo>
                  <a:pt x="298703" y="21336"/>
                </a:lnTo>
                <a:lnTo>
                  <a:pt x="298703" y="19812"/>
                </a:lnTo>
                <a:lnTo>
                  <a:pt x="297179" y="18288"/>
                </a:lnTo>
                <a:lnTo>
                  <a:pt x="297179" y="16763"/>
                </a:lnTo>
                <a:lnTo>
                  <a:pt x="307986" y="16763"/>
                </a:lnTo>
                <a:lnTo>
                  <a:pt x="342900" y="71628"/>
                </a:lnTo>
                <a:lnTo>
                  <a:pt x="345948" y="77724"/>
                </a:lnTo>
                <a:lnTo>
                  <a:pt x="356615" y="77724"/>
                </a:lnTo>
                <a:lnTo>
                  <a:pt x="356615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6960" y="3253740"/>
            <a:ext cx="589915" cy="120650"/>
          </a:xfrm>
          <a:custGeom>
            <a:avLst/>
            <a:gdLst/>
            <a:ahLst/>
            <a:cxnLst/>
            <a:rect l="l" t="t" r="r" b="b"/>
            <a:pathLst>
              <a:path w="589914" h="120650">
                <a:moveTo>
                  <a:pt x="573024" y="92963"/>
                </a:moveTo>
                <a:lnTo>
                  <a:pt x="554735" y="92963"/>
                </a:lnTo>
                <a:lnTo>
                  <a:pt x="548639" y="89915"/>
                </a:lnTo>
                <a:lnTo>
                  <a:pt x="544067" y="83819"/>
                </a:lnTo>
                <a:lnTo>
                  <a:pt x="537971" y="77723"/>
                </a:lnTo>
                <a:lnTo>
                  <a:pt x="536448" y="70103"/>
                </a:lnTo>
                <a:lnTo>
                  <a:pt x="536448" y="60959"/>
                </a:lnTo>
                <a:lnTo>
                  <a:pt x="556260" y="27431"/>
                </a:lnTo>
                <a:lnTo>
                  <a:pt x="573024" y="27431"/>
                </a:lnTo>
                <a:lnTo>
                  <a:pt x="579119" y="30479"/>
                </a:lnTo>
                <a:lnTo>
                  <a:pt x="583691" y="35051"/>
                </a:lnTo>
                <a:lnTo>
                  <a:pt x="584835" y="36575"/>
                </a:lnTo>
                <a:lnTo>
                  <a:pt x="559307" y="36575"/>
                </a:lnTo>
                <a:lnTo>
                  <a:pt x="556260" y="38100"/>
                </a:lnTo>
                <a:lnTo>
                  <a:pt x="553212" y="41147"/>
                </a:lnTo>
                <a:lnTo>
                  <a:pt x="548639" y="44195"/>
                </a:lnTo>
                <a:lnTo>
                  <a:pt x="547115" y="48767"/>
                </a:lnTo>
                <a:lnTo>
                  <a:pt x="547115" y="54863"/>
                </a:lnTo>
                <a:lnTo>
                  <a:pt x="589788" y="54863"/>
                </a:lnTo>
                <a:lnTo>
                  <a:pt x="589788" y="62483"/>
                </a:lnTo>
                <a:lnTo>
                  <a:pt x="545591" y="62483"/>
                </a:lnTo>
                <a:lnTo>
                  <a:pt x="547115" y="70103"/>
                </a:lnTo>
                <a:lnTo>
                  <a:pt x="548639" y="74675"/>
                </a:lnTo>
                <a:lnTo>
                  <a:pt x="551688" y="79247"/>
                </a:lnTo>
                <a:lnTo>
                  <a:pt x="554735" y="82295"/>
                </a:lnTo>
                <a:lnTo>
                  <a:pt x="560831" y="83819"/>
                </a:lnTo>
                <a:lnTo>
                  <a:pt x="585215" y="83819"/>
                </a:lnTo>
                <a:lnTo>
                  <a:pt x="585215" y="86867"/>
                </a:lnTo>
                <a:lnTo>
                  <a:pt x="580644" y="89915"/>
                </a:lnTo>
                <a:lnTo>
                  <a:pt x="573024" y="92963"/>
                </a:lnTo>
                <a:close/>
              </a:path>
              <a:path w="589914" h="120650">
                <a:moveTo>
                  <a:pt x="589788" y="54863"/>
                </a:moveTo>
                <a:lnTo>
                  <a:pt x="579119" y="54863"/>
                </a:lnTo>
                <a:lnTo>
                  <a:pt x="579119" y="48767"/>
                </a:lnTo>
                <a:lnTo>
                  <a:pt x="577596" y="44195"/>
                </a:lnTo>
                <a:lnTo>
                  <a:pt x="576071" y="41147"/>
                </a:lnTo>
                <a:lnTo>
                  <a:pt x="573024" y="38100"/>
                </a:lnTo>
                <a:lnTo>
                  <a:pt x="568451" y="36575"/>
                </a:lnTo>
                <a:lnTo>
                  <a:pt x="584835" y="36575"/>
                </a:lnTo>
                <a:lnTo>
                  <a:pt x="588263" y="41147"/>
                </a:lnTo>
                <a:lnTo>
                  <a:pt x="589788" y="48767"/>
                </a:lnTo>
                <a:lnTo>
                  <a:pt x="589788" y="54863"/>
                </a:lnTo>
                <a:close/>
              </a:path>
              <a:path w="589914" h="120650">
                <a:moveTo>
                  <a:pt x="585215" y="83819"/>
                </a:moveTo>
                <a:lnTo>
                  <a:pt x="573024" y="83819"/>
                </a:lnTo>
                <a:lnTo>
                  <a:pt x="579119" y="82295"/>
                </a:lnTo>
                <a:lnTo>
                  <a:pt x="585215" y="77723"/>
                </a:lnTo>
                <a:lnTo>
                  <a:pt x="585215" y="83819"/>
                </a:lnTo>
                <a:close/>
              </a:path>
              <a:path w="589914" h="120650">
                <a:moveTo>
                  <a:pt x="519683" y="38100"/>
                </a:moveTo>
                <a:lnTo>
                  <a:pt x="510539" y="38100"/>
                </a:lnTo>
                <a:lnTo>
                  <a:pt x="510539" y="0"/>
                </a:lnTo>
                <a:lnTo>
                  <a:pt x="519683" y="0"/>
                </a:lnTo>
                <a:lnTo>
                  <a:pt x="519683" y="38100"/>
                </a:lnTo>
                <a:close/>
              </a:path>
              <a:path w="589914" h="120650">
                <a:moveTo>
                  <a:pt x="498348" y="92963"/>
                </a:moveTo>
                <a:lnTo>
                  <a:pt x="480060" y="92963"/>
                </a:lnTo>
                <a:lnTo>
                  <a:pt x="473963" y="89915"/>
                </a:lnTo>
                <a:lnTo>
                  <a:pt x="469391" y="83819"/>
                </a:lnTo>
                <a:lnTo>
                  <a:pt x="464819" y="79247"/>
                </a:lnTo>
                <a:lnTo>
                  <a:pt x="463296" y="71627"/>
                </a:lnTo>
                <a:lnTo>
                  <a:pt x="463296" y="60959"/>
                </a:lnTo>
                <a:lnTo>
                  <a:pt x="483107" y="27431"/>
                </a:lnTo>
                <a:lnTo>
                  <a:pt x="499871" y="27431"/>
                </a:lnTo>
                <a:lnTo>
                  <a:pt x="505967" y="30479"/>
                </a:lnTo>
                <a:lnTo>
                  <a:pt x="508406" y="36575"/>
                </a:lnTo>
                <a:lnTo>
                  <a:pt x="486155" y="36575"/>
                </a:lnTo>
                <a:lnTo>
                  <a:pt x="481583" y="38100"/>
                </a:lnTo>
                <a:lnTo>
                  <a:pt x="475488" y="47243"/>
                </a:lnTo>
                <a:lnTo>
                  <a:pt x="472439" y="53339"/>
                </a:lnTo>
                <a:lnTo>
                  <a:pt x="472439" y="68579"/>
                </a:lnTo>
                <a:lnTo>
                  <a:pt x="473963" y="73151"/>
                </a:lnTo>
                <a:lnTo>
                  <a:pt x="478535" y="77723"/>
                </a:lnTo>
                <a:lnTo>
                  <a:pt x="481583" y="82295"/>
                </a:lnTo>
                <a:lnTo>
                  <a:pt x="486155" y="83819"/>
                </a:lnTo>
                <a:lnTo>
                  <a:pt x="507187" y="83819"/>
                </a:lnTo>
                <a:lnTo>
                  <a:pt x="504444" y="88391"/>
                </a:lnTo>
                <a:lnTo>
                  <a:pt x="498348" y="92963"/>
                </a:lnTo>
                <a:close/>
              </a:path>
              <a:path w="589914" h="120650">
                <a:moveTo>
                  <a:pt x="507187" y="83819"/>
                </a:moveTo>
                <a:lnTo>
                  <a:pt x="496824" y="83819"/>
                </a:lnTo>
                <a:lnTo>
                  <a:pt x="501396" y="82295"/>
                </a:lnTo>
                <a:lnTo>
                  <a:pt x="504444" y="77723"/>
                </a:lnTo>
                <a:lnTo>
                  <a:pt x="507491" y="74675"/>
                </a:lnTo>
                <a:lnTo>
                  <a:pt x="510539" y="68579"/>
                </a:lnTo>
                <a:lnTo>
                  <a:pt x="510539" y="48767"/>
                </a:lnTo>
                <a:lnTo>
                  <a:pt x="509015" y="44195"/>
                </a:lnTo>
                <a:lnTo>
                  <a:pt x="504444" y="41147"/>
                </a:lnTo>
                <a:lnTo>
                  <a:pt x="501396" y="38100"/>
                </a:lnTo>
                <a:lnTo>
                  <a:pt x="496824" y="36575"/>
                </a:lnTo>
                <a:lnTo>
                  <a:pt x="508406" y="36575"/>
                </a:lnTo>
                <a:lnTo>
                  <a:pt x="509015" y="38100"/>
                </a:lnTo>
                <a:lnTo>
                  <a:pt x="519683" y="38100"/>
                </a:lnTo>
                <a:lnTo>
                  <a:pt x="519683" y="80771"/>
                </a:lnTo>
                <a:lnTo>
                  <a:pt x="509015" y="80771"/>
                </a:lnTo>
                <a:lnTo>
                  <a:pt x="507187" y="83819"/>
                </a:lnTo>
                <a:close/>
              </a:path>
              <a:path w="589914" h="120650">
                <a:moveTo>
                  <a:pt x="519683" y="91439"/>
                </a:moveTo>
                <a:lnTo>
                  <a:pt x="510539" y="91439"/>
                </a:lnTo>
                <a:lnTo>
                  <a:pt x="510539" y="80771"/>
                </a:lnTo>
                <a:lnTo>
                  <a:pt x="519683" y="80771"/>
                </a:lnTo>
                <a:lnTo>
                  <a:pt x="519683" y="91439"/>
                </a:lnTo>
                <a:close/>
              </a:path>
              <a:path w="589914" h="120650">
                <a:moveTo>
                  <a:pt x="431291" y="92963"/>
                </a:moveTo>
                <a:lnTo>
                  <a:pt x="411480" y="92963"/>
                </a:lnTo>
                <a:lnTo>
                  <a:pt x="405383" y="89915"/>
                </a:lnTo>
                <a:lnTo>
                  <a:pt x="399288" y="83819"/>
                </a:lnTo>
                <a:lnTo>
                  <a:pt x="394715" y="77723"/>
                </a:lnTo>
                <a:lnTo>
                  <a:pt x="391667" y="70103"/>
                </a:lnTo>
                <a:lnTo>
                  <a:pt x="391667" y="60959"/>
                </a:lnTo>
                <a:lnTo>
                  <a:pt x="413003" y="27431"/>
                </a:lnTo>
                <a:lnTo>
                  <a:pt x="431291" y="27431"/>
                </a:lnTo>
                <a:lnTo>
                  <a:pt x="438912" y="30479"/>
                </a:lnTo>
                <a:lnTo>
                  <a:pt x="445007" y="36575"/>
                </a:lnTo>
                <a:lnTo>
                  <a:pt x="416051" y="36575"/>
                </a:lnTo>
                <a:lnTo>
                  <a:pt x="409955" y="38100"/>
                </a:lnTo>
                <a:lnTo>
                  <a:pt x="403860" y="47243"/>
                </a:lnTo>
                <a:lnTo>
                  <a:pt x="400812" y="53339"/>
                </a:lnTo>
                <a:lnTo>
                  <a:pt x="400812" y="68579"/>
                </a:lnTo>
                <a:lnTo>
                  <a:pt x="406907" y="77723"/>
                </a:lnTo>
                <a:lnTo>
                  <a:pt x="411480" y="82295"/>
                </a:lnTo>
                <a:lnTo>
                  <a:pt x="416051" y="83819"/>
                </a:lnTo>
                <a:lnTo>
                  <a:pt x="443483" y="83819"/>
                </a:lnTo>
                <a:lnTo>
                  <a:pt x="437388" y="89915"/>
                </a:lnTo>
                <a:lnTo>
                  <a:pt x="431291" y="92963"/>
                </a:lnTo>
                <a:close/>
              </a:path>
              <a:path w="589914" h="120650">
                <a:moveTo>
                  <a:pt x="443483" y="83819"/>
                </a:moveTo>
                <a:lnTo>
                  <a:pt x="428244" y="83819"/>
                </a:lnTo>
                <a:lnTo>
                  <a:pt x="432815" y="82295"/>
                </a:lnTo>
                <a:lnTo>
                  <a:pt x="437388" y="77723"/>
                </a:lnTo>
                <a:lnTo>
                  <a:pt x="440435" y="73151"/>
                </a:lnTo>
                <a:lnTo>
                  <a:pt x="441960" y="68579"/>
                </a:lnTo>
                <a:lnTo>
                  <a:pt x="441960" y="51815"/>
                </a:lnTo>
                <a:lnTo>
                  <a:pt x="440435" y="47243"/>
                </a:lnTo>
                <a:lnTo>
                  <a:pt x="437388" y="42671"/>
                </a:lnTo>
                <a:lnTo>
                  <a:pt x="432815" y="38100"/>
                </a:lnTo>
                <a:lnTo>
                  <a:pt x="428244" y="36575"/>
                </a:lnTo>
                <a:lnTo>
                  <a:pt x="445007" y="36575"/>
                </a:lnTo>
                <a:lnTo>
                  <a:pt x="449580" y="42671"/>
                </a:lnTo>
                <a:lnTo>
                  <a:pt x="452627" y="50291"/>
                </a:lnTo>
                <a:lnTo>
                  <a:pt x="452627" y="59435"/>
                </a:lnTo>
                <a:lnTo>
                  <a:pt x="452056" y="66889"/>
                </a:lnTo>
                <a:lnTo>
                  <a:pt x="450341" y="73342"/>
                </a:lnTo>
                <a:lnTo>
                  <a:pt x="447484" y="78938"/>
                </a:lnTo>
                <a:lnTo>
                  <a:pt x="443483" y="83819"/>
                </a:lnTo>
                <a:close/>
              </a:path>
              <a:path w="589914" h="120650">
                <a:moveTo>
                  <a:pt x="240791" y="92963"/>
                </a:moveTo>
                <a:lnTo>
                  <a:pt x="222503" y="92963"/>
                </a:lnTo>
                <a:lnTo>
                  <a:pt x="216407" y="89915"/>
                </a:lnTo>
                <a:lnTo>
                  <a:pt x="211835" y="83819"/>
                </a:lnTo>
                <a:lnTo>
                  <a:pt x="205739" y="77723"/>
                </a:lnTo>
                <a:lnTo>
                  <a:pt x="204215" y="70103"/>
                </a:lnTo>
                <a:lnTo>
                  <a:pt x="204215" y="60959"/>
                </a:lnTo>
                <a:lnTo>
                  <a:pt x="224027" y="27431"/>
                </a:lnTo>
                <a:lnTo>
                  <a:pt x="240791" y="27431"/>
                </a:lnTo>
                <a:lnTo>
                  <a:pt x="246887" y="30479"/>
                </a:lnTo>
                <a:lnTo>
                  <a:pt x="251460" y="35051"/>
                </a:lnTo>
                <a:lnTo>
                  <a:pt x="252602" y="36575"/>
                </a:lnTo>
                <a:lnTo>
                  <a:pt x="227075" y="36575"/>
                </a:lnTo>
                <a:lnTo>
                  <a:pt x="224027" y="38100"/>
                </a:lnTo>
                <a:lnTo>
                  <a:pt x="220980" y="41147"/>
                </a:lnTo>
                <a:lnTo>
                  <a:pt x="216407" y="44195"/>
                </a:lnTo>
                <a:lnTo>
                  <a:pt x="214883" y="48767"/>
                </a:lnTo>
                <a:lnTo>
                  <a:pt x="214883" y="54863"/>
                </a:lnTo>
                <a:lnTo>
                  <a:pt x="257555" y="54863"/>
                </a:lnTo>
                <a:lnTo>
                  <a:pt x="257555" y="62483"/>
                </a:lnTo>
                <a:lnTo>
                  <a:pt x="213360" y="62483"/>
                </a:lnTo>
                <a:lnTo>
                  <a:pt x="214883" y="70103"/>
                </a:lnTo>
                <a:lnTo>
                  <a:pt x="216407" y="74675"/>
                </a:lnTo>
                <a:lnTo>
                  <a:pt x="219455" y="79247"/>
                </a:lnTo>
                <a:lnTo>
                  <a:pt x="222503" y="82295"/>
                </a:lnTo>
                <a:lnTo>
                  <a:pt x="228599" y="83819"/>
                </a:lnTo>
                <a:lnTo>
                  <a:pt x="252983" y="83819"/>
                </a:lnTo>
                <a:lnTo>
                  <a:pt x="252983" y="86867"/>
                </a:lnTo>
                <a:lnTo>
                  <a:pt x="248412" y="89915"/>
                </a:lnTo>
                <a:lnTo>
                  <a:pt x="240791" y="92963"/>
                </a:lnTo>
                <a:close/>
              </a:path>
              <a:path w="589914" h="120650">
                <a:moveTo>
                  <a:pt x="257555" y="54863"/>
                </a:moveTo>
                <a:lnTo>
                  <a:pt x="246887" y="54863"/>
                </a:lnTo>
                <a:lnTo>
                  <a:pt x="246887" y="48767"/>
                </a:lnTo>
                <a:lnTo>
                  <a:pt x="245363" y="44195"/>
                </a:lnTo>
                <a:lnTo>
                  <a:pt x="243839" y="41147"/>
                </a:lnTo>
                <a:lnTo>
                  <a:pt x="240791" y="38100"/>
                </a:lnTo>
                <a:lnTo>
                  <a:pt x="236219" y="36575"/>
                </a:lnTo>
                <a:lnTo>
                  <a:pt x="252602" y="36575"/>
                </a:lnTo>
                <a:lnTo>
                  <a:pt x="256031" y="41147"/>
                </a:lnTo>
                <a:lnTo>
                  <a:pt x="257555" y="48767"/>
                </a:lnTo>
                <a:lnTo>
                  <a:pt x="257555" y="54863"/>
                </a:lnTo>
                <a:close/>
              </a:path>
              <a:path w="589914" h="120650">
                <a:moveTo>
                  <a:pt x="252983" y="83819"/>
                </a:moveTo>
                <a:lnTo>
                  <a:pt x="240791" y="83819"/>
                </a:lnTo>
                <a:lnTo>
                  <a:pt x="246887" y="82295"/>
                </a:lnTo>
                <a:lnTo>
                  <a:pt x="252983" y="77723"/>
                </a:lnTo>
                <a:lnTo>
                  <a:pt x="252983" y="83819"/>
                </a:lnTo>
                <a:close/>
              </a:path>
              <a:path w="589914" h="120650">
                <a:moveTo>
                  <a:pt x="166115" y="92963"/>
                </a:moveTo>
                <a:lnTo>
                  <a:pt x="147827" y="92963"/>
                </a:lnTo>
                <a:lnTo>
                  <a:pt x="141731" y="89915"/>
                </a:lnTo>
                <a:lnTo>
                  <a:pt x="137160" y="83819"/>
                </a:lnTo>
                <a:lnTo>
                  <a:pt x="132587" y="79247"/>
                </a:lnTo>
                <a:lnTo>
                  <a:pt x="131063" y="71627"/>
                </a:lnTo>
                <a:lnTo>
                  <a:pt x="131063" y="62483"/>
                </a:lnTo>
                <a:lnTo>
                  <a:pt x="150875" y="27431"/>
                </a:lnTo>
                <a:lnTo>
                  <a:pt x="167639" y="27431"/>
                </a:lnTo>
                <a:lnTo>
                  <a:pt x="173735" y="30479"/>
                </a:lnTo>
                <a:lnTo>
                  <a:pt x="176174" y="36575"/>
                </a:lnTo>
                <a:lnTo>
                  <a:pt x="153924" y="36575"/>
                </a:lnTo>
                <a:lnTo>
                  <a:pt x="149351" y="38100"/>
                </a:lnTo>
                <a:lnTo>
                  <a:pt x="143255" y="47243"/>
                </a:lnTo>
                <a:lnTo>
                  <a:pt x="140207" y="53339"/>
                </a:lnTo>
                <a:lnTo>
                  <a:pt x="140207" y="68579"/>
                </a:lnTo>
                <a:lnTo>
                  <a:pt x="141731" y="73151"/>
                </a:lnTo>
                <a:lnTo>
                  <a:pt x="146303" y="77723"/>
                </a:lnTo>
                <a:lnTo>
                  <a:pt x="149351" y="82295"/>
                </a:lnTo>
                <a:lnTo>
                  <a:pt x="153924" y="83819"/>
                </a:lnTo>
                <a:lnTo>
                  <a:pt x="174955" y="83819"/>
                </a:lnTo>
                <a:lnTo>
                  <a:pt x="172212" y="88391"/>
                </a:lnTo>
                <a:lnTo>
                  <a:pt x="166115" y="92963"/>
                </a:lnTo>
                <a:close/>
              </a:path>
              <a:path w="589914" h="120650">
                <a:moveTo>
                  <a:pt x="187451" y="38100"/>
                </a:moveTo>
                <a:lnTo>
                  <a:pt x="178307" y="38100"/>
                </a:lnTo>
                <a:lnTo>
                  <a:pt x="178307" y="28955"/>
                </a:lnTo>
                <a:lnTo>
                  <a:pt x="187451" y="28955"/>
                </a:lnTo>
                <a:lnTo>
                  <a:pt x="187451" y="38100"/>
                </a:lnTo>
                <a:close/>
              </a:path>
              <a:path w="589914" h="120650">
                <a:moveTo>
                  <a:pt x="174955" y="83819"/>
                </a:moveTo>
                <a:lnTo>
                  <a:pt x="164591" y="83819"/>
                </a:lnTo>
                <a:lnTo>
                  <a:pt x="169163" y="82295"/>
                </a:lnTo>
                <a:lnTo>
                  <a:pt x="172212" y="77723"/>
                </a:lnTo>
                <a:lnTo>
                  <a:pt x="175260" y="74675"/>
                </a:lnTo>
                <a:lnTo>
                  <a:pt x="178307" y="68579"/>
                </a:lnTo>
                <a:lnTo>
                  <a:pt x="178307" y="48767"/>
                </a:lnTo>
                <a:lnTo>
                  <a:pt x="176783" y="44195"/>
                </a:lnTo>
                <a:lnTo>
                  <a:pt x="172212" y="41147"/>
                </a:lnTo>
                <a:lnTo>
                  <a:pt x="169163" y="38100"/>
                </a:lnTo>
                <a:lnTo>
                  <a:pt x="164591" y="36575"/>
                </a:lnTo>
                <a:lnTo>
                  <a:pt x="176174" y="36575"/>
                </a:lnTo>
                <a:lnTo>
                  <a:pt x="176783" y="38100"/>
                </a:lnTo>
                <a:lnTo>
                  <a:pt x="187451" y="38100"/>
                </a:lnTo>
                <a:lnTo>
                  <a:pt x="187451" y="80771"/>
                </a:lnTo>
                <a:lnTo>
                  <a:pt x="176783" y="80771"/>
                </a:lnTo>
                <a:lnTo>
                  <a:pt x="174955" y="83819"/>
                </a:lnTo>
                <a:close/>
              </a:path>
              <a:path w="589914" h="120650">
                <a:moveTo>
                  <a:pt x="179555" y="111251"/>
                </a:moveTo>
                <a:lnTo>
                  <a:pt x="155448" y="111251"/>
                </a:lnTo>
                <a:lnTo>
                  <a:pt x="165449" y="109799"/>
                </a:lnTo>
                <a:lnTo>
                  <a:pt x="172593" y="105346"/>
                </a:lnTo>
                <a:lnTo>
                  <a:pt x="176879" y="97750"/>
                </a:lnTo>
                <a:lnTo>
                  <a:pt x="178307" y="86867"/>
                </a:lnTo>
                <a:lnTo>
                  <a:pt x="178307" y="80771"/>
                </a:lnTo>
                <a:lnTo>
                  <a:pt x="187451" y="80771"/>
                </a:lnTo>
                <a:lnTo>
                  <a:pt x="187451" y="85343"/>
                </a:lnTo>
                <a:lnTo>
                  <a:pt x="185451" y="100464"/>
                </a:lnTo>
                <a:lnTo>
                  <a:pt x="179555" y="111251"/>
                </a:lnTo>
                <a:close/>
              </a:path>
              <a:path w="589914" h="120650">
                <a:moveTo>
                  <a:pt x="155448" y="120395"/>
                </a:moveTo>
                <a:lnTo>
                  <a:pt x="147827" y="120395"/>
                </a:lnTo>
                <a:lnTo>
                  <a:pt x="140207" y="118871"/>
                </a:lnTo>
                <a:lnTo>
                  <a:pt x="135635" y="115823"/>
                </a:lnTo>
                <a:lnTo>
                  <a:pt x="135635" y="105155"/>
                </a:lnTo>
                <a:lnTo>
                  <a:pt x="141731" y="109727"/>
                </a:lnTo>
                <a:lnTo>
                  <a:pt x="149351" y="111251"/>
                </a:lnTo>
                <a:lnTo>
                  <a:pt x="179555" y="111251"/>
                </a:lnTo>
                <a:lnTo>
                  <a:pt x="179450" y="111442"/>
                </a:lnTo>
                <a:lnTo>
                  <a:pt x="169449" y="118133"/>
                </a:lnTo>
                <a:lnTo>
                  <a:pt x="155448" y="120395"/>
                </a:lnTo>
                <a:close/>
              </a:path>
              <a:path w="589914" h="120650">
                <a:moveTo>
                  <a:pt x="114299" y="38100"/>
                </a:moveTo>
                <a:lnTo>
                  <a:pt x="105155" y="38100"/>
                </a:lnTo>
                <a:lnTo>
                  <a:pt x="105155" y="0"/>
                </a:lnTo>
                <a:lnTo>
                  <a:pt x="114299" y="0"/>
                </a:lnTo>
                <a:lnTo>
                  <a:pt x="114299" y="38100"/>
                </a:lnTo>
                <a:close/>
              </a:path>
              <a:path w="589914" h="120650">
                <a:moveTo>
                  <a:pt x="92963" y="92963"/>
                </a:moveTo>
                <a:lnTo>
                  <a:pt x="74675" y="92963"/>
                </a:lnTo>
                <a:lnTo>
                  <a:pt x="68579" y="89915"/>
                </a:lnTo>
                <a:lnTo>
                  <a:pt x="64007" y="83819"/>
                </a:lnTo>
                <a:lnTo>
                  <a:pt x="59435" y="79247"/>
                </a:lnTo>
                <a:lnTo>
                  <a:pt x="57911" y="71627"/>
                </a:lnTo>
                <a:lnTo>
                  <a:pt x="57911" y="60959"/>
                </a:lnTo>
                <a:lnTo>
                  <a:pt x="77724" y="27431"/>
                </a:lnTo>
                <a:lnTo>
                  <a:pt x="94487" y="27431"/>
                </a:lnTo>
                <a:lnTo>
                  <a:pt x="100583" y="30479"/>
                </a:lnTo>
                <a:lnTo>
                  <a:pt x="103022" y="36575"/>
                </a:lnTo>
                <a:lnTo>
                  <a:pt x="80771" y="36575"/>
                </a:lnTo>
                <a:lnTo>
                  <a:pt x="76200" y="38100"/>
                </a:lnTo>
                <a:lnTo>
                  <a:pt x="70103" y="47243"/>
                </a:lnTo>
                <a:lnTo>
                  <a:pt x="67055" y="53339"/>
                </a:lnTo>
                <a:lnTo>
                  <a:pt x="67055" y="68579"/>
                </a:lnTo>
                <a:lnTo>
                  <a:pt x="68579" y="73151"/>
                </a:lnTo>
                <a:lnTo>
                  <a:pt x="73151" y="77723"/>
                </a:lnTo>
                <a:lnTo>
                  <a:pt x="76200" y="82295"/>
                </a:lnTo>
                <a:lnTo>
                  <a:pt x="80771" y="83819"/>
                </a:lnTo>
                <a:lnTo>
                  <a:pt x="101803" y="83819"/>
                </a:lnTo>
                <a:lnTo>
                  <a:pt x="99060" y="88391"/>
                </a:lnTo>
                <a:lnTo>
                  <a:pt x="92963" y="92963"/>
                </a:lnTo>
                <a:close/>
              </a:path>
              <a:path w="589914" h="120650">
                <a:moveTo>
                  <a:pt x="101803" y="83819"/>
                </a:moveTo>
                <a:lnTo>
                  <a:pt x="91439" y="83819"/>
                </a:lnTo>
                <a:lnTo>
                  <a:pt x="96012" y="82295"/>
                </a:lnTo>
                <a:lnTo>
                  <a:pt x="99060" y="77723"/>
                </a:lnTo>
                <a:lnTo>
                  <a:pt x="102107" y="74675"/>
                </a:lnTo>
                <a:lnTo>
                  <a:pt x="105155" y="68579"/>
                </a:lnTo>
                <a:lnTo>
                  <a:pt x="105155" y="48767"/>
                </a:lnTo>
                <a:lnTo>
                  <a:pt x="103631" y="44195"/>
                </a:lnTo>
                <a:lnTo>
                  <a:pt x="99060" y="41147"/>
                </a:lnTo>
                <a:lnTo>
                  <a:pt x="96012" y="38100"/>
                </a:lnTo>
                <a:lnTo>
                  <a:pt x="91439" y="36575"/>
                </a:lnTo>
                <a:lnTo>
                  <a:pt x="103022" y="36575"/>
                </a:lnTo>
                <a:lnTo>
                  <a:pt x="103631" y="38100"/>
                </a:lnTo>
                <a:lnTo>
                  <a:pt x="114299" y="38100"/>
                </a:lnTo>
                <a:lnTo>
                  <a:pt x="114299" y="80771"/>
                </a:lnTo>
                <a:lnTo>
                  <a:pt x="103631" y="80771"/>
                </a:lnTo>
                <a:lnTo>
                  <a:pt x="101803" y="83819"/>
                </a:lnTo>
                <a:close/>
              </a:path>
              <a:path w="589914" h="120650">
                <a:moveTo>
                  <a:pt x="114299" y="91439"/>
                </a:moveTo>
                <a:lnTo>
                  <a:pt x="105155" y="91439"/>
                </a:lnTo>
                <a:lnTo>
                  <a:pt x="105155" y="80771"/>
                </a:lnTo>
                <a:lnTo>
                  <a:pt x="114299" y="80771"/>
                </a:lnTo>
                <a:lnTo>
                  <a:pt x="114299" y="91439"/>
                </a:lnTo>
                <a:close/>
              </a:path>
              <a:path w="589914" h="120650">
                <a:moveTo>
                  <a:pt x="313944" y="91439"/>
                </a:moveTo>
                <a:lnTo>
                  <a:pt x="303275" y="91439"/>
                </a:lnTo>
                <a:lnTo>
                  <a:pt x="303275" y="4571"/>
                </a:lnTo>
                <a:lnTo>
                  <a:pt x="316991" y="4571"/>
                </a:lnTo>
                <a:lnTo>
                  <a:pt x="324578" y="16763"/>
                </a:lnTo>
                <a:lnTo>
                  <a:pt x="313944" y="16763"/>
                </a:lnTo>
                <a:lnTo>
                  <a:pt x="313944" y="91439"/>
                </a:lnTo>
                <a:close/>
              </a:path>
              <a:path w="589914" h="120650">
                <a:moveTo>
                  <a:pt x="373380" y="77723"/>
                </a:moveTo>
                <a:lnTo>
                  <a:pt x="364235" y="77723"/>
                </a:lnTo>
                <a:lnTo>
                  <a:pt x="364235" y="76200"/>
                </a:lnTo>
                <a:lnTo>
                  <a:pt x="362712" y="71627"/>
                </a:lnTo>
                <a:lnTo>
                  <a:pt x="362712" y="4571"/>
                </a:lnTo>
                <a:lnTo>
                  <a:pt x="373380" y="4571"/>
                </a:lnTo>
                <a:lnTo>
                  <a:pt x="373380" y="77723"/>
                </a:lnTo>
                <a:close/>
              </a:path>
              <a:path w="589914" h="120650">
                <a:moveTo>
                  <a:pt x="373380" y="91439"/>
                </a:moveTo>
                <a:lnTo>
                  <a:pt x="361188" y="91439"/>
                </a:lnTo>
                <a:lnTo>
                  <a:pt x="316991" y="22859"/>
                </a:lnTo>
                <a:lnTo>
                  <a:pt x="315467" y="19811"/>
                </a:lnTo>
                <a:lnTo>
                  <a:pt x="313944" y="18287"/>
                </a:lnTo>
                <a:lnTo>
                  <a:pt x="313944" y="16763"/>
                </a:lnTo>
                <a:lnTo>
                  <a:pt x="324578" y="16763"/>
                </a:lnTo>
                <a:lnTo>
                  <a:pt x="359663" y="73151"/>
                </a:lnTo>
                <a:lnTo>
                  <a:pt x="362712" y="74675"/>
                </a:lnTo>
                <a:lnTo>
                  <a:pt x="362712" y="77723"/>
                </a:lnTo>
                <a:lnTo>
                  <a:pt x="373380" y="77723"/>
                </a:lnTo>
                <a:lnTo>
                  <a:pt x="373380" y="91439"/>
                </a:lnTo>
                <a:close/>
              </a:path>
              <a:path w="589914" h="120650">
                <a:moveTo>
                  <a:pt x="45719" y="91439"/>
                </a:moveTo>
                <a:lnTo>
                  <a:pt x="0" y="91439"/>
                </a:lnTo>
                <a:lnTo>
                  <a:pt x="0" y="4571"/>
                </a:lnTo>
                <a:lnTo>
                  <a:pt x="44195" y="4571"/>
                </a:lnTo>
                <a:lnTo>
                  <a:pt x="44195" y="13715"/>
                </a:lnTo>
                <a:lnTo>
                  <a:pt x="10668" y="13715"/>
                </a:lnTo>
                <a:lnTo>
                  <a:pt x="10668" y="42671"/>
                </a:lnTo>
                <a:lnTo>
                  <a:pt x="42671" y="42671"/>
                </a:lnTo>
                <a:lnTo>
                  <a:pt x="42671" y="51815"/>
                </a:lnTo>
                <a:lnTo>
                  <a:pt x="10668" y="51815"/>
                </a:lnTo>
                <a:lnTo>
                  <a:pt x="10668" y="82295"/>
                </a:lnTo>
                <a:lnTo>
                  <a:pt x="45719" y="82295"/>
                </a:lnTo>
                <a:lnTo>
                  <a:pt x="45719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0383" y="4322064"/>
            <a:ext cx="657225" cy="93345"/>
          </a:xfrm>
          <a:custGeom>
            <a:avLst/>
            <a:gdLst/>
            <a:ahLst/>
            <a:cxnLst/>
            <a:rect l="l" t="t" r="r" b="b"/>
            <a:pathLst>
              <a:path w="657225" h="93345">
                <a:moveTo>
                  <a:pt x="152400" y="44195"/>
                </a:moveTo>
                <a:lnTo>
                  <a:pt x="152400" y="33527"/>
                </a:lnTo>
                <a:lnTo>
                  <a:pt x="158495" y="28956"/>
                </a:lnTo>
                <a:lnTo>
                  <a:pt x="164591" y="27432"/>
                </a:lnTo>
                <a:lnTo>
                  <a:pt x="173736" y="27432"/>
                </a:lnTo>
                <a:lnTo>
                  <a:pt x="182856" y="28860"/>
                </a:lnTo>
                <a:lnTo>
                  <a:pt x="189547" y="33147"/>
                </a:lnTo>
                <a:lnTo>
                  <a:pt x="191524" y="36576"/>
                </a:lnTo>
                <a:lnTo>
                  <a:pt x="164591" y="36576"/>
                </a:lnTo>
                <a:lnTo>
                  <a:pt x="158495" y="38100"/>
                </a:lnTo>
                <a:lnTo>
                  <a:pt x="152400" y="44195"/>
                </a:lnTo>
                <a:close/>
              </a:path>
              <a:path w="657225" h="93345">
                <a:moveTo>
                  <a:pt x="173736" y="92963"/>
                </a:moveTo>
                <a:lnTo>
                  <a:pt x="160019" y="92963"/>
                </a:lnTo>
                <a:lnTo>
                  <a:pt x="155447" y="91439"/>
                </a:lnTo>
                <a:lnTo>
                  <a:pt x="147827" y="83820"/>
                </a:lnTo>
                <a:lnTo>
                  <a:pt x="146303" y="79248"/>
                </a:lnTo>
                <a:lnTo>
                  <a:pt x="146303" y="74676"/>
                </a:lnTo>
                <a:lnTo>
                  <a:pt x="184403" y="51815"/>
                </a:lnTo>
                <a:lnTo>
                  <a:pt x="184403" y="41148"/>
                </a:lnTo>
                <a:lnTo>
                  <a:pt x="181356" y="36576"/>
                </a:lnTo>
                <a:lnTo>
                  <a:pt x="191524" y="36576"/>
                </a:lnTo>
                <a:lnTo>
                  <a:pt x="193667" y="40290"/>
                </a:lnTo>
                <a:lnTo>
                  <a:pt x="195072" y="50292"/>
                </a:lnTo>
                <a:lnTo>
                  <a:pt x="195072" y="59436"/>
                </a:lnTo>
                <a:lnTo>
                  <a:pt x="184403" y="59436"/>
                </a:lnTo>
                <a:lnTo>
                  <a:pt x="170687" y="60960"/>
                </a:lnTo>
                <a:lnTo>
                  <a:pt x="161543" y="64008"/>
                </a:lnTo>
                <a:lnTo>
                  <a:pt x="160019" y="65532"/>
                </a:lnTo>
                <a:lnTo>
                  <a:pt x="156972" y="67056"/>
                </a:lnTo>
                <a:lnTo>
                  <a:pt x="156972" y="79248"/>
                </a:lnTo>
                <a:lnTo>
                  <a:pt x="160019" y="80772"/>
                </a:lnTo>
                <a:lnTo>
                  <a:pt x="161543" y="83820"/>
                </a:lnTo>
                <a:lnTo>
                  <a:pt x="182575" y="83820"/>
                </a:lnTo>
                <a:lnTo>
                  <a:pt x="179831" y="88392"/>
                </a:lnTo>
                <a:lnTo>
                  <a:pt x="173736" y="92963"/>
                </a:lnTo>
                <a:close/>
              </a:path>
              <a:path w="657225" h="93345">
                <a:moveTo>
                  <a:pt x="182575" y="83820"/>
                </a:moveTo>
                <a:lnTo>
                  <a:pt x="172211" y="83820"/>
                </a:lnTo>
                <a:lnTo>
                  <a:pt x="176783" y="82295"/>
                </a:lnTo>
                <a:lnTo>
                  <a:pt x="179831" y="79248"/>
                </a:lnTo>
                <a:lnTo>
                  <a:pt x="182879" y="74676"/>
                </a:lnTo>
                <a:lnTo>
                  <a:pt x="184403" y="71627"/>
                </a:lnTo>
                <a:lnTo>
                  <a:pt x="184403" y="59436"/>
                </a:lnTo>
                <a:lnTo>
                  <a:pt x="195072" y="59436"/>
                </a:lnTo>
                <a:lnTo>
                  <a:pt x="195072" y="80772"/>
                </a:lnTo>
                <a:lnTo>
                  <a:pt x="184403" y="80772"/>
                </a:lnTo>
                <a:lnTo>
                  <a:pt x="182575" y="83820"/>
                </a:lnTo>
                <a:close/>
              </a:path>
              <a:path w="657225" h="93345">
                <a:moveTo>
                  <a:pt x="195072" y="91439"/>
                </a:moveTo>
                <a:lnTo>
                  <a:pt x="184403" y="91439"/>
                </a:lnTo>
                <a:lnTo>
                  <a:pt x="184403" y="80772"/>
                </a:lnTo>
                <a:lnTo>
                  <a:pt x="195072" y="80772"/>
                </a:lnTo>
                <a:lnTo>
                  <a:pt x="195072" y="91439"/>
                </a:lnTo>
                <a:close/>
              </a:path>
              <a:path w="657225" h="93345">
                <a:moveTo>
                  <a:pt x="588263" y="92963"/>
                </a:moveTo>
                <a:lnTo>
                  <a:pt x="571500" y="92963"/>
                </a:lnTo>
                <a:lnTo>
                  <a:pt x="563879" y="89915"/>
                </a:lnTo>
                <a:lnTo>
                  <a:pt x="554736" y="77724"/>
                </a:lnTo>
                <a:lnTo>
                  <a:pt x="551688" y="70104"/>
                </a:lnTo>
                <a:lnTo>
                  <a:pt x="551688" y="60960"/>
                </a:lnTo>
                <a:lnTo>
                  <a:pt x="571500" y="27432"/>
                </a:lnTo>
                <a:lnTo>
                  <a:pt x="588263" y="27432"/>
                </a:lnTo>
                <a:lnTo>
                  <a:pt x="594359" y="30479"/>
                </a:lnTo>
                <a:lnTo>
                  <a:pt x="598931" y="35051"/>
                </a:lnTo>
                <a:lnTo>
                  <a:pt x="600075" y="36576"/>
                </a:lnTo>
                <a:lnTo>
                  <a:pt x="576072" y="36576"/>
                </a:lnTo>
                <a:lnTo>
                  <a:pt x="571500" y="38100"/>
                </a:lnTo>
                <a:lnTo>
                  <a:pt x="565403" y="44195"/>
                </a:lnTo>
                <a:lnTo>
                  <a:pt x="562356" y="48767"/>
                </a:lnTo>
                <a:lnTo>
                  <a:pt x="562356" y="54863"/>
                </a:lnTo>
                <a:lnTo>
                  <a:pt x="605027" y="54863"/>
                </a:lnTo>
                <a:lnTo>
                  <a:pt x="605027" y="62484"/>
                </a:lnTo>
                <a:lnTo>
                  <a:pt x="562356" y="62484"/>
                </a:lnTo>
                <a:lnTo>
                  <a:pt x="562356" y="70104"/>
                </a:lnTo>
                <a:lnTo>
                  <a:pt x="563879" y="74676"/>
                </a:lnTo>
                <a:lnTo>
                  <a:pt x="571500" y="82295"/>
                </a:lnTo>
                <a:lnTo>
                  <a:pt x="576072" y="83820"/>
                </a:lnTo>
                <a:lnTo>
                  <a:pt x="601979" y="83820"/>
                </a:lnTo>
                <a:lnTo>
                  <a:pt x="601979" y="86867"/>
                </a:lnTo>
                <a:lnTo>
                  <a:pt x="595883" y="89915"/>
                </a:lnTo>
                <a:lnTo>
                  <a:pt x="588263" y="92963"/>
                </a:lnTo>
                <a:close/>
              </a:path>
              <a:path w="657225" h="93345">
                <a:moveTo>
                  <a:pt x="605027" y="54863"/>
                </a:moveTo>
                <a:lnTo>
                  <a:pt x="595883" y="54863"/>
                </a:lnTo>
                <a:lnTo>
                  <a:pt x="595883" y="48767"/>
                </a:lnTo>
                <a:lnTo>
                  <a:pt x="594359" y="44195"/>
                </a:lnTo>
                <a:lnTo>
                  <a:pt x="588263" y="38100"/>
                </a:lnTo>
                <a:lnTo>
                  <a:pt x="585215" y="36576"/>
                </a:lnTo>
                <a:lnTo>
                  <a:pt x="600075" y="36576"/>
                </a:lnTo>
                <a:lnTo>
                  <a:pt x="603503" y="41148"/>
                </a:lnTo>
                <a:lnTo>
                  <a:pt x="605027" y="48767"/>
                </a:lnTo>
                <a:lnTo>
                  <a:pt x="605027" y="54863"/>
                </a:lnTo>
                <a:close/>
              </a:path>
              <a:path w="657225" h="93345">
                <a:moveTo>
                  <a:pt x="601979" y="83820"/>
                </a:moveTo>
                <a:lnTo>
                  <a:pt x="589788" y="83820"/>
                </a:lnTo>
                <a:lnTo>
                  <a:pt x="595883" y="82295"/>
                </a:lnTo>
                <a:lnTo>
                  <a:pt x="601979" y="77724"/>
                </a:lnTo>
                <a:lnTo>
                  <a:pt x="601979" y="83820"/>
                </a:lnTo>
                <a:close/>
              </a:path>
              <a:path w="657225" h="93345">
                <a:moveTo>
                  <a:pt x="534924" y="38100"/>
                </a:moveTo>
                <a:lnTo>
                  <a:pt x="525779" y="38100"/>
                </a:lnTo>
                <a:lnTo>
                  <a:pt x="525779" y="0"/>
                </a:lnTo>
                <a:lnTo>
                  <a:pt x="534924" y="0"/>
                </a:lnTo>
                <a:lnTo>
                  <a:pt x="534924" y="38100"/>
                </a:lnTo>
                <a:close/>
              </a:path>
              <a:path w="657225" h="93345">
                <a:moveTo>
                  <a:pt x="513588" y="92963"/>
                </a:moveTo>
                <a:lnTo>
                  <a:pt x="496824" y="92963"/>
                </a:lnTo>
                <a:lnTo>
                  <a:pt x="490727" y="89915"/>
                </a:lnTo>
                <a:lnTo>
                  <a:pt x="486156" y="83820"/>
                </a:lnTo>
                <a:lnTo>
                  <a:pt x="481583" y="79248"/>
                </a:lnTo>
                <a:lnTo>
                  <a:pt x="478536" y="71627"/>
                </a:lnTo>
                <a:lnTo>
                  <a:pt x="478536" y="60960"/>
                </a:lnTo>
                <a:lnTo>
                  <a:pt x="498347" y="27432"/>
                </a:lnTo>
                <a:lnTo>
                  <a:pt x="515111" y="27432"/>
                </a:lnTo>
                <a:lnTo>
                  <a:pt x="521207" y="30479"/>
                </a:lnTo>
                <a:lnTo>
                  <a:pt x="524865" y="36576"/>
                </a:lnTo>
                <a:lnTo>
                  <a:pt x="502919" y="36576"/>
                </a:lnTo>
                <a:lnTo>
                  <a:pt x="496824" y="38100"/>
                </a:lnTo>
                <a:lnTo>
                  <a:pt x="490727" y="47244"/>
                </a:lnTo>
                <a:lnTo>
                  <a:pt x="489203" y="53339"/>
                </a:lnTo>
                <a:lnTo>
                  <a:pt x="489203" y="68579"/>
                </a:lnTo>
                <a:lnTo>
                  <a:pt x="490727" y="73151"/>
                </a:lnTo>
                <a:lnTo>
                  <a:pt x="496824" y="82295"/>
                </a:lnTo>
                <a:lnTo>
                  <a:pt x="501395" y="83820"/>
                </a:lnTo>
                <a:lnTo>
                  <a:pt x="523951" y="83820"/>
                </a:lnTo>
                <a:lnTo>
                  <a:pt x="521207" y="88392"/>
                </a:lnTo>
                <a:lnTo>
                  <a:pt x="513588" y="92963"/>
                </a:lnTo>
                <a:close/>
              </a:path>
              <a:path w="657225" h="93345">
                <a:moveTo>
                  <a:pt x="523951" y="83820"/>
                </a:moveTo>
                <a:lnTo>
                  <a:pt x="512063" y="83820"/>
                </a:lnTo>
                <a:lnTo>
                  <a:pt x="516636" y="82295"/>
                </a:lnTo>
                <a:lnTo>
                  <a:pt x="524256" y="74676"/>
                </a:lnTo>
                <a:lnTo>
                  <a:pt x="525779" y="68579"/>
                </a:lnTo>
                <a:lnTo>
                  <a:pt x="525779" y="48767"/>
                </a:lnTo>
                <a:lnTo>
                  <a:pt x="524256" y="44195"/>
                </a:lnTo>
                <a:lnTo>
                  <a:pt x="518159" y="38100"/>
                </a:lnTo>
                <a:lnTo>
                  <a:pt x="513588" y="36576"/>
                </a:lnTo>
                <a:lnTo>
                  <a:pt x="524865" y="36576"/>
                </a:lnTo>
                <a:lnTo>
                  <a:pt x="525779" y="38100"/>
                </a:lnTo>
                <a:lnTo>
                  <a:pt x="534924" y="38100"/>
                </a:lnTo>
                <a:lnTo>
                  <a:pt x="534924" y="80772"/>
                </a:lnTo>
                <a:lnTo>
                  <a:pt x="525779" y="80772"/>
                </a:lnTo>
                <a:lnTo>
                  <a:pt x="523951" y="83820"/>
                </a:lnTo>
                <a:close/>
              </a:path>
              <a:path w="657225" h="93345">
                <a:moveTo>
                  <a:pt x="534924" y="91439"/>
                </a:moveTo>
                <a:lnTo>
                  <a:pt x="525779" y="91439"/>
                </a:lnTo>
                <a:lnTo>
                  <a:pt x="525779" y="80772"/>
                </a:lnTo>
                <a:lnTo>
                  <a:pt x="534924" y="80772"/>
                </a:lnTo>
                <a:lnTo>
                  <a:pt x="534924" y="91439"/>
                </a:lnTo>
                <a:close/>
              </a:path>
              <a:path w="657225" h="93345">
                <a:moveTo>
                  <a:pt x="446531" y="92963"/>
                </a:moveTo>
                <a:lnTo>
                  <a:pt x="428243" y="92963"/>
                </a:lnTo>
                <a:lnTo>
                  <a:pt x="420624" y="89915"/>
                </a:lnTo>
                <a:lnTo>
                  <a:pt x="414527" y="83820"/>
                </a:lnTo>
                <a:lnTo>
                  <a:pt x="409956" y="77724"/>
                </a:lnTo>
                <a:lnTo>
                  <a:pt x="406907" y="70104"/>
                </a:lnTo>
                <a:lnTo>
                  <a:pt x="406907" y="60960"/>
                </a:lnTo>
                <a:lnTo>
                  <a:pt x="407479" y="53506"/>
                </a:lnTo>
                <a:lnTo>
                  <a:pt x="409194" y="47053"/>
                </a:lnTo>
                <a:lnTo>
                  <a:pt x="412051" y="41457"/>
                </a:lnTo>
                <a:lnTo>
                  <a:pt x="416051" y="36576"/>
                </a:lnTo>
                <a:lnTo>
                  <a:pt x="420624" y="30479"/>
                </a:lnTo>
                <a:lnTo>
                  <a:pt x="428243" y="27432"/>
                </a:lnTo>
                <a:lnTo>
                  <a:pt x="448056" y="27432"/>
                </a:lnTo>
                <a:lnTo>
                  <a:pt x="455675" y="30479"/>
                </a:lnTo>
                <a:lnTo>
                  <a:pt x="460247" y="36576"/>
                </a:lnTo>
                <a:lnTo>
                  <a:pt x="431291" y="36576"/>
                </a:lnTo>
                <a:lnTo>
                  <a:pt x="426719" y="38100"/>
                </a:lnTo>
                <a:lnTo>
                  <a:pt x="422147" y="42672"/>
                </a:lnTo>
                <a:lnTo>
                  <a:pt x="419100" y="47244"/>
                </a:lnTo>
                <a:lnTo>
                  <a:pt x="417575" y="53339"/>
                </a:lnTo>
                <a:lnTo>
                  <a:pt x="417575" y="67056"/>
                </a:lnTo>
                <a:lnTo>
                  <a:pt x="419100" y="73151"/>
                </a:lnTo>
                <a:lnTo>
                  <a:pt x="422147" y="77724"/>
                </a:lnTo>
                <a:lnTo>
                  <a:pt x="426719" y="82295"/>
                </a:lnTo>
                <a:lnTo>
                  <a:pt x="431291" y="83820"/>
                </a:lnTo>
                <a:lnTo>
                  <a:pt x="458724" y="83820"/>
                </a:lnTo>
                <a:lnTo>
                  <a:pt x="454151" y="89915"/>
                </a:lnTo>
                <a:lnTo>
                  <a:pt x="446531" y="92963"/>
                </a:lnTo>
                <a:close/>
              </a:path>
              <a:path w="657225" h="93345">
                <a:moveTo>
                  <a:pt x="458724" y="83820"/>
                </a:moveTo>
                <a:lnTo>
                  <a:pt x="443483" y="83820"/>
                </a:lnTo>
                <a:lnTo>
                  <a:pt x="449579" y="82295"/>
                </a:lnTo>
                <a:lnTo>
                  <a:pt x="455675" y="73151"/>
                </a:lnTo>
                <a:lnTo>
                  <a:pt x="457200" y="67056"/>
                </a:lnTo>
                <a:lnTo>
                  <a:pt x="457200" y="51815"/>
                </a:lnTo>
                <a:lnTo>
                  <a:pt x="455675" y="47244"/>
                </a:lnTo>
                <a:lnTo>
                  <a:pt x="449579" y="38100"/>
                </a:lnTo>
                <a:lnTo>
                  <a:pt x="443483" y="36576"/>
                </a:lnTo>
                <a:lnTo>
                  <a:pt x="460247" y="36576"/>
                </a:lnTo>
                <a:lnTo>
                  <a:pt x="464819" y="41148"/>
                </a:lnTo>
                <a:lnTo>
                  <a:pt x="467867" y="50292"/>
                </a:lnTo>
                <a:lnTo>
                  <a:pt x="467867" y="59436"/>
                </a:lnTo>
                <a:lnTo>
                  <a:pt x="467296" y="66889"/>
                </a:lnTo>
                <a:lnTo>
                  <a:pt x="465581" y="73342"/>
                </a:lnTo>
                <a:lnTo>
                  <a:pt x="462724" y="78938"/>
                </a:lnTo>
                <a:lnTo>
                  <a:pt x="458724" y="83820"/>
                </a:lnTo>
                <a:close/>
              </a:path>
              <a:path w="657225" h="93345">
                <a:moveTo>
                  <a:pt x="265175" y="38100"/>
                </a:moveTo>
                <a:lnTo>
                  <a:pt x="256031" y="38100"/>
                </a:lnTo>
                <a:lnTo>
                  <a:pt x="256031" y="0"/>
                </a:lnTo>
                <a:lnTo>
                  <a:pt x="265175" y="0"/>
                </a:lnTo>
                <a:lnTo>
                  <a:pt x="265175" y="38100"/>
                </a:lnTo>
                <a:close/>
              </a:path>
              <a:path w="657225" h="93345">
                <a:moveTo>
                  <a:pt x="243839" y="92963"/>
                </a:moveTo>
                <a:lnTo>
                  <a:pt x="227075" y="92963"/>
                </a:lnTo>
                <a:lnTo>
                  <a:pt x="220979" y="89915"/>
                </a:lnTo>
                <a:lnTo>
                  <a:pt x="216407" y="83820"/>
                </a:lnTo>
                <a:lnTo>
                  <a:pt x="211836" y="79248"/>
                </a:lnTo>
                <a:lnTo>
                  <a:pt x="208787" y="71627"/>
                </a:lnTo>
                <a:lnTo>
                  <a:pt x="208787" y="60960"/>
                </a:lnTo>
                <a:lnTo>
                  <a:pt x="228600" y="27432"/>
                </a:lnTo>
                <a:lnTo>
                  <a:pt x="245363" y="27432"/>
                </a:lnTo>
                <a:lnTo>
                  <a:pt x="251459" y="30479"/>
                </a:lnTo>
                <a:lnTo>
                  <a:pt x="255117" y="36576"/>
                </a:lnTo>
                <a:lnTo>
                  <a:pt x="233172" y="36576"/>
                </a:lnTo>
                <a:lnTo>
                  <a:pt x="227075" y="38100"/>
                </a:lnTo>
                <a:lnTo>
                  <a:pt x="220979" y="47244"/>
                </a:lnTo>
                <a:lnTo>
                  <a:pt x="219456" y="53339"/>
                </a:lnTo>
                <a:lnTo>
                  <a:pt x="219456" y="68579"/>
                </a:lnTo>
                <a:lnTo>
                  <a:pt x="220979" y="73151"/>
                </a:lnTo>
                <a:lnTo>
                  <a:pt x="227075" y="82295"/>
                </a:lnTo>
                <a:lnTo>
                  <a:pt x="231647" y="83820"/>
                </a:lnTo>
                <a:lnTo>
                  <a:pt x="254203" y="83820"/>
                </a:lnTo>
                <a:lnTo>
                  <a:pt x="251459" y="88392"/>
                </a:lnTo>
                <a:lnTo>
                  <a:pt x="243839" y="92963"/>
                </a:lnTo>
                <a:close/>
              </a:path>
              <a:path w="657225" h="93345">
                <a:moveTo>
                  <a:pt x="254203" y="83820"/>
                </a:moveTo>
                <a:lnTo>
                  <a:pt x="242315" y="83820"/>
                </a:lnTo>
                <a:lnTo>
                  <a:pt x="246887" y="82295"/>
                </a:lnTo>
                <a:lnTo>
                  <a:pt x="254507" y="74676"/>
                </a:lnTo>
                <a:lnTo>
                  <a:pt x="256031" y="68579"/>
                </a:lnTo>
                <a:lnTo>
                  <a:pt x="256031" y="48767"/>
                </a:lnTo>
                <a:lnTo>
                  <a:pt x="254507" y="44195"/>
                </a:lnTo>
                <a:lnTo>
                  <a:pt x="248411" y="38100"/>
                </a:lnTo>
                <a:lnTo>
                  <a:pt x="243839" y="36576"/>
                </a:lnTo>
                <a:lnTo>
                  <a:pt x="255117" y="36576"/>
                </a:lnTo>
                <a:lnTo>
                  <a:pt x="256031" y="38100"/>
                </a:lnTo>
                <a:lnTo>
                  <a:pt x="265175" y="38100"/>
                </a:lnTo>
                <a:lnTo>
                  <a:pt x="265175" y="80772"/>
                </a:lnTo>
                <a:lnTo>
                  <a:pt x="256031" y="80772"/>
                </a:lnTo>
                <a:lnTo>
                  <a:pt x="254203" y="83820"/>
                </a:lnTo>
                <a:close/>
              </a:path>
              <a:path w="657225" h="93345">
                <a:moveTo>
                  <a:pt x="265175" y="91439"/>
                </a:moveTo>
                <a:lnTo>
                  <a:pt x="256031" y="91439"/>
                </a:lnTo>
                <a:lnTo>
                  <a:pt x="256031" y="80772"/>
                </a:lnTo>
                <a:lnTo>
                  <a:pt x="265175" y="80772"/>
                </a:lnTo>
                <a:lnTo>
                  <a:pt x="265175" y="91439"/>
                </a:lnTo>
                <a:close/>
              </a:path>
              <a:path w="657225" h="93345">
                <a:moveTo>
                  <a:pt x="118871" y="92963"/>
                </a:moveTo>
                <a:lnTo>
                  <a:pt x="102107" y="92963"/>
                </a:lnTo>
                <a:lnTo>
                  <a:pt x="94487" y="89915"/>
                </a:lnTo>
                <a:lnTo>
                  <a:pt x="85343" y="77724"/>
                </a:lnTo>
                <a:lnTo>
                  <a:pt x="82295" y="70104"/>
                </a:lnTo>
                <a:lnTo>
                  <a:pt x="82295" y="60960"/>
                </a:lnTo>
                <a:lnTo>
                  <a:pt x="102107" y="27432"/>
                </a:lnTo>
                <a:lnTo>
                  <a:pt x="118871" y="27432"/>
                </a:lnTo>
                <a:lnTo>
                  <a:pt x="124967" y="30479"/>
                </a:lnTo>
                <a:lnTo>
                  <a:pt x="129539" y="35051"/>
                </a:lnTo>
                <a:lnTo>
                  <a:pt x="130683" y="36576"/>
                </a:lnTo>
                <a:lnTo>
                  <a:pt x="106679" y="36576"/>
                </a:lnTo>
                <a:lnTo>
                  <a:pt x="102107" y="38100"/>
                </a:lnTo>
                <a:lnTo>
                  <a:pt x="96011" y="44195"/>
                </a:lnTo>
                <a:lnTo>
                  <a:pt x="92963" y="48767"/>
                </a:lnTo>
                <a:lnTo>
                  <a:pt x="92963" y="54863"/>
                </a:lnTo>
                <a:lnTo>
                  <a:pt x="135636" y="54863"/>
                </a:lnTo>
                <a:lnTo>
                  <a:pt x="135636" y="62484"/>
                </a:lnTo>
                <a:lnTo>
                  <a:pt x="92963" y="62484"/>
                </a:lnTo>
                <a:lnTo>
                  <a:pt x="92963" y="70104"/>
                </a:lnTo>
                <a:lnTo>
                  <a:pt x="94487" y="74676"/>
                </a:lnTo>
                <a:lnTo>
                  <a:pt x="102107" y="82295"/>
                </a:lnTo>
                <a:lnTo>
                  <a:pt x="106679" y="83820"/>
                </a:lnTo>
                <a:lnTo>
                  <a:pt x="132587" y="83820"/>
                </a:lnTo>
                <a:lnTo>
                  <a:pt x="132587" y="86867"/>
                </a:lnTo>
                <a:lnTo>
                  <a:pt x="126491" y="89915"/>
                </a:lnTo>
                <a:lnTo>
                  <a:pt x="118871" y="92963"/>
                </a:lnTo>
                <a:close/>
              </a:path>
              <a:path w="657225" h="93345">
                <a:moveTo>
                  <a:pt x="135636" y="54863"/>
                </a:moveTo>
                <a:lnTo>
                  <a:pt x="126491" y="54863"/>
                </a:lnTo>
                <a:lnTo>
                  <a:pt x="126491" y="48767"/>
                </a:lnTo>
                <a:lnTo>
                  <a:pt x="124967" y="44195"/>
                </a:lnTo>
                <a:lnTo>
                  <a:pt x="118871" y="38100"/>
                </a:lnTo>
                <a:lnTo>
                  <a:pt x="115823" y="36576"/>
                </a:lnTo>
                <a:lnTo>
                  <a:pt x="130683" y="36576"/>
                </a:lnTo>
                <a:lnTo>
                  <a:pt x="134111" y="41148"/>
                </a:lnTo>
                <a:lnTo>
                  <a:pt x="135636" y="48767"/>
                </a:lnTo>
                <a:lnTo>
                  <a:pt x="135636" y="54863"/>
                </a:lnTo>
                <a:close/>
              </a:path>
              <a:path w="657225" h="93345">
                <a:moveTo>
                  <a:pt x="132587" y="83820"/>
                </a:moveTo>
                <a:lnTo>
                  <a:pt x="120395" y="83820"/>
                </a:lnTo>
                <a:lnTo>
                  <a:pt x="126491" y="82295"/>
                </a:lnTo>
                <a:lnTo>
                  <a:pt x="132587" y="77724"/>
                </a:lnTo>
                <a:lnTo>
                  <a:pt x="132587" y="83820"/>
                </a:lnTo>
                <a:close/>
              </a:path>
              <a:path w="657225" h="93345">
                <a:moveTo>
                  <a:pt x="653795" y="83820"/>
                </a:moveTo>
                <a:lnTo>
                  <a:pt x="643127" y="83820"/>
                </a:lnTo>
                <a:lnTo>
                  <a:pt x="647700" y="80772"/>
                </a:lnTo>
                <a:lnTo>
                  <a:pt x="647700" y="73151"/>
                </a:lnTo>
                <a:lnTo>
                  <a:pt x="644651" y="70104"/>
                </a:lnTo>
                <a:lnTo>
                  <a:pt x="644651" y="68579"/>
                </a:lnTo>
                <a:lnTo>
                  <a:pt x="643127" y="68579"/>
                </a:lnTo>
                <a:lnTo>
                  <a:pt x="641603" y="67056"/>
                </a:lnTo>
                <a:lnTo>
                  <a:pt x="640079" y="67056"/>
                </a:lnTo>
                <a:lnTo>
                  <a:pt x="638556" y="65532"/>
                </a:lnTo>
                <a:lnTo>
                  <a:pt x="637031" y="65532"/>
                </a:lnTo>
                <a:lnTo>
                  <a:pt x="635507" y="64008"/>
                </a:lnTo>
                <a:lnTo>
                  <a:pt x="632459" y="64008"/>
                </a:lnTo>
                <a:lnTo>
                  <a:pt x="630936" y="62484"/>
                </a:lnTo>
                <a:lnTo>
                  <a:pt x="627888" y="60960"/>
                </a:lnTo>
                <a:lnTo>
                  <a:pt x="626363" y="60960"/>
                </a:lnTo>
                <a:lnTo>
                  <a:pt x="623315" y="59436"/>
                </a:lnTo>
                <a:lnTo>
                  <a:pt x="618743" y="54863"/>
                </a:lnTo>
                <a:lnTo>
                  <a:pt x="618743" y="53339"/>
                </a:lnTo>
                <a:lnTo>
                  <a:pt x="617219" y="51815"/>
                </a:lnTo>
                <a:lnTo>
                  <a:pt x="617219" y="39624"/>
                </a:lnTo>
                <a:lnTo>
                  <a:pt x="618743" y="38100"/>
                </a:lnTo>
                <a:lnTo>
                  <a:pt x="620267" y="35051"/>
                </a:lnTo>
                <a:lnTo>
                  <a:pt x="623315" y="32004"/>
                </a:lnTo>
                <a:lnTo>
                  <a:pt x="626363" y="30479"/>
                </a:lnTo>
                <a:lnTo>
                  <a:pt x="627888" y="28956"/>
                </a:lnTo>
                <a:lnTo>
                  <a:pt x="630936" y="28956"/>
                </a:lnTo>
                <a:lnTo>
                  <a:pt x="633983" y="27432"/>
                </a:lnTo>
                <a:lnTo>
                  <a:pt x="646175" y="27432"/>
                </a:lnTo>
                <a:lnTo>
                  <a:pt x="650747" y="28956"/>
                </a:lnTo>
                <a:lnTo>
                  <a:pt x="653795" y="30479"/>
                </a:lnTo>
                <a:lnTo>
                  <a:pt x="653795" y="36576"/>
                </a:lnTo>
                <a:lnTo>
                  <a:pt x="632459" y="36576"/>
                </a:lnTo>
                <a:lnTo>
                  <a:pt x="630936" y="38100"/>
                </a:lnTo>
                <a:lnTo>
                  <a:pt x="629411" y="38100"/>
                </a:lnTo>
                <a:lnTo>
                  <a:pt x="629411" y="39624"/>
                </a:lnTo>
                <a:lnTo>
                  <a:pt x="627888" y="39624"/>
                </a:lnTo>
                <a:lnTo>
                  <a:pt x="627888" y="41148"/>
                </a:lnTo>
                <a:lnTo>
                  <a:pt x="626363" y="42672"/>
                </a:lnTo>
                <a:lnTo>
                  <a:pt x="626363" y="47244"/>
                </a:lnTo>
                <a:lnTo>
                  <a:pt x="627888" y="48767"/>
                </a:lnTo>
                <a:lnTo>
                  <a:pt x="627888" y="50292"/>
                </a:lnTo>
                <a:lnTo>
                  <a:pt x="629411" y="50292"/>
                </a:lnTo>
                <a:lnTo>
                  <a:pt x="629411" y="51815"/>
                </a:lnTo>
                <a:lnTo>
                  <a:pt x="630936" y="51815"/>
                </a:lnTo>
                <a:lnTo>
                  <a:pt x="632459" y="53339"/>
                </a:lnTo>
                <a:lnTo>
                  <a:pt x="633983" y="53339"/>
                </a:lnTo>
                <a:lnTo>
                  <a:pt x="635507" y="54863"/>
                </a:lnTo>
                <a:lnTo>
                  <a:pt x="637031" y="54863"/>
                </a:lnTo>
                <a:lnTo>
                  <a:pt x="640079" y="56387"/>
                </a:lnTo>
                <a:lnTo>
                  <a:pt x="641603" y="57912"/>
                </a:lnTo>
                <a:lnTo>
                  <a:pt x="644651" y="57912"/>
                </a:lnTo>
                <a:lnTo>
                  <a:pt x="647700" y="59436"/>
                </a:lnTo>
                <a:lnTo>
                  <a:pt x="650747" y="62484"/>
                </a:lnTo>
                <a:lnTo>
                  <a:pt x="652272" y="62484"/>
                </a:lnTo>
                <a:lnTo>
                  <a:pt x="655319" y="65532"/>
                </a:lnTo>
                <a:lnTo>
                  <a:pt x="655319" y="68579"/>
                </a:lnTo>
                <a:lnTo>
                  <a:pt x="656843" y="70104"/>
                </a:lnTo>
                <a:lnTo>
                  <a:pt x="656843" y="80772"/>
                </a:lnTo>
                <a:lnTo>
                  <a:pt x="653795" y="83820"/>
                </a:lnTo>
                <a:close/>
              </a:path>
              <a:path w="657225" h="93345">
                <a:moveTo>
                  <a:pt x="653795" y="41148"/>
                </a:moveTo>
                <a:lnTo>
                  <a:pt x="649224" y="38100"/>
                </a:lnTo>
                <a:lnTo>
                  <a:pt x="644651" y="36576"/>
                </a:lnTo>
                <a:lnTo>
                  <a:pt x="653795" y="36576"/>
                </a:lnTo>
                <a:lnTo>
                  <a:pt x="653795" y="41148"/>
                </a:lnTo>
                <a:close/>
              </a:path>
              <a:path w="657225" h="93345">
                <a:moveTo>
                  <a:pt x="635507" y="92963"/>
                </a:moveTo>
                <a:lnTo>
                  <a:pt x="626363" y="92963"/>
                </a:lnTo>
                <a:lnTo>
                  <a:pt x="620267" y="91439"/>
                </a:lnTo>
                <a:lnTo>
                  <a:pt x="615695" y="88392"/>
                </a:lnTo>
                <a:lnTo>
                  <a:pt x="615695" y="77724"/>
                </a:lnTo>
                <a:lnTo>
                  <a:pt x="621791" y="82295"/>
                </a:lnTo>
                <a:lnTo>
                  <a:pt x="627888" y="83820"/>
                </a:lnTo>
                <a:lnTo>
                  <a:pt x="653795" y="83820"/>
                </a:lnTo>
                <a:lnTo>
                  <a:pt x="652272" y="86867"/>
                </a:lnTo>
                <a:lnTo>
                  <a:pt x="649224" y="88392"/>
                </a:lnTo>
                <a:lnTo>
                  <a:pt x="647700" y="89915"/>
                </a:lnTo>
                <a:lnTo>
                  <a:pt x="644651" y="89915"/>
                </a:lnTo>
                <a:lnTo>
                  <a:pt x="641603" y="91439"/>
                </a:lnTo>
                <a:lnTo>
                  <a:pt x="638556" y="91439"/>
                </a:lnTo>
                <a:lnTo>
                  <a:pt x="635507" y="92963"/>
                </a:lnTo>
                <a:close/>
              </a:path>
              <a:path w="657225" h="93345">
                <a:moveTo>
                  <a:pt x="329183" y="91439"/>
                </a:moveTo>
                <a:lnTo>
                  <a:pt x="320039" y="91439"/>
                </a:lnTo>
                <a:lnTo>
                  <a:pt x="320039" y="4572"/>
                </a:lnTo>
                <a:lnTo>
                  <a:pt x="332231" y="4572"/>
                </a:lnTo>
                <a:lnTo>
                  <a:pt x="340267" y="16763"/>
                </a:lnTo>
                <a:lnTo>
                  <a:pt x="329183" y="16763"/>
                </a:lnTo>
                <a:lnTo>
                  <a:pt x="329183" y="91439"/>
                </a:lnTo>
                <a:close/>
              </a:path>
              <a:path w="657225" h="93345">
                <a:moveTo>
                  <a:pt x="388619" y="77724"/>
                </a:moveTo>
                <a:lnTo>
                  <a:pt x="379475" y="77724"/>
                </a:lnTo>
                <a:lnTo>
                  <a:pt x="379475" y="4572"/>
                </a:lnTo>
                <a:lnTo>
                  <a:pt x="388619" y="4572"/>
                </a:lnTo>
                <a:lnTo>
                  <a:pt x="388619" y="77724"/>
                </a:lnTo>
                <a:close/>
              </a:path>
              <a:path w="657225" h="93345">
                <a:moveTo>
                  <a:pt x="388619" y="91439"/>
                </a:moveTo>
                <a:lnTo>
                  <a:pt x="376427" y="91439"/>
                </a:lnTo>
                <a:lnTo>
                  <a:pt x="332231" y="21336"/>
                </a:lnTo>
                <a:lnTo>
                  <a:pt x="330707" y="19812"/>
                </a:lnTo>
                <a:lnTo>
                  <a:pt x="330707" y="18287"/>
                </a:lnTo>
                <a:lnTo>
                  <a:pt x="329183" y="16763"/>
                </a:lnTo>
                <a:lnTo>
                  <a:pt x="340267" y="16763"/>
                </a:lnTo>
                <a:lnTo>
                  <a:pt x="376427" y="71627"/>
                </a:lnTo>
                <a:lnTo>
                  <a:pt x="379475" y="77724"/>
                </a:lnTo>
                <a:lnTo>
                  <a:pt x="388619" y="77724"/>
                </a:lnTo>
                <a:lnTo>
                  <a:pt x="388619" y="91439"/>
                </a:lnTo>
                <a:close/>
              </a:path>
              <a:path w="657225" h="93345">
                <a:moveTo>
                  <a:pt x="9143" y="91439"/>
                </a:moveTo>
                <a:lnTo>
                  <a:pt x="0" y="91439"/>
                </a:lnTo>
                <a:lnTo>
                  <a:pt x="0" y="4572"/>
                </a:lnTo>
                <a:lnTo>
                  <a:pt x="9143" y="4572"/>
                </a:lnTo>
                <a:lnTo>
                  <a:pt x="9143" y="42672"/>
                </a:lnTo>
                <a:lnTo>
                  <a:pt x="64007" y="42672"/>
                </a:lnTo>
                <a:lnTo>
                  <a:pt x="64007" y="51815"/>
                </a:lnTo>
                <a:lnTo>
                  <a:pt x="9143" y="51815"/>
                </a:lnTo>
                <a:lnTo>
                  <a:pt x="9143" y="91439"/>
                </a:lnTo>
                <a:close/>
              </a:path>
              <a:path w="657225" h="93345">
                <a:moveTo>
                  <a:pt x="64007" y="42672"/>
                </a:moveTo>
                <a:lnTo>
                  <a:pt x="54863" y="42672"/>
                </a:lnTo>
                <a:lnTo>
                  <a:pt x="54863" y="4572"/>
                </a:lnTo>
                <a:lnTo>
                  <a:pt x="64007" y="4572"/>
                </a:lnTo>
                <a:lnTo>
                  <a:pt x="64007" y="42672"/>
                </a:lnTo>
                <a:close/>
              </a:path>
              <a:path w="657225" h="93345">
                <a:moveTo>
                  <a:pt x="64007" y="91439"/>
                </a:moveTo>
                <a:lnTo>
                  <a:pt x="54863" y="91439"/>
                </a:lnTo>
                <a:lnTo>
                  <a:pt x="54863" y="51815"/>
                </a:lnTo>
                <a:lnTo>
                  <a:pt x="64007" y="51815"/>
                </a:lnTo>
                <a:lnTo>
                  <a:pt x="64007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6455" y="3878579"/>
            <a:ext cx="1056640" cy="931544"/>
          </a:xfrm>
          <a:custGeom>
            <a:avLst/>
            <a:gdLst/>
            <a:ahLst/>
            <a:cxnLst/>
            <a:rect l="l" t="t" r="r" b="b"/>
            <a:pathLst>
              <a:path w="1056639" h="931545">
                <a:moveTo>
                  <a:pt x="505967" y="42672"/>
                </a:moveTo>
                <a:lnTo>
                  <a:pt x="0" y="42672"/>
                </a:lnTo>
                <a:lnTo>
                  <a:pt x="0" y="0"/>
                </a:lnTo>
                <a:lnTo>
                  <a:pt x="527304" y="0"/>
                </a:lnTo>
                <a:lnTo>
                  <a:pt x="536019" y="1619"/>
                </a:lnTo>
                <a:lnTo>
                  <a:pt x="543306" y="6096"/>
                </a:lnTo>
                <a:lnTo>
                  <a:pt x="548306" y="12858"/>
                </a:lnTo>
                <a:lnTo>
                  <a:pt x="550164" y="21336"/>
                </a:lnTo>
                <a:lnTo>
                  <a:pt x="505967" y="21336"/>
                </a:lnTo>
                <a:lnTo>
                  <a:pt x="505967" y="42672"/>
                </a:lnTo>
                <a:close/>
              </a:path>
              <a:path w="1056639" h="931545">
                <a:moveTo>
                  <a:pt x="1056132" y="931164"/>
                </a:moveTo>
                <a:lnTo>
                  <a:pt x="527304" y="931164"/>
                </a:lnTo>
                <a:lnTo>
                  <a:pt x="518826" y="929306"/>
                </a:lnTo>
                <a:lnTo>
                  <a:pt x="512064" y="924306"/>
                </a:lnTo>
                <a:lnTo>
                  <a:pt x="507587" y="917019"/>
                </a:lnTo>
                <a:lnTo>
                  <a:pt x="505967" y="908304"/>
                </a:lnTo>
                <a:lnTo>
                  <a:pt x="505967" y="21336"/>
                </a:lnTo>
                <a:lnTo>
                  <a:pt x="527304" y="42672"/>
                </a:lnTo>
                <a:lnTo>
                  <a:pt x="550164" y="42672"/>
                </a:lnTo>
                <a:lnTo>
                  <a:pt x="550164" y="886968"/>
                </a:lnTo>
                <a:lnTo>
                  <a:pt x="527304" y="886968"/>
                </a:lnTo>
                <a:lnTo>
                  <a:pt x="550164" y="908304"/>
                </a:lnTo>
                <a:lnTo>
                  <a:pt x="1056132" y="908304"/>
                </a:lnTo>
                <a:lnTo>
                  <a:pt x="1056132" y="931164"/>
                </a:lnTo>
                <a:close/>
              </a:path>
              <a:path w="1056639" h="931545">
                <a:moveTo>
                  <a:pt x="550164" y="42672"/>
                </a:moveTo>
                <a:lnTo>
                  <a:pt x="527304" y="42672"/>
                </a:lnTo>
                <a:lnTo>
                  <a:pt x="505967" y="21336"/>
                </a:lnTo>
                <a:lnTo>
                  <a:pt x="550164" y="21336"/>
                </a:lnTo>
                <a:lnTo>
                  <a:pt x="550164" y="42672"/>
                </a:lnTo>
                <a:close/>
              </a:path>
              <a:path w="1056639" h="931545">
                <a:moveTo>
                  <a:pt x="550164" y="908304"/>
                </a:moveTo>
                <a:lnTo>
                  <a:pt x="527304" y="886968"/>
                </a:lnTo>
                <a:lnTo>
                  <a:pt x="550164" y="886968"/>
                </a:lnTo>
                <a:lnTo>
                  <a:pt x="550164" y="908304"/>
                </a:lnTo>
                <a:close/>
              </a:path>
              <a:path w="1056639" h="931545">
                <a:moveTo>
                  <a:pt x="1056132" y="908304"/>
                </a:moveTo>
                <a:lnTo>
                  <a:pt x="550164" y="908304"/>
                </a:lnTo>
                <a:lnTo>
                  <a:pt x="550164" y="886968"/>
                </a:lnTo>
                <a:lnTo>
                  <a:pt x="1056132" y="886968"/>
                </a:lnTo>
                <a:lnTo>
                  <a:pt x="1056132" y="908304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50948" y="4784597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4731" y="0"/>
                </a:lnTo>
              </a:path>
            </a:pathLst>
          </a:custGeom>
          <a:ln w="44196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1812" y="3291840"/>
            <a:ext cx="736092" cy="7269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1812" y="3744467"/>
            <a:ext cx="736092" cy="7269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812" y="4229100"/>
            <a:ext cx="736092" cy="7223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0975" y="3931920"/>
            <a:ext cx="736092" cy="7269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975" y="4411979"/>
            <a:ext cx="736092" cy="7269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9327" y="3221735"/>
            <a:ext cx="774192" cy="929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76643" y="4393691"/>
            <a:ext cx="3075431" cy="2011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91085" y="4784840"/>
            <a:ext cx="7809230" cy="160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4305" algn="ctr">
              <a:lnSpc>
                <a:spcPct val="100000"/>
              </a:lnSpc>
            </a:pPr>
            <a:r>
              <a:rPr sz="1300" spc="-130" dirty="0">
                <a:solidFill>
                  <a:srgbClr val="FF0000"/>
                </a:solidFill>
                <a:latin typeface="Courier New"/>
                <a:cs typeface="Courier New"/>
              </a:rPr>
              <a:t>Master</a:t>
            </a:r>
            <a:r>
              <a:rPr sz="1300" spc="-4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300" spc="-4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65" dirty="0">
                <a:solidFill>
                  <a:srgbClr val="FF0000"/>
                </a:solidFill>
                <a:latin typeface="Courier New"/>
                <a:cs typeface="Courier New"/>
              </a:rPr>
              <a:t>process</a:t>
            </a:r>
            <a:r>
              <a:rPr sz="1300" spc="-45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40" dirty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300" spc="-43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FF0000"/>
                </a:solidFill>
                <a:latin typeface="Courier New"/>
                <a:cs typeface="Courier New"/>
              </a:rPr>
              <a:t>Edge</a:t>
            </a:r>
            <a:r>
              <a:rPr sz="1300" spc="-45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R="399415" algn="r">
              <a:lnSpc>
                <a:spcPct val="100000"/>
              </a:lnSpc>
              <a:spcBef>
                <a:spcPts val="5"/>
              </a:spcBef>
            </a:pPr>
            <a:r>
              <a:rPr sz="1300" spc="-75" dirty="0">
                <a:solidFill>
                  <a:srgbClr val="FF0000"/>
                </a:solidFill>
                <a:latin typeface="Courier New"/>
                <a:cs typeface="Courier New"/>
              </a:rPr>
              <a:t>Apache</a:t>
            </a:r>
            <a:r>
              <a:rPr sz="1300" spc="-45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20" dirty="0">
                <a:solidFill>
                  <a:srgbClr val="FF0000"/>
                </a:solidFill>
                <a:latin typeface="Courier New"/>
                <a:cs typeface="Courier New"/>
              </a:rPr>
              <a:t>YARN</a:t>
            </a:r>
            <a:r>
              <a:rPr sz="1300" spc="-4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1300" spc="-4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45" dirty="0">
                <a:solidFill>
                  <a:srgbClr val="FF0000"/>
                </a:solidFill>
                <a:latin typeface="Courier New"/>
                <a:cs typeface="Courier New"/>
              </a:rPr>
              <a:t>Spark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605" dirty="0">
                <a:latin typeface="Courier New"/>
                <a:cs typeface="Courier New"/>
              </a:rPr>
              <a:t> </a:t>
            </a:r>
            <a:r>
              <a:rPr sz="1600" spc="-210" dirty="0">
                <a:latin typeface="Courier New"/>
                <a:cs typeface="Courier New"/>
              </a:rPr>
              <a:t>Server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140"/>
              </a:spcBef>
            </a:pPr>
            <a:r>
              <a:rPr sz="1300" spc="-95" dirty="0">
                <a:solidFill>
                  <a:srgbClr val="FF0000"/>
                </a:solidFill>
                <a:latin typeface="Courier New"/>
                <a:cs typeface="Courier New"/>
              </a:rPr>
              <a:t>Worker</a:t>
            </a:r>
            <a:r>
              <a:rPr sz="1300" spc="-4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300" spc="-4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65" dirty="0">
                <a:solidFill>
                  <a:srgbClr val="FF0000"/>
                </a:solidFill>
                <a:latin typeface="Courier New"/>
                <a:cs typeface="Courier New"/>
              </a:rPr>
              <a:t>processes</a:t>
            </a:r>
            <a:r>
              <a:rPr sz="1300" spc="-4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40" dirty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300" spc="-4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20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sz="1300" spc="-45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40" dirty="0">
                <a:solidFill>
                  <a:srgbClr val="FF0000"/>
                </a:solidFill>
                <a:latin typeface="Courier New"/>
                <a:cs typeface="Courier New"/>
              </a:rPr>
              <a:t>Nodes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62911" y="4351020"/>
            <a:ext cx="926592" cy="10439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72511" y="4351020"/>
            <a:ext cx="926591" cy="10363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5" y="3474720"/>
            <a:ext cx="736092" cy="7269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18347" y="5082540"/>
            <a:ext cx="193675" cy="320040"/>
          </a:xfrm>
          <a:custGeom>
            <a:avLst/>
            <a:gdLst/>
            <a:ahLst/>
            <a:cxnLst/>
            <a:rect l="l" t="t" r="r" b="b"/>
            <a:pathLst>
              <a:path w="193675" h="320039">
                <a:moveTo>
                  <a:pt x="146303" y="222503"/>
                </a:moveTo>
                <a:lnTo>
                  <a:pt x="48768" y="222503"/>
                </a:lnTo>
                <a:lnTo>
                  <a:pt x="48768" y="0"/>
                </a:lnTo>
                <a:lnTo>
                  <a:pt x="146303" y="0"/>
                </a:lnTo>
                <a:lnTo>
                  <a:pt x="146303" y="222503"/>
                </a:lnTo>
                <a:close/>
              </a:path>
              <a:path w="193675" h="320039">
                <a:moveTo>
                  <a:pt x="97535" y="320039"/>
                </a:moveTo>
                <a:lnTo>
                  <a:pt x="0" y="222503"/>
                </a:lnTo>
                <a:lnTo>
                  <a:pt x="193548" y="222503"/>
                </a:lnTo>
                <a:lnTo>
                  <a:pt x="97535" y="320039"/>
                </a:lnTo>
                <a:close/>
              </a:path>
            </a:pathLst>
          </a:custGeom>
          <a:solidFill>
            <a:srgbClr val="DB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18347" y="5775959"/>
            <a:ext cx="193675" cy="320040"/>
          </a:xfrm>
          <a:custGeom>
            <a:avLst/>
            <a:gdLst/>
            <a:ahLst/>
            <a:cxnLst/>
            <a:rect l="l" t="t" r="r" b="b"/>
            <a:pathLst>
              <a:path w="193675" h="320039">
                <a:moveTo>
                  <a:pt x="146303" y="222504"/>
                </a:moveTo>
                <a:lnTo>
                  <a:pt x="48768" y="222504"/>
                </a:lnTo>
                <a:lnTo>
                  <a:pt x="48768" y="0"/>
                </a:lnTo>
                <a:lnTo>
                  <a:pt x="146303" y="0"/>
                </a:lnTo>
                <a:lnTo>
                  <a:pt x="146303" y="222504"/>
                </a:lnTo>
                <a:close/>
              </a:path>
              <a:path w="193675" h="320039">
                <a:moveTo>
                  <a:pt x="97535" y="320040"/>
                </a:moveTo>
                <a:lnTo>
                  <a:pt x="0" y="222504"/>
                </a:lnTo>
                <a:lnTo>
                  <a:pt x="193548" y="222504"/>
                </a:lnTo>
                <a:lnTo>
                  <a:pt x="97535" y="320040"/>
                </a:lnTo>
                <a:close/>
              </a:path>
            </a:pathLst>
          </a:custGeom>
          <a:solidFill>
            <a:srgbClr val="DB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60107" y="2503932"/>
            <a:ext cx="2522220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218587" y="2895100"/>
            <a:ext cx="1989455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-114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sz="1300" spc="-4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260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300" spc="-4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210" dirty="0">
                <a:solidFill>
                  <a:srgbClr val="FF0000"/>
                </a:solidFill>
                <a:latin typeface="Courier New"/>
                <a:cs typeface="Courier New"/>
              </a:rPr>
              <a:t>Distributed</a:t>
            </a:r>
            <a:r>
              <a:rPr sz="1300" spc="-4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55" dirty="0">
                <a:solidFill>
                  <a:srgbClr val="FF0000"/>
                </a:solidFill>
                <a:latin typeface="Courier New"/>
                <a:cs typeface="Courier New"/>
              </a:rPr>
              <a:t>Storage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300" spc="-4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165" dirty="0">
                <a:solidFill>
                  <a:srgbClr val="FF0000"/>
                </a:solidFill>
                <a:latin typeface="Courier New"/>
                <a:cs typeface="Courier New"/>
              </a:rPr>
              <a:t>process</a:t>
            </a:r>
            <a:r>
              <a:rPr sz="1300" spc="-4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300" spc="-4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FF0000"/>
                </a:solidFill>
                <a:latin typeface="Courier New"/>
                <a:cs typeface="Courier New"/>
              </a:rPr>
              <a:t>Edge</a:t>
            </a:r>
            <a:r>
              <a:rPr sz="1300" spc="-4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300" spc="10" dirty="0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18347" y="3204972"/>
            <a:ext cx="193675" cy="320040"/>
          </a:xfrm>
          <a:custGeom>
            <a:avLst/>
            <a:gdLst/>
            <a:ahLst/>
            <a:cxnLst/>
            <a:rect l="l" t="t" r="r" b="b"/>
            <a:pathLst>
              <a:path w="193675" h="320039">
                <a:moveTo>
                  <a:pt x="146303" y="222503"/>
                </a:moveTo>
                <a:lnTo>
                  <a:pt x="48768" y="222503"/>
                </a:lnTo>
                <a:lnTo>
                  <a:pt x="48768" y="0"/>
                </a:lnTo>
                <a:lnTo>
                  <a:pt x="146303" y="0"/>
                </a:lnTo>
                <a:lnTo>
                  <a:pt x="146303" y="222503"/>
                </a:lnTo>
                <a:close/>
              </a:path>
              <a:path w="193675" h="320039">
                <a:moveTo>
                  <a:pt x="97535" y="320039"/>
                </a:moveTo>
                <a:lnTo>
                  <a:pt x="0" y="222503"/>
                </a:lnTo>
                <a:lnTo>
                  <a:pt x="193548" y="222503"/>
                </a:lnTo>
                <a:lnTo>
                  <a:pt x="97535" y="320039"/>
                </a:lnTo>
                <a:close/>
              </a:path>
            </a:pathLst>
          </a:custGeom>
          <a:solidFill>
            <a:srgbClr val="DB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191" y="2036064"/>
            <a:ext cx="6231890" cy="4124325"/>
          </a:xfrm>
          <a:custGeom>
            <a:avLst/>
            <a:gdLst/>
            <a:ahLst/>
            <a:cxnLst/>
            <a:rect l="l" t="t" r="r" b="b"/>
            <a:pathLst>
              <a:path w="6231890" h="4124325">
                <a:moveTo>
                  <a:pt x="6230112" y="4123944"/>
                </a:moveTo>
                <a:lnTo>
                  <a:pt x="1524" y="4123944"/>
                </a:lnTo>
                <a:lnTo>
                  <a:pt x="0" y="4122420"/>
                </a:lnTo>
                <a:lnTo>
                  <a:pt x="0" y="1524"/>
                </a:lnTo>
                <a:lnTo>
                  <a:pt x="1524" y="0"/>
                </a:lnTo>
                <a:lnTo>
                  <a:pt x="6230112" y="0"/>
                </a:lnTo>
                <a:lnTo>
                  <a:pt x="6231636" y="1524"/>
                </a:lnTo>
                <a:lnTo>
                  <a:pt x="6231636" y="3048"/>
                </a:lnTo>
                <a:lnTo>
                  <a:pt x="7620" y="3048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4116323"/>
                </a:lnTo>
                <a:lnTo>
                  <a:pt x="4572" y="4116324"/>
                </a:lnTo>
                <a:lnTo>
                  <a:pt x="7620" y="4120896"/>
                </a:lnTo>
                <a:lnTo>
                  <a:pt x="6231636" y="4120896"/>
                </a:lnTo>
                <a:lnTo>
                  <a:pt x="6231636" y="4122420"/>
                </a:lnTo>
                <a:lnTo>
                  <a:pt x="6230112" y="4123944"/>
                </a:lnTo>
                <a:close/>
              </a:path>
              <a:path w="6231890" h="4124325">
                <a:moveTo>
                  <a:pt x="7620" y="7620"/>
                </a:moveTo>
                <a:lnTo>
                  <a:pt x="4572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6231890" h="4124325">
                <a:moveTo>
                  <a:pt x="6224016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6224016" y="3048"/>
                </a:lnTo>
                <a:lnTo>
                  <a:pt x="6224016" y="7620"/>
                </a:lnTo>
                <a:close/>
              </a:path>
              <a:path w="6231890" h="4124325">
                <a:moveTo>
                  <a:pt x="6224016" y="4120896"/>
                </a:moveTo>
                <a:lnTo>
                  <a:pt x="6224016" y="3048"/>
                </a:lnTo>
                <a:lnTo>
                  <a:pt x="6227064" y="7620"/>
                </a:lnTo>
                <a:lnTo>
                  <a:pt x="6231636" y="7620"/>
                </a:lnTo>
                <a:lnTo>
                  <a:pt x="6231636" y="4116323"/>
                </a:lnTo>
                <a:lnTo>
                  <a:pt x="6227064" y="4116324"/>
                </a:lnTo>
                <a:lnTo>
                  <a:pt x="6224016" y="4120896"/>
                </a:lnTo>
                <a:close/>
              </a:path>
              <a:path w="6231890" h="4124325">
                <a:moveTo>
                  <a:pt x="6231636" y="7620"/>
                </a:moveTo>
                <a:lnTo>
                  <a:pt x="6227064" y="7620"/>
                </a:lnTo>
                <a:lnTo>
                  <a:pt x="6224016" y="3048"/>
                </a:lnTo>
                <a:lnTo>
                  <a:pt x="6231636" y="3048"/>
                </a:lnTo>
                <a:lnTo>
                  <a:pt x="6231636" y="7620"/>
                </a:lnTo>
                <a:close/>
              </a:path>
              <a:path w="6231890" h="4124325">
                <a:moveTo>
                  <a:pt x="7620" y="4120896"/>
                </a:moveTo>
                <a:lnTo>
                  <a:pt x="4572" y="4116324"/>
                </a:lnTo>
                <a:lnTo>
                  <a:pt x="7620" y="4116323"/>
                </a:lnTo>
                <a:lnTo>
                  <a:pt x="7620" y="4120896"/>
                </a:lnTo>
                <a:close/>
              </a:path>
              <a:path w="6231890" h="4124325">
                <a:moveTo>
                  <a:pt x="6224016" y="4120896"/>
                </a:moveTo>
                <a:lnTo>
                  <a:pt x="7620" y="4120896"/>
                </a:lnTo>
                <a:lnTo>
                  <a:pt x="7620" y="4116323"/>
                </a:lnTo>
                <a:lnTo>
                  <a:pt x="6224016" y="4116323"/>
                </a:lnTo>
                <a:lnTo>
                  <a:pt x="6224016" y="4120896"/>
                </a:lnTo>
                <a:close/>
              </a:path>
              <a:path w="6231890" h="4124325">
                <a:moveTo>
                  <a:pt x="6231636" y="4120896"/>
                </a:moveTo>
                <a:lnTo>
                  <a:pt x="6224016" y="4120896"/>
                </a:lnTo>
                <a:lnTo>
                  <a:pt x="6227064" y="4116324"/>
                </a:lnTo>
                <a:lnTo>
                  <a:pt x="6231636" y="4116323"/>
                </a:lnTo>
                <a:lnTo>
                  <a:pt x="6231636" y="41208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043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4350" spc="-190" dirty="0">
                <a:solidFill>
                  <a:srgbClr val="505050"/>
                </a:solidFill>
              </a:rPr>
              <a:t>R</a:t>
            </a:r>
            <a:r>
              <a:rPr sz="4350" spc="-1595" dirty="0">
                <a:solidFill>
                  <a:srgbClr val="505050"/>
                </a:solidFill>
              </a:rPr>
              <a:t> </a:t>
            </a:r>
            <a:r>
              <a:rPr sz="4350" spc="-730" dirty="0">
                <a:solidFill>
                  <a:srgbClr val="505050"/>
                </a:solidFill>
              </a:rPr>
              <a:t>Server</a:t>
            </a:r>
            <a:r>
              <a:rPr sz="4350" spc="-1620" dirty="0">
                <a:solidFill>
                  <a:srgbClr val="505050"/>
                </a:solidFill>
              </a:rPr>
              <a:t> </a:t>
            </a:r>
            <a:r>
              <a:rPr sz="4350" spc="-969" dirty="0">
                <a:solidFill>
                  <a:srgbClr val="505050"/>
                </a:solidFill>
              </a:rPr>
              <a:t>for</a:t>
            </a:r>
            <a:r>
              <a:rPr sz="4350" spc="-1575" dirty="0">
                <a:solidFill>
                  <a:srgbClr val="505050"/>
                </a:solidFill>
              </a:rPr>
              <a:t> </a:t>
            </a:r>
            <a:r>
              <a:rPr sz="4350" spc="-204" dirty="0">
                <a:solidFill>
                  <a:srgbClr val="505050"/>
                </a:solidFill>
              </a:rPr>
              <a:t>Hadoop</a:t>
            </a:r>
            <a:r>
              <a:rPr sz="4350" spc="-1620" dirty="0">
                <a:solidFill>
                  <a:srgbClr val="505050"/>
                </a:solidFill>
              </a:rPr>
              <a:t> </a:t>
            </a:r>
            <a:r>
              <a:rPr sz="4350" spc="-880" dirty="0">
                <a:solidFill>
                  <a:srgbClr val="505050"/>
                </a:solidFill>
              </a:rPr>
              <a:t>-</a:t>
            </a:r>
            <a:r>
              <a:rPr sz="4350" spc="-1560" dirty="0">
                <a:solidFill>
                  <a:srgbClr val="505050"/>
                </a:solidFill>
              </a:rPr>
              <a:t> </a:t>
            </a:r>
            <a:r>
              <a:rPr sz="4350" spc="-830" dirty="0">
                <a:solidFill>
                  <a:srgbClr val="505050"/>
                </a:solidFill>
              </a:rPr>
              <a:t>Connectivity</a:t>
            </a:r>
            <a:endParaRPr sz="4350"/>
          </a:p>
        </p:txBody>
      </p:sp>
      <p:sp>
        <p:nvSpPr>
          <p:cNvPr id="4" name="object 4"/>
          <p:cNvSpPr/>
          <p:nvPr/>
        </p:nvSpPr>
        <p:spPr>
          <a:xfrm>
            <a:off x="6352032" y="2683764"/>
            <a:ext cx="3115310" cy="728980"/>
          </a:xfrm>
          <a:custGeom>
            <a:avLst/>
            <a:gdLst/>
            <a:ahLst/>
            <a:cxnLst/>
            <a:rect l="l" t="t" r="r" b="b"/>
            <a:pathLst>
              <a:path w="3115309" h="728979">
                <a:moveTo>
                  <a:pt x="3113532" y="728472"/>
                </a:moveTo>
                <a:lnTo>
                  <a:pt x="1524" y="728472"/>
                </a:lnTo>
                <a:lnTo>
                  <a:pt x="0" y="726948"/>
                </a:lnTo>
                <a:lnTo>
                  <a:pt x="0" y="3048"/>
                </a:lnTo>
                <a:lnTo>
                  <a:pt x="1524" y="0"/>
                </a:lnTo>
                <a:lnTo>
                  <a:pt x="3113532" y="0"/>
                </a:lnTo>
                <a:lnTo>
                  <a:pt x="3115056" y="3048"/>
                </a:lnTo>
                <a:lnTo>
                  <a:pt x="3115056" y="4572"/>
                </a:lnTo>
                <a:lnTo>
                  <a:pt x="7620" y="4572"/>
                </a:lnTo>
                <a:lnTo>
                  <a:pt x="3048" y="9144"/>
                </a:lnTo>
                <a:lnTo>
                  <a:pt x="7620" y="9144"/>
                </a:lnTo>
                <a:lnTo>
                  <a:pt x="7620" y="720852"/>
                </a:lnTo>
                <a:lnTo>
                  <a:pt x="3048" y="720852"/>
                </a:lnTo>
                <a:lnTo>
                  <a:pt x="7620" y="725424"/>
                </a:lnTo>
                <a:lnTo>
                  <a:pt x="3115056" y="725424"/>
                </a:lnTo>
                <a:lnTo>
                  <a:pt x="3115056" y="726948"/>
                </a:lnTo>
                <a:lnTo>
                  <a:pt x="3113532" y="728472"/>
                </a:lnTo>
                <a:close/>
              </a:path>
              <a:path w="3115309" h="728979">
                <a:moveTo>
                  <a:pt x="7620" y="9144"/>
                </a:moveTo>
                <a:lnTo>
                  <a:pt x="3048" y="9144"/>
                </a:lnTo>
                <a:lnTo>
                  <a:pt x="7620" y="4572"/>
                </a:lnTo>
                <a:lnTo>
                  <a:pt x="7620" y="9144"/>
                </a:lnTo>
                <a:close/>
              </a:path>
              <a:path w="3115309" h="728979">
                <a:moveTo>
                  <a:pt x="3107436" y="9144"/>
                </a:moveTo>
                <a:lnTo>
                  <a:pt x="7620" y="9144"/>
                </a:lnTo>
                <a:lnTo>
                  <a:pt x="7620" y="4572"/>
                </a:lnTo>
                <a:lnTo>
                  <a:pt x="3107436" y="4572"/>
                </a:lnTo>
                <a:lnTo>
                  <a:pt x="3107436" y="9144"/>
                </a:lnTo>
                <a:close/>
              </a:path>
              <a:path w="3115309" h="728979">
                <a:moveTo>
                  <a:pt x="3107436" y="725424"/>
                </a:moveTo>
                <a:lnTo>
                  <a:pt x="3107436" y="4572"/>
                </a:lnTo>
                <a:lnTo>
                  <a:pt x="3110484" y="9144"/>
                </a:lnTo>
                <a:lnTo>
                  <a:pt x="3115056" y="9144"/>
                </a:lnTo>
                <a:lnTo>
                  <a:pt x="3115056" y="720852"/>
                </a:lnTo>
                <a:lnTo>
                  <a:pt x="3110484" y="720852"/>
                </a:lnTo>
                <a:lnTo>
                  <a:pt x="3107436" y="725424"/>
                </a:lnTo>
                <a:close/>
              </a:path>
              <a:path w="3115309" h="728979">
                <a:moveTo>
                  <a:pt x="3115056" y="9144"/>
                </a:moveTo>
                <a:lnTo>
                  <a:pt x="3110484" y="9144"/>
                </a:lnTo>
                <a:lnTo>
                  <a:pt x="3107436" y="4572"/>
                </a:lnTo>
                <a:lnTo>
                  <a:pt x="3115056" y="4572"/>
                </a:lnTo>
                <a:lnTo>
                  <a:pt x="3115056" y="9144"/>
                </a:lnTo>
                <a:close/>
              </a:path>
              <a:path w="3115309" h="728979">
                <a:moveTo>
                  <a:pt x="7620" y="725424"/>
                </a:moveTo>
                <a:lnTo>
                  <a:pt x="3048" y="720852"/>
                </a:lnTo>
                <a:lnTo>
                  <a:pt x="7620" y="720852"/>
                </a:lnTo>
                <a:lnTo>
                  <a:pt x="7620" y="725424"/>
                </a:lnTo>
                <a:close/>
              </a:path>
              <a:path w="3115309" h="728979">
                <a:moveTo>
                  <a:pt x="3107436" y="725424"/>
                </a:moveTo>
                <a:lnTo>
                  <a:pt x="7620" y="725424"/>
                </a:lnTo>
                <a:lnTo>
                  <a:pt x="7620" y="720852"/>
                </a:lnTo>
                <a:lnTo>
                  <a:pt x="3107436" y="720852"/>
                </a:lnTo>
                <a:lnTo>
                  <a:pt x="3107436" y="725424"/>
                </a:lnTo>
                <a:close/>
              </a:path>
              <a:path w="3115309" h="728979">
                <a:moveTo>
                  <a:pt x="3115056" y="725424"/>
                </a:moveTo>
                <a:lnTo>
                  <a:pt x="3107436" y="725424"/>
                </a:lnTo>
                <a:lnTo>
                  <a:pt x="3110484" y="720852"/>
                </a:lnTo>
                <a:lnTo>
                  <a:pt x="3115056" y="720852"/>
                </a:lnTo>
                <a:lnTo>
                  <a:pt x="3115056" y="725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1316" y="2665476"/>
            <a:ext cx="681355" cy="681355"/>
          </a:xfrm>
          <a:custGeom>
            <a:avLst/>
            <a:gdLst/>
            <a:ahLst/>
            <a:cxnLst/>
            <a:rect l="l" t="t" r="r" b="b"/>
            <a:pathLst>
              <a:path w="681354" h="681354">
                <a:moveTo>
                  <a:pt x="339852" y="681227"/>
                </a:moveTo>
                <a:lnTo>
                  <a:pt x="293787" y="678120"/>
                </a:lnTo>
                <a:lnTo>
                  <a:pt x="249590" y="669071"/>
                </a:lnTo>
                <a:lnTo>
                  <a:pt x="207668" y="654486"/>
                </a:lnTo>
                <a:lnTo>
                  <a:pt x="168430" y="634774"/>
                </a:lnTo>
                <a:lnTo>
                  <a:pt x="132281" y="610341"/>
                </a:lnTo>
                <a:lnTo>
                  <a:pt x="99631" y="581596"/>
                </a:lnTo>
                <a:lnTo>
                  <a:pt x="70886" y="548946"/>
                </a:lnTo>
                <a:lnTo>
                  <a:pt x="46453" y="512797"/>
                </a:lnTo>
                <a:lnTo>
                  <a:pt x="26741" y="473559"/>
                </a:lnTo>
                <a:lnTo>
                  <a:pt x="12156" y="431637"/>
                </a:lnTo>
                <a:lnTo>
                  <a:pt x="3107" y="387440"/>
                </a:lnTo>
                <a:lnTo>
                  <a:pt x="0" y="341375"/>
                </a:lnTo>
                <a:lnTo>
                  <a:pt x="3107" y="294961"/>
                </a:lnTo>
                <a:lnTo>
                  <a:pt x="12156" y="250472"/>
                </a:lnTo>
                <a:lnTo>
                  <a:pt x="26741" y="208311"/>
                </a:lnTo>
                <a:lnTo>
                  <a:pt x="46453" y="168881"/>
                </a:lnTo>
                <a:lnTo>
                  <a:pt x="70886" y="132584"/>
                </a:lnTo>
                <a:lnTo>
                  <a:pt x="99631" y="99821"/>
                </a:lnTo>
                <a:lnTo>
                  <a:pt x="132281" y="70996"/>
                </a:lnTo>
                <a:lnTo>
                  <a:pt x="168430" y="46510"/>
                </a:lnTo>
                <a:lnTo>
                  <a:pt x="207668" y="26765"/>
                </a:lnTo>
                <a:lnTo>
                  <a:pt x="249590" y="12163"/>
                </a:lnTo>
                <a:lnTo>
                  <a:pt x="293787" y="3107"/>
                </a:lnTo>
                <a:lnTo>
                  <a:pt x="339852" y="0"/>
                </a:lnTo>
                <a:lnTo>
                  <a:pt x="386266" y="3107"/>
                </a:lnTo>
                <a:lnTo>
                  <a:pt x="430755" y="12163"/>
                </a:lnTo>
                <a:lnTo>
                  <a:pt x="472916" y="26765"/>
                </a:lnTo>
                <a:lnTo>
                  <a:pt x="512346" y="46510"/>
                </a:lnTo>
                <a:lnTo>
                  <a:pt x="548643" y="70996"/>
                </a:lnTo>
                <a:lnTo>
                  <a:pt x="581406" y="99821"/>
                </a:lnTo>
                <a:lnTo>
                  <a:pt x="610231" y="132584"/>
                </a:lnTo>
                <a:lnTo>
                  <a:pt x="634717" y="168881"/>
                </a:lnTo>
                <a:lnTo>
                  <a:pt x="654462" y="208311"/>
                </a:lnTo>
                <a:lnTo>
                  <a:pt x="669064" y="250472"/>
                </a:lnTo>
                <a:lnTo>
                  <a:pt x="678120" y="294961"/>
                </a:lnTo>
                <a:lnTo>
                  <a:pt x="681228" y="341375"/>
                </a:lnTo>
                <a:lnTo>
                  <a:pt x="678120" y="387440"/>
                </a:lnTo>
                <a:lnTo>
                  <a:pt x="669064" y="431637"/>
                </a:lnTo>
                <a:lnTo>
                  <a:pt x="654462" y="473559"/>
                </a:lnTo>
                <a:lnTo>
                  <a:pt x="634717" y="512797"/>
                </a:lnTo>
                <a:lnTo>
                  <a:pt x="610231" y="548946"/>
                </a:lnTo>
                <a:lnTo>
                  <a:pt x="581406" y="581596"/>
                </a:lnTo>
                <a:lnTo>
                  <a:pt x="548643" y="610341"/>
                </a:lnTo>
                <a:lnTo>
                  <a:pt x="512346" y="634774"/>
                </a:lnTo>
                <a:lnTo>
                  <a:pt x="472916" y="654486"/>
                </a:lnTo>
                <a:lnTo>
                  <a:pt x="430755" y="669071"/>
                </a:lnTo>
                <a:lnTo>
                  <a:pt x="386266" y="678120"/>
                </a:lnTo>
                <a:lnTo>
                  <a:pt x="339852" y="681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6743" y="2660904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79" h="690879">
                <a:moveTo>
                  <a:pt x="362711" y="1524"/>
                </a:moveTo>
                <a:lnTo>
                  <a:pt x="327659" y="1524"/>
                </a:lnTo>
                <a:lnTo>
                  <a:pt x="344424" y="0"/>
                </a:lnTo>
                <a:lnTo>
                  <a:pt x="362711" y="1524"/>
                </a:lnTo>
                <a:close/>
              </a:path>
              <a:path w="690879" h="690879">
                <a:moveTo>
                  <a:pt x="362711" y="690372"/>
                </a:moveTo>
                <a:lnTo>
                  <a:pt x="327659" y="690372"/>
                </a:lnTo>
                <a:lnTo>
                  <a:pt x="309372" y="688848"/>
                </a:lnTo>
                <a:lnTo>
                  <a:pt x="259079" y="679704"/>
                </a:lnTo>
                <a:lnTo>
                  <a:pt x="242315" y="675132"/>
                </a:lnTo>
                <a:lnTo>
                  <a:pt x="227075" y="669036"/>
                </a:lnTo>
                <a:lnTo>
                  <a:pt x="210311" y="662939"/>
                </a:lnTo>
                <a:lnTo>
                  <a:pt x="166115" y="640080"/>
                </a:lnTo>
                <a:lnTo>
                  <a:pt x="124968" y="611124"/>
                </a:lnTo>
                <a:lnTo>
                  <a:pt x="79248" y="565404"/>
                </a:lnTo>
                <a:lnTo>
                  <a:pt x="41148" y="510539"/>
                </a:lnTo>
                <a:lnTo>
                  <a:pt x="21336" y="464820"/>
                </a:lnTo>
                <a:lnTo>
                  <a:pt x="1524" y="381000"/>
                </a:lnTo>
                <a:lnTo>
                  <a:pt x="0" y="362712"/>
                </a:lnTo>
                <a:lnTo>
                  <a:pt x="0" y="327660"/>
                </a:lnTo>
                <a:lnTo>
                  <a:pt x="10668" y="259080"/>
                </a:lnTo>
                <a:lnTo>
                  <a:pt x="33527" y="196596"/>
                </a:lnTo>
                <a:lnTo>
                  <a:pt x="68579" y="138684"/>
                </a:lnTo>
                <a:lnTo>
                  <a:pt x="100583" y="102108"/>
                </a:lnTo>
                <a:lnTo>
                  <a:pt x="138683" y="68580"/>
                </a:lnTo>
                <a:lnTo>
                  <a:pt x="179831" y="42672"/>
                </a:lnTo>
                <a:lnTo>
                  <a:pt x="227075" y="21336"/>
                </a:lnTo>
                <a:lnTo>
                  <a:pt x="275843" y="7620"/>
                </a:lnTo>
                <a:lnTo>
                  <a:pt x="309372" y="1524"/>
                </a:lnTo>
                <a:lnTo>
                  <a:pt x="379475" y="1524"/>
                </a:lnTo>
                <a:lnTo>
                  <a:pt x="397763" y="4572"/>
                </a:lnTo>
                <a:lnTo>
                  <a:pt x="414528" y="7620"/>
                </a:lnTo>
                <a:lnTo>
                  <a:pt x="344424" y="7620"/>
                </a:lnTo>
                <a:lnTo>
                  <a:pt x="294131" y="12192"/>
                </a:lnTo>
                <a:lnTo>
                  <a:pt x="245363" y="22860"/>
                </a:lnTo>
                <a:lnTo>
                  <a:pt x="199643" y="41148"/>
                </a:lnTo>
                <a:lnTo>
                  <a:pt x="143255" y="74675"/>
                </a:lnTo>
                <a:lnTo>
                  <a:pt x="106679" y="106680"/>
                </a:lnTo>
                <a:lnTo>
                  <a:pt x="74675" y="143256"/>
                </a:lnTo>
                <a:lnTo>
                  <a:pt x="48768" y="184404"/>
                </a:lnTo>
                <a:lnTo>
                  <a:pt x="28955" y="230124"/>
                </a:lnTo>
                <a:lnTo>
                  <a:pt x="22859" y="245364"/>
                </a:lnTo>
                <a:lnTo>
                  <a:pt x="18287" y="260604"/>
                </a:lnTo>
                <a:lnTo>
                  <a:pt x="9143" y="310896"/>
                </a:lnTo>
                <a:lnTo>
                  <a:pt x="7619" y="327660"/>
                </a:lnTo>
                <a:lnTo>
                  <a:pt x="7619" y="362712"/>
                </a:lnTo>
                <a:lnTo>
                  <a:pt x="9143" y="379475"/>
                </a:lnTo>
                <a:lnTo>
                  <a:pt x="18287" y="429768"/>
                </a:lnTo>
                <a:lnTo>
                  <a:pt x="22859" y="445008"/>
                </a:lnTo>
                <a:lnTo>
                  <a:pt x="27431" y="461772"/>
                </a:lnTo>
                <a:lnTo>
                  <a:pt x="56387" y="519684"/>
                </a:lnTo>
                <a:lnTo>
                  <a:pt x="106679" y="583692"/>
                </a:lnTo>
                <a:lnTo>
                  <a:pt x="143255" y="615696"/>
                </a:lnTo>
                <a:lnTo>
                  <a:pt x="198119" y="649224"/>
                </a:lnTo>
                <a:lnTo>
                  <a:pt x="245363" y="667512"/>
                </a:lnTo>
                <a:lnTo>
                  <a:pt x="260603" y="672084"/>
                </a:lnTo>
                <a:lnTo>
                  <a:pt x="310896" y="681227"/>
                </a:lnTo>
                <a:lnTo>
                  <a:pt x="327659" y="682752"/>
                </a:lnTo>
                <a:lnTo>
                  <a:pt x="414527" y="682752"/>
                </a:lnTo>
                <a:lnTo>
                  <a:pt x="381000" y="688848"/>
                </a:lnTo>
                <a:lnTo>
                  <a:pt x="362711" y="690372"/>
                </a:lnTo>
                <a:close/>
              </a:path>
              <a:path w="690879" h="690879">
                <a:moveTo>
                  <a:pt x="414527" y="682752"/>
                </a:moveTo>
                <a:lnTo>
                  <a:pt x="362711" y="682752"/>
                </a:lnTo>
                <a:lnTo>
                  <a:pt x="379475" y="681227"/>
                </a:lnTo>
                <a:lnTo>
                  <a:pt x="429768" y="672084"/>
                </a:lnTo>
                <a:lnTo>
                  <a:pt x="475487" y="656844"/>
                </a:lnTo>
                <a:lnTo>
                  <a:pt x="519683" y="633984"/>
                </a:lnTo>
                <a:lnTo>
                  <a:pt x="559307" y="605027"/>
                </a:lnTo>
                <a:lnTo>
                  <a:pt x="571500" y="595884"/>
                </a:lnTo>
                <a:lnTo>
                  <a:pt x="594359" y="573024"/>
                </a:lnTo>
                <a:lnTo>
                  <a:pt x="605027" y="559308"/>
                </a:lnTo>
                <a:lnTo>
                  <a:pt x="615696" y="547116"/>
                </a:lnTo>
                <a:lnTo>
                  <a:pt x="649224" y="492252"/>
                </a:lnTo>
                <a:lnTo>
                  <a:pt x="667511" y="446532"/>
                </a:lnTo>
                <a:lnTo>
                  <a:pt x="681227" y="379475"/>
                </a:lnTo>
                <a:lnTo>
                  <a:pt x="681227" y="362712"/>
                </a:lnTo>
                <a:lnTo>
                  <a:pt x="682751" y="345948"/>
                </a:lnTo>
                <a:lnTo>
                  <a:pt x="681227" y="327660"/>
                </a:lnTo>
                <a:lnTo>
                  <a:pt x="681227" y="310896"/>
                </a:lnTo>
                <a:lnTo>
                  <a:pt x="672083" y="260604"/>
                </a:lnTo>
                <a:lnTo>
                  <a:pt x="649224" y="199644"/>
                </a:lnTo>
                <a:lnTo>
                  <a:pt x="615696" y="143256"/>
                </a:lnTo>
                <a:lnTo>
                  <a:pt x="583692" y="106680"/>
                </a:lnTo>
                <a:lnTo>
                  <a:pt x="547115" y="74675"/>
                </a:lnTo>
                <a:lnTo>
                  <a:pt x="505968" y="48768"/>
                </a:lnTo>
                <a:lnTo>
                  <a:pt x="461772" y="28956"/>
                </a:lnTo>
                <a:lnTo>
                  <a:pt x="396239" y="12192"/>
                </a:lnTo>
                <a:lnTo>
                  <a:pt x="344424" y="7620"/>
                </a:lnTo>
                <a:lnTo>
                  <a:pt x="414528" y="7620"/>
                </a:lnTo>
                <a:lnTo>
                  <a:pt x="431292" y="10668"/>
                </a:lnTo>
                <a:lnTo>
                  <a:pt x="448055" y="16764"/>
                </a:lnTo>
                <a:lnTo>
                  <a:pt x="463296" y="21336"/>
                </a:lnTo>
                <a:lnTo>
                  <a:pt x="478536" y="27432"/>
                </a:lnTo>
                <a:lnTo>
                  <a:pt x="524255" y="50292"/>
                </a:lnTo>
                <a:lnTo>
                  <a:pt x="551687" y="68580"/>
                </a:lnTo>
                <a:lnTo>
                  <a:pt x="563879" y="79248"/>
                </a:lnTo>
                <a:lnTo>
                  <a:pt x="577596" y="89916"/>
                </a:lnTo>
                <a:lnTo>
                  <a:pt x="588263" y="102108"/>
                </a:lnTo>
                <a:lnTo>
                  <a:pt x="600455" y="112775"/>
                </a:lnTo>
                <a:lnTo>
                  <a:pt x="611124" y="126492"/>
                </a:lnTo>
                <a:lnTo>
                  <a:pt x="640079" y="166116"/>
                </a:lnTo>
                <a:lnTo>
                  <a:pt x="662939" y="211836"/>
                </a:lnTo>
                <a:lnTo>
                  <a:pt x="679703" y="259080"/>
                </a:lnTo>
                <a:lnTo>
                  <a:pt x="688848" y="309372"/>
                </a:lnTo>
                <a:lnTo>
                  <a:pt x="688848" y="327660"/>
                </a:lnTo>
                <a:lnTo>
                  <a:pt x="690372" y="345948"/>
                </a:lnTo>
                <a:lnTo>
                  <a:pt x="688848" y="362712"/>
                </a:lnTo>
                <a:lnTo>
                  <a:pt x="688848" y="381000"/>
                </a:lnTo>
                <a:lnTo>
                  <a:pt x="679703" y="431292"/>
                </a:lnTo>
                <a:lnTo>
                  <a:pt x="675131" y="448056"/>
                </a:lnTo>
                <a:lnTo>
                  <a:pt x="669036" y="463296"/>
                </a:lnTo>
                <a:lnTo>
                  <a:pt x="662939" y="480060"/>
                </a:lnTo>
                <a:lnTo>
                  <a:pt x="640079" y="524256"/>
                </a:lnTo>
                <a:lnTo>
                  <a:pt x="611124" y="565404"/>
                </a:lnTo>
                <a:lnTo>
                  <a:pt x="577596" y="600455"/>
                </a:lnTo>
                <a:lnTo>
                  <a:pt x="563879" y="611124"/>
                </a:lnTo>
                <a:lnTo>
                  <a:pt x="551687" y="621792"/>
                </a:lnTo>
                <a:lnTo>
                  <a:pt x="509015" y="649224"/>
                </a:lnTo>
                <a:lnTo>
                  <a:pt x="463296" y="669036"/>
                </a:lnTo>
                <a:lnTo>
                  <a:pt x="448055" y="675132"/>
                </a:lnTo>
                <a:lnTo>
                  <a:pt x="431292" y="679704"/>
                </a:lnTo>
                <a:lnTo>
                  <a:pt x="414527" y="682752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7149" y="2764555"/>
            <a:ext cx="39052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ts val="960"/>
              </a:lnSpc>
            </a:pPr>
            <a:r>
              <a:rPr sz="850" spc="310" dirty="0">
                <a:latin typeface="Courier New"/>
                <a:cs typeface="Courier New"/>
              </a:rPr>
              <a:t>W</a:t>
            </a:r>
            <a:r>
              <a:rPr sz="850" dirty="0">
                <a:latin typeface="Courier New"/>
                <a:cs typeface="Courier New"/>
              </a:rPr>
              <a:t>o</a:t>
            </a:r>
            <a:r>
              <a:rPr sz="850" spc="-204" dirty="0">
                <a:latin typeface="Courier New"/>
                <a:cs typeface="Courier New"/>
              </a:rPr>
              <a:t>r</a:t>
            </a:r>
            <a:r>
              <a:rPr sz="850" spc="-70" dirty="0">
                <a:latin typeface="Courier New"/>
                <a:cs typeface="Courier New"/>
              </a:rPr>
              <a:t>k</a:t>
            </a:r>
            <a:r>
              <a:rPr sz="850" spc="-45" dirty="0">
                <a:latin typeface="Courier New"/>
                <a:cs typeface="Courier New"/>
              </a:rPr>
              <a:t>e</a:t>
            </a:r>
            <a:r>
              <a:rPr sz="850" spc="-204" dirty="0">
                <a:latin typeface="Courier New"/>
                <a:cs typeface="Courier New"/>
              </a:rPr>
              <a:t>r  </a:t>
            </a:r>
            <a:r>
              <a:rPr sz="850" spc="-80" dirty="0">
                <a:latin typeface="Courier New"/>
                <a:cs typeface="Courier New"/>
              </a:rPr>
              <a:t>Task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9247" y="3026664"/>
            <a:ext cx="262127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100" y="3657600"/>
            <a:ext cx="334010" cy="68580"/>
          </a:xfrm>
          <a:custGeom>
            <a:avLst/>
            <a:gdLst/>
            <a:ahLst/>
            <a:cxnLst/>
            <a:rect l="l" t="t" r="r" b="b"/>
            <a:pathLst>
              <a:path w="334010" h="68579">
                <a:moveTo>
                  <a:pt x="1524" y="54863"/>
                </a:moveTo>
                <a:lnTo>
                  <a:pt x="0" y="32003"/>
                </a:lnTo>
                <a:lnTo>
                  <a:pt x="92964" y="28955"/>
                </a:lnTo>
                <a:lnTo>
                  <a:pt x="94488" y="51815"/>
                </a:lnTo>
                <a:lnTo>
                  <a:pt x="1524" y="54863"/>
                </a:lnTo>
                <a:close/>
              </a:path>
              <a:path w="334010" h="68579">
                <a:moveTo>
                  <a:pt x="163068" y="48767"/>
                </a:moveTo>
                <a:lnTo>
                  <a:pt x="163068" y="25907"/>
                </a:lnTo>
                <a:lnTo>
                  <a:pt x="254508" y="22859"/>
                </a:lnTo>
                <a:lnTo>
                  <a:pt x="256032" y="45719"/>
                </a:lnTo>
                <a:lnTo>
                  <a:pt x="163068" y="48767"/>
                </a:lnTo>
                <a:close/>
              </a:path>
              <a:path w="334010" h="68579">
                <a:moveTo>
                  <a:pt x="265176" y="68579"/>
                </a:moveTo>
                <a:lnTo>
                  <a:pt x="262128" y="0"/>
                </a:lnTo>
                <a:lnTo>
                  <a:pt x="333756" y="32003"/>
                </a:lnTo>
                <a:lnTo>
                  <a:pt x="265176" y="6857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8059" y="2540507"/>
            <a:ext cx="1588135" cy="3576954"/>
          </a:xfrm>
          <a:custGeom>
            <a:avLst/>
            <a:gdLst/>
            <a:ahLst/>
            <a:cxnLst/>
            <a:rect l="l" t="t" r="r" b="b"/>
            <a:pathLst>
              <a:path w="1588135" h="3576954">
                <a:moveTo>
                  <a:pt x="1586484" y="3576828"/>
                </a:moveTo>
                <a:lnTo>
                  <a:pt x="1524" y="3576828"/>
                </a:lnTo>
                <a:lnTo>
                  <a:pt x="0" y="3573779"/>
                </a:lnTo>
                <a:lnTo>
                  <a:pt x="0" y="1524"/>
                </a:lnTo>
                <a:lnTo>
                  <a:pt x="1524" y="0"/>
                </a:lnTo>
                <a:lnTo>
                  <a:pt x="1586484" y="0"/>
                </a:lnTo>
                <a:lnTo>
                  <a:pt x="1588008" y="1524"/>
                </a:lnTo>
                <a:lnTo>
                  <a:pt x="1588008" y="3048"/>
                </a:lnTo>
                <a:lnTo>
                  <a:pt x="7620" y="3048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3569207"/>
                </a:lnTo>
                <a:lnTo>
                  <a:pt x="4572" y="3569207"/>
                </a:lnTo>
                <a:lnTo>
                  <a:pt x="7620" y="3572256"/>
                </a:lnTo>
                <a:lnTo>
                  <a:pt x="1588008" y="3572256"/>
                </a:lnTo>
                <a:lnTo>
                  <a:pt x="1588008" y="3573779"/>
                </a:lnTo>
                <a:lnTo>
                  <a:pt x="1586484" y="3576828"/>
                </a:lnTo>
                <a:close/>
              </a:path>
              <a:path w="1588135" h="3576954">
                <a:moveTo>
                  <a:pt x="7620" y="7620"/>
                </a:moveTo>
                <a:lnTo>
                  <a:pt x="4572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1588135" h="3576954">
                <a:moveTo>
                  <a:pt x="1580388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1580388" y="3048"/>
                </a:lnTo>
                <a:lnTo>
                  <a:pt x="1580388" y="7620"/>
                </a:lnTo>
                <a:close/>
              </a:path>
              <a:path w="1588135" h="3576954">
                <a:moveTo>
                  <a:pt x="1580388" y="3572256"/>
                </a:moveTo>
                <a:lnTo>
                  <a:pt x="1580388" y="3048"/>
                </a:lnTo>
                <a:lnTo>
                  <a:pt x="1584960" y="7620"/>
                </a:lnTo>
                <a:lnTo>
                  <a:pt x="1588008" y="7620"/>
                </a:lnTo>
                <a:lnTo>
                  <a:pt x="1588008" y="3569207"/>
                </a:lnTo>
                <a:lnTo>
                  <a:pt x="1584960" y="3569207"/>
                </a:lnTo>
                <a:lnTo>
                  <a:pt x="1580388" y="3572256"/>
                </a:lnTo>
                <a:close/>
              </a:path>
              <a:path w="1588135" h="3576954">
                <a:moveTo>
                  <a:pt x="1588008" y="7620"/>
                </a:moveTo>
                <a:lnTo>
                  <a:pt x="1584960" y="7620"/>
                </a:lnTo>
                <a:lnTo>
                  <a:pt x="1580388" y="3048"/>
                </a:lnTo>
                <a:lnTo>
                  <a:pt x="1588008" y="3048"/>
                </a:lnTo>
                <a:lnTo>
                  <a:pt x="1588008" y="7620"/>
                </a:lnTo>
                <a:close/>
              </a:path>
              <a:path w="1588135" h="3576954">
                <a:moveTo>
                  <a:pt x="7620" y="3572256"/>
                </a:moveTo>
                <a:lnTo>
                  <a:pt x="4572" y="3569207"/>
                </a:lnTo>
                <a:lnTo>
                  <a:pt x="7620" y="3569207"/>
                </a:lnTo>
                <a:lnTo>
                  <a:pt x="7620" y="3572256"/>
                </a:lnTo>
                <a:close/>
              </a:path>
              <a:path w="1588135" h="3576954">
                <a:moveTo>
                  <a:pt x="1580388" y="3572256"/>
                </a:moveTo>
                <a:lnTo>
                  <a:pt x="7620" y="3572256"/>
                </a:lnTo>
                <a:lnTo>
                  <a:pt x="7620" y="3569207"/>
                </a:lnTo>
                <a:lnTo>
                  <a:pt x="1580388" y="3569207"/>
                </a:lnTo>
                <a:lnTo>
                  <a:pt x="1580388" y="3572256"/>
                </a:lnTo>
                <a:close/>
              </a:path>
              <a:path w="1588135" h="3576954">
                <a:moveTo>
                  <a:pt x="1588008" y="3572256"/>
                </a:moveTo>
                <a:lnTo>
                  <a:pt x="1580388" y="3572256"/>
                </a:lnTo>
                <a:lnTo>
                  <a:pt x="1584960" y="3569207"/>
                </a:lnTo>
                <a:lnTo>
                  <a:pt x="1588008" y="3569207"/>
                </a:lnTo>
                <a:lnTo>
                  <a:pt x="1588008" y="35722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3735" y="3197351"/>
            <a:ext cx="1009015" cy="1007744"/>
          </a:xfrm>
          <a:custGeom>
            <a:avLst/>
            <a:gdLst/>
            <a:ahLst/>
            <a:cxnLst/>
            <a:rect l="l" t="t" r="r" b="b"/>
            <a:pathLst>
              <a:path w="1009014" h="1007745">
                <a:moveTo>
                  <a:pt x="504444" y="1007364"/>
                </a:moveTo>
                <a:lnTo>
                  <a:pt x="455816" y="1005057"/>
                </a:lnTo>
                <a:lnTo>
                  <a:pt x="408506" y="998281"/>
                </a:lnTo>
                <a:lnTo>
                  <a:pt x="362725" y="987246"/>
                </a:lnTo>
                <a:lnTo>
                  <a:pt x="318681" y="972165"/>
                </a:lnTo>
                <a:lnTo>
                  <a:pt x="276586" y="953250"/>
                </a:lnTo>
                <a:lnTo>
                  <a:pt x="236651" y="930712"/>
                </a:lnTo>
                <a:lnTo>
                  <a:pt x="199084" y="904766"/>
                </a:lnTo>
                <a:lnTo>
                  <a:pt x="164097" y="875621"/>
                </a:lnTo>
                <a:lnTo>
                  <a:pt x="131900" y="843492"/>
                </a:lnTo>
                <a:lnTo>
                  <a:pt x="102704" y="808589"/>
                </a:lnTo>
                <a:lnTo>
                  <a:pt x="76718" y="771125"/>
                </a:lnTo>
                <a:lnTo>
                  <a:pt x="54152" y="731313"/>
                </a:lnTo>
                <a:lnTo>
                  <a:pt x="35218" y="689363"/>
                </a:lnTo>
                <a:lnTo>
                  <a:pt x="20125" y="645490"/>
                </a:lnTo>
                <a:lnTo>
                  <a:pt x="9085" y="599904"/>
                </a:lnTo>
                <a:lnTo>
                  <a:pt x="2306" y="552818"/>
                </a:lnTo>
                <a:lnTo>
                  <a:pt x="0" y="504444"/>
                </a:lnTo>
                <a:lnTo>
                  <a:pt x="2306" y="455816"/>
                </a:lnTo>
                <a:lnTo>
                  <a:pt x="9085" y="408506"/>
                </a:lnTo>
                <a:lnTo>
                  <a:pt x="20125" y="362725"/>
                </a:lnTo>
                <a:lnTo>
                  <a:pt x="35218" y="318681"/>
                </a:lnTo>
                <a:lnTo>
                  <a:pt x="54152" y="276586"/>
                </a:lnTo>
                <a:lnTo>
                  <a:pt x="76718" y="236651"/>
                </a:lnTo>
                <a:lnTo>
                  <a:pt x="102704" y="199084"/>
                </a:lnTo>
                <a:lnTo>
                  <a:pt x="131900" y="164097"/>
                </a:lnTo>
                <a:lnTo>
                  <a:pt x="164097" y="131900"/>
                </a:lnTo>
                <a:lnTo>
                  <a:pt x="199084" y="102704"/>
                </a:lnTo>
                <a:lnTo>
                  <a:pt x="236651" y="76718"/>
                </a:lnTo>
                <a:lnTo>
                  <a:pt x="276586" y="54152"/>
                </a:lnTo>
                <a:lnTo>
                  <a:pt x="318681" y="35218"/>
                </a:lnTo>
                <a:lnTo>
                  <a:pt x="362725" y="20125"/>
                </a:lnTo>
                <a:lnTo>
                  <a:pt x="408506" y="9085"/>
                </a:lnTo>
                <a:lnTo>
                  <a:pt x="455816" y="2306"/>
                </a:lnTo>
                <a:lnTo>
                  <a:pt x="504444" y="0"/>
                </a:lnTo>
                <a:lnTo>
                  <a:pt x="553071" y="2306"/>
                </a:lnTo>
                <a:lnTo>
                  <a:pt x="600381" y="9085"/>
                </a:lnTo>
                <a:lnTo>
                  <a:pt x="646162" y="20125"/>
                </a:lnTo>
                <a:lnTo>
                  <a:pt x="690206" y="35218"/>
                </a:lnTo>
                <a:lnTo>
                  <a:pt x="732301" y="54152"/>
                </a:lnTo>
                <a:lnTo>
                  <a:pt x="772236" y="76718"/>
                </a:lnTo>
                <a:lnTo>
                  <a:pt x="809803" y="102704"/>
                </a:lnTo>
                <a:lnTo>
                  <a:pt x="844790" y="131900"/>
                </a:lnTo>
                <a:lnTo>
                  <a:pt x="876987" y="164097"/>
                </a:lnTo>
                <a:lnTo>
                  <a:pt x="906183" y="199084"/>
                </a:lnTo>
                <a:lnTo>
                  <a:pt x="932169" y="236651"/>
                </a:lnTo>
                <a:lnTo>
                  <a:pt x="954735" y="276586"/>
                </a:lnTo>
                <a:lnTo>
                  <a:pt x="973669" y="318681"/>
                </a:lnTo>
                <a:lnTo>
                  <a:pt x="988762" y="362725"/>
                </a:lnTo>
                <a:lnTo>
                  <a:pt x="999802" y="408506"/>
                </a:lnTo>
                <a:lnTo>
                  <a:pt x="1006581" y="455816"/>
                </a:lnTo>
                <a:lnTo>
                  <a:pt x="1008888" y="504444"/>
                </a:lnTo>
                <a:lnTo>
                  <a:pt x="1006581" y="552818"/>
                </a:lnTo>
                <a:lnTo>
                  <a:pt x="999802" y="599904"/>
                </a:lnTo>
                <a:lnTo>
                  <a:pt x="988762" y="645490"/>
                </a:lnTo>
                <a:lnTo>
                  <a:pt x="973669" y="689363"/>
                </a:lnTo>
                <a:lnTo>
                  <a:pt x="954735" y="731313"/>
                </a:lnTo>
                <a:lnTo>
                  <a:pt x="932169" y="771125"/>
                </a:lnTo>
                <a:lnTo>
                  <a:pt x="906183" y="808589"/>
                </a:lnTo>
                <a:lnTo>
                  <a:pt x="876987" y="843492"/>
                </a:lnTo>
                <a:lnTo>
                  <a:pt x="844790" y="875621"/>
                </a:lnTo>
                <a:lnTo>
                  <a:pt x="809803" y="904766"/>
                </a:lnTo>
                <a:lnTo>
                  <a:pt x="772236" y="930712"/>
                </a:lnTo>
                <a:lnTo>
                  <a:pt x="732301" y="953250"/>
                </a:lnTo>
                <a:lnTo>
                  <a:pt x="690206" y="972165"/>
                </a:lnTo>
                <a:lnTo>
                  <a:pt x="646162" y="987246"/>
                </a:lnTo>
                <a:lnTo>
                  <a:pt x="600381" y="998281"/>
                </a:lnTo>
                <a:lnTo>
                  <a:pt x="553071" y="1005057"/>
                </a:lnTo>
                <a:lnTo>
                  <a:pt x="504444" y="1007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9164" y="3192779"/>
            <a:ext cx="1016635" cy="1016635"/>
          </a:xfrm>
          <a:custGeom>
            <a:avLst/>
            <a:gdLst/>
            <a:ahLst/>
            <a:cxnLst/>
            <a:rect l="l" t="t" r="r" b="b"/>
            <a:pathLst>
              <a:path w="1016635" h="1016635">
                <a:moveTo>
                  <a:pt x="534924" y="1016508"/>
                </a:moveTo>
                <a:lnTo>
                  <a:pt x="483108" y="1016508"/>
                </a:lnTo>
                <a:lnTo>
                  <a:pt x="431292" y="1010412"/>
                </a:lnTo>
                <a:lnTo>
                  <a:pt x="358139" y="993648"/>
                </a:lnTo>
                <a:lnTo>
                  <a:pt x="310895" y="976884"/>
                </a:lnTo>
                <a:lnTo>
                  <a:pt x="266700" y="955548"/>
                </a:lnTo>
                <a:lnTo>
                  <a:pt x="225551" y="929640"/>
                </a:lnTo>
                <a:lnTo>
                  <a:pt x="204215" y="915924"/>
                </a:lnTo>
                <a:lnTo>
                  <a:pt x="149351" y="867156"/>
                </a:lnTo>
                <a:lnTo>
                  <a:pt x="117348" y="832104"/>
                </a:lnTo>
                <a:lnTo>
                  <a:pt x="86867" y="792479"/>
                </a:lnTo>
                <a:lnTo>
                  <a:pt x="62484" y="751332"/>
                </a:lnTo>
                <a:lnTo>
                  <a:pt x="22860" y="659892"/>
                </a:lnTo>
                <a:lnTo>
                  <a:pt x="10667" y="611124"/>
                </a:lnTo>
                <a:lnTo>
                  <a:pt x="3048" y="560832"/>
                </a:lnTo>
                <a:lnTo>
                  <a:pt x="0" y="509016"/>
                </a:lnTo>
                <a:lnTo>
                  <a:pt x="3048" y="457200"/>
                </a:lnTo>
                <a:lnTo>
                  <a:pt x="10667" y="405384"/>
                </a:lnTo>
                <a:lnTo>
                  <a:pt x="22860" y="358140"/>
                </a:lnTo>
                <a:lnTo>
                  <a:pt x="50292" y="288036"/>
                </a:lnTo>
                <a:lnTo>
                  <a:pt x="86867" y="224028"/>
                </a:lnTo>
                <a:lnTo>
                  <a:pt x="117348" y="185928"/>
                </a:lnTo>
                <a:lnTo>
                  <a:pt x="132587" y="166116"/>
                </a:lnTo>
                <a:lnTo>
                  <a:pt x="185927" y="115824"/>
                </a:lnTo>
                <a:lnTo>
                  <a:pt x="224027" y="86868"/>
                </a:lnTo>
                <a:lnTo>
                  <a:pt x="245363" y="74676"/>
                </a:lnTo>
                <a:lnTo>
                  <a:pt x="266700" y="60960"/>
                </a:lnTo>
                <a:lnTo>
                  <a:pt x="310895" y="39624"/>
                </a:lnTo>
                <a:lnTo>
                  <a:pt x="358139" y="22860"/>
                </a:lnTo>
                <a:lnTo>
                  <a:pt x="406908" y="10668"/>
                </a:lnTo>
                <a:lnTo>
                  <a:pt x="457200" y="3048"/>
                </a:lnTo>
                <a:lnTo>
                  <a:pt x="509015" y="0"/>
                </a:lnTo>
                <a:lnTo>
                  <a:pt x="560832" y="3048"/>
                </a:lnTo>
                <a:lnTo>
                  <a:pt x="586739" y="6096"/>
                </a:lnTo>
                <a:lnTo>
                  <a:pt x="594868" y="7620"/>
                </a:lnTo>
                <a:lnTo>
                  <a:pt x="509015" y="7620"/>
                </a:lnTo>
                <a:lnTo>
                  <a:pt x="457200" y="10668"/>
                </a:lnTo>
                <a:lnTo>
                  <a:pt x="408432" y="18288"/>
                </a:lnTo>
                <a:lnTo>
                  <a:pt x="359663" y="30480"/>
                </a:lnTo>
                <a:lnTo>
                  <a:pt x="313944" y="47244"/>
                </a:lnTo>
                <a:lnTo>
                  <a:pt x="292608" y="57912"/>
                </a:lnTo>
                <a:lnTo>
                  <a:pt x="269748" y="68579"/>
                </a:lnTo>
                <a:lnTo>
                  <a:pt x="249936" y="80772"/>
                </a:lnTo>
                <a:lnTo>
                  <a:pt x="228600" y="92963"/>
                </a:lnTo>
                <a:lnTo>
                  <a:pt x="210312" y="106679"/>
                </a:lnTo>
                <a:lnTo>
                  <a:pt x="155448" y="153924"/>
                </a:lnTo>
                <a:lnTo>
                  <a:pt x="108204" y="208788"/>
                </a:lnTo>
                <a:lnTo>
                  <a:pt x="80772" y="248412"/>
                </a:lnTo>
                <a:lnTo>
                  <a:pt x="57912" y="291084"/>
                </a:lnTo>
                <a:lnTo>
                  <a:pt x="38100" y="336804"/>
                </a:lnTo>
                <a:lnTo>
                  <a:pt x="24384" y="382524"/>
                </a:lnTo>
                <a:lnTo>
                  <a:pt x="13715" y="432816"/>
                </a:lnTo>
                <a:lnTo>
                  <a:pt x="9233" y="481584"/>
                </a:lnTo>
                <a:lnTo>
                  <a:pt x="9233" y="534924"/>
                </a:lnTo>
                <a:lnTo>
                  <a:pt x="13715" y="585216"/>
                </a:lnTo>
                <a:lnTo>
                  <a:pt x="24384" y="633984"/>
                </a:lnTo>
                <a:lnTo>
                  <a:pt x="38100" y="679704"/>
                </a:lnTo>
                <a:lnTo>
                  <a:pt x="57912" y="725424"/>
                </a:lnTo>
                <a:lnTo>
                  <a:pt x="80772" y="768096"/>
                </a:lnTo>
                <a:lnTo>
                  <a:pt x="108204" y="807720"/>
                </a:lnTo>
                <a:lnTo>
                  <a:pt x="155448" y="862584"/>
                </a:lnTo>
                <a:lnTo>
                  <a:pt x="208787" y="909828"/>
                </a:lnTo>
                <a:lnTo>
                  <a:pt x="249936" y="935736"/>
                </a:lnTo>
                <a:lnTo>
                  <a:pt x="269748" y="947928"/>
                </a:lnTo>
                <a:lnTo>
                  <a:pt x="336804" y="978408"/>
                </a:lnTo>
                <a:lnTo>
                  <a:pt x="384048" y="993648"/>
                </a:lnTo>
                <a:lnTo>
                  <a:pt x="432815" y="1002792"/>
                </a:lnTo>
                <a:lnTo>
                  <a:pt x="509015" y="1008888"/>
                </a:lnTo>
                <a:lnTo>
                  <a:pt x="594867" y="1008888"/>
                </a:lnTo>
                <a:lnTo>
                  <a:pt x="586739" y="1010412"/>
                </a:lnTo>
                <a:lnTo>
                  <a:pt x="534924" y="1016508"/>
                </a:lnTo>
                <a:close/>
              </a:path>
              <a:path w="1016635" h="1016635">
                <a:moveTo>
                  <a:pt x="594867" y="1008888"/>
                </a:moveTo>
                <a:lnTo>
                  <a:pt x="509015" y="1008888"/>
                </a:lnTo>
                <a:lnTo>
                  <a:pt x="559308" y="1005840"/>
                </a:lnTo>
                <a:lnTo>
                  <a:pt x="585215" y="1002792"/>
                </a:lnTo>
                <a:lnTo>
                  <a:pt x="633984" y="993648"/>
                </a:lnTo>
                <a:lnTo>
                  <a:pt x="656844" y="986028"/>
                </a:lnTo>
                <a:lnTo>
                  <a:pt x="681227" y="978408"/>
                </a:lnTo>
                <a:lnTo>
                  <a:pt x="725424" y="960120"/>
                </a:lnTo>
                <a:lnTo>
                  <a:pt x="768095" y="935736"/>
                </a:lnTo>
                <a:lnTo>
                  <a:pt x="807720" y="909828"/>
                </a:lnTo>
                <a:lnTo>
                  <a:pt x="845820" y="879348"/>
                </a:lnTo>
                <a:lnTo>
                  <a:pt x="894588" y="827532"/>
                </a:lnTo>
                <a:lnTo>
                  <a:pt x="937260" y="768096"/>
                </a:lnTo>
                <a:lnTo>
                  <a:pt x="960119" y="725424"/>
                </a:lnTo>
                <a:lnTo>
                  <a:pt x="969263" y="702563"/>
                </a:lnTo>
                <a:lnTo>
                  <a:pt x="978408" y="681228"/>
                </a:lnTo>
                <a:lnTo>
                  <a:pt x="986027" y="656844"/>
                </a:lnTo>
                <a:lnTo>
                  <a:pt x="993648" y="633984"/>
                </a:lnTo>
                <a:lnTo>
                  <a:pt x="999744" y="609600"/>
                </a:lnTo>
                <a:lnTo>
                  <a:pt x="1002791" y="585216"/>
                </a:lnTo>
                <a:lnTo>
                  <a:pt x="1007363" y="559308"/>
                </a:lnTo>
                <a:lnTo>
                  <a:pt x="1008888" y="534924"/>
                </a:lnTo>
                <a:lnTo>
                  <a:pt x="1008798" y="481584"/>
                </a:lnTo>
                <a:lnTo>
                  <a:pt x="1007363" y="457200"/>
                </a:lnTo>
                <a:lnTo>
                  <a:pt x="1002791" y="432816"/>
                </a:lnTo>
                <a:lnTo>
                  <a:pt x="999744" y="406908"/>
                </a:lnTo>
                <a:lnTo>
                  <a:pt x="986027" y="359663"/>
                </a:lnTo>
                <a:lnTo>
                  <a:pt x="960119" y="291084"/>
                </a:lnTo>
                <a:lnTo>
                  <a:pt x="937260" y="248412"/>
                </a:lnTo>
                <a:lnTo>
                  <a:pt x="909827" y="208788"/>
                </a:lnTo>
                <a:lnTo>
                  <a:pt x="879348" y="172212"/>
                </a:lnTo>
                <a:lnTo>
                  <a:pt x="827532" y="121920"/>
                </a:lnTo>
                <a:lnTo>
                  <a:pt x="807720" y="108204"/>
                </a:lnTo>
                <a:lnTo>
                  <a:pt x="789432" y="92963"/>
                </a:lnTo>
                <a:lnTo>
                  <a:pt x="746760" y="68579"/>
                </a:lnTo>
                <a:lnTo>
                  <a:pt x="704088" y="47244"/>
                </a:lnTo>
                <a:lnTo>
                  <a:pt x="658367" y="30480"/>
                </a:lnTo>
                <a:lnTo>
                  <a:pt x="609600" y="18288"/>
                </a:lnTo>
                <a:lnTo>
                  <a:pt x="560832" y="10668"/>
                </a:lnTo>
                <a:lnTo>
                  <a:pt x="509015" y="7620"/>
                </a:lnTo>
                <a:lnTo>
                  <a:pt x="594868" y="7620"/>
                </a:lnTo>
                <a:lnTo>
                  <a:pt x="659892" y="22860"/>
                </a:lnTo>
                <a:lnTo>
                  <a:pt x="707136" y="39624"/>
                </a:lnTo>
                <a:lnTo>
                  <a:pt x="728472" y="50292"/>
                </a:lnTo>
                <a:lnTo>
                  <a:pt x="751332" y="60960"/>
                </a:lnTo>
                <a:lnTo>
                  <a:pt x="812292" y="100584"/>
                </a:lnTo>
                <a:lnTo>
                  <a:pt x="868679" y="149351"/>
                </a:lnTo>
                <a:lnTo>
                  <a:pt x="900684" y="184404"/>
                </a:lnTo>
                <a:lnTo>
                  <a:pt x="929639" y="224028"/>
                </a:lnTo>
                <a:lnTo>
                  <a:pt x="955548" y="266700"/>
                </a:lnTo>
                <a:lnTo>
                  <a:pt x="976884" y="310896"/>
                </a:lnTo>
                <a:lnTo>
                  <a:pt x="993648" y="356616"/>
                </a:lnTo>
                <a:lnTo>
                  <a:pt x="1005839" y="405384"/>
                </a:lnTo>
                <a:lnTo>
                  <a:pt x="1010412" y="431292"/>
                </a:lnTo>
                <a:lnTo>
                  <a:pt x="1014984" y="455676"/>
                </a:lnTo>
                <a:lnTo>
                  <a:pt x="1016508" y="481584"/>
                </a:lnTo>
                <a:lnTo>
                  <a:pt x="1016508" y="534924"/>
                </a:lnTo>
                <a:lnTo>
                  <a:pt x="1014984" y="560832"/>
                </a:lnTo>
                <a:lnTo>
                  <a:pt x="1010412" y="585216"/>
                </a:lnTo>
                <a:lnTo>
                  <a:pt x="1007363" y="611124"/>
                </a:lnTo>
                <a:lnTo>
                  <a:pt x="993648" y="659892"/>
                </a:lnTo>
                <a:lnTo>
                  <a:pt x="976884" y="705612"/>
                </a:lnTo>
                <a:lnTo>
                  <a:pt x="955548" y="749808"/>
                </a:lnTo>
                <a:lnTo>
                  <a:pt x="929639" y="792479"/>
                </a:lnTo>
                <a:lnTo>
                  <a:pt x="900684" y="832104"/>
                </a:lnTo>
                <a:lnTo>
                  <a:pt x="868679" y="867156"/>
                </a:lnTo>
                <a:lnTo>
                  <a:pt x="832104" y="900684"/>
                </a:lnTo>
                <a:lnTo>
                  <a:pt x="772667" y="943356"/>
                </a:lnTo>
                <a:lnTo>
                  <a:pt x="728472" y="966216"/>
                </a:lnTo>
                <a:lnTo>
                  <a:pt x="707136" y="976884"/>
                </a:lnTo>
                <a:lnTo>
                  <a:pt x="684276" y="986028"/>
                </a:lnTo>
                <a:lnTo>
                  <a:pt x="659892" y="993648"/>
                </a:lnTo>
                <a:lnTo>
                  <a:pt x="611124" y="1005840"/>
                </a:lnTo>
                <a:lnTo>
                  <a:pt x="594867" y="1008888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8322" y="3343691"/>
            <a:ext cx="62103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710">
              <a:lnSpc>
                <a:spcPts val="960"/>
              </a:lnSpc>
            </a:pPr>
            <a:r>
              <a:rPr sz="850" spc="20" dirty="0">
                <a:latin typeface="Courier New"/>
                <a:cs typeface="Courier New"/>
              </a:rPr>
              <a:t>R </a:t>
            </a:r>
            <a:r>
              <a:rPr sz="850" spc="-110" dirty="0">
                <a:latin typeface="Courier New"/>
                <a:cs typeface="Courier New"/>
              </a:rPr>
              <a:t>Server  </a:t>
            </a:r>
            <a:r>
              <a:rPr sz="850" spc="-65" dirty="0">
                <a:latin typeface="Courier New"/>
                <a:cs typeface="Courier New"/>
              </a:rPr>
              <a:t>Master</a:t>
            </a:r>
            <a:r>
              <a:rPr sz="850" spc="-335" dirty="0">
                <a:latin typeface="Courier New"/>
                <a:cs typeface="Courier New"/>
              </a:rPr>
              <a:t> </a:t>
            </a:r>
            <a:r>
              <a:rPr sz="850" spc="-80" dirty="0">
                <a:latin typeface="Courier New"/>
                <a:cs typeface="Courier New"/>
              </a:rPr>
              <a:t>Task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3379" y="3875532"/>
            <a:ext cx="593090" cy="173990"/>
          </a:xfrm>
          <a:custGeom>
            <a:avLst/>
            <a:gdLst/>
            <a:ahLst/>
            <a:cxnLst/>
            <a:rect l="l" t="t" r="r" b="b"/>
            <a:pathLst>
              <a:path w="593089" h="173989">
                <a:moveTo>
                  <a:pt x="0" y="0"/>
                </a:moveTo>
                <a:lnTo>
                  <a:pt x="592836" y="0"/>
                </a:lnTo>
                <a:lnTo>
                  <a:pt x="592836" y="173736"/>
                </a:lnTo>
                <a:lnTo>
                  <a:pt x="0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80332" y="3870959"/>
            <a:ext cx="599440" cy="181610"/>
          </a:xfrm>
          <a:custGeom>
            <a:avLst/>
            <a:gdLst/>
            <a:ahLst/>
            <a:cxnLst/>
            <a:rect l="l" t="t" r="r" b="b"/>
            <a:pathLst>
              <a:path w="599439" h="181610">
                <a:moveTo>
                  <a:pt x="597408" y="181356"/>
                </a:moveTo>
                <a:lnTo>
                  <a:pt x="1524" y="181356"/>
                </a:lnTo>
                <a:lnTo>
                  <a:pt x="0" y="179832"/>
                </a:lnTo>
                <a:lnTo>
                  <a:pt x="0" y="1524"/>
                </a:lnTo>
                <a:lnTo>
                  <a:pt x="1524" y="0"/>
                </a:lnTo>
                <a:lnTo>
                  <a:pt x="597408" y="0"/>
                </a:lnTo>
                <a:lnTo>
                  <a:pt x="598932" y="1524"/>
                </a:lnTo>
                <a:lnTo>
                  <a:pt x="5989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173736"/>
                </a:lnTo>
                <a:lnTo>
                  <a:pt x="3048" y="173736"/>
                </a:lnTo>
                <a:lnTo>
                  <a:pt x="7620" y="178308"/>
                </a:lnTo>
                <a:lnTo>
                  <a:pt x="598932" y="178308"/>
                </a:lnTo>
                <a:lnTo>
                  <a:pt x="598932" y="179832"/>
                </a:lnTo>
                <a:lnTo>
                  <a:pt x="597408" y="181356"/>
                </a:lnTo>
                <a:close/>
              </a:path>
              <a:path w="599439" h="18161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599439" h="181610">
                <a:moveTo>
                  <a:pt x="5913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591312" y="4572"/>
                </a:lnTo>
                <a:lnTo>
                  <a:pt x="591312" y="7620"/>
                </a:lnTo>
                <a:close/>
              </a:path>
              <a:path w="599439" h="181610">
                <a:moveTo>
                  <a:pt x="591312" y="178308"/>
                </a:moveTo>
                <a:lnTo>
                  <a:pt x="591312" y="4572"/>
                </a:lnTo>
                <a:lnTo>
                  <a:pt x="595884" y="7620"/>
                </a:lnTo>
                <a:lnTo>
                  <a:pt x="598932" y="7620"/>
                </a:lnTo>
                <a:lnTo>
                  <a:pt x="598932" y="173736"/>
                </a:lnTo>
                <a:lnTo>
                  <a:pt x="595884" y="173736"/>
                </a:lnTo>
                <a:lnTo>
                  <a:pt x="591312" y="178308"/>
                </a:lnTo>
                <a:close/>
              </a:path>
              <a:path w="599439" h="181610">
                <a:moveTo>
                  <a:pt x="598932" y="7620"/>
                </a:moveTo>
                <a:lnTo>
                  <a:pt x="595884" y="7620"/>
                </a:lnTo>
                <a:lnTo>
                  <a:pt x="591312" y="4572"/>
                </a:lnTo>
                <a:lnTo>
                  <a:pt x="598932" y="4572"/>
                </a:lnTo>
                <a:lnTo>
                  <a:pt x="598932" y="7620"/>
                </a:lnTo>
                <a:close/>
              </a:path>
              <a:path w="599439" h="181610">
                <a:moveTo>
                  <a:pt x="7620" y="178308"/>
                </a:moveTo>
                <a:lnTo>
                  <a:pt x="3048" y="173736"/>
                </a:lnTo>
                <a:lnTo>
                  <a:pt x="7620" y="173736"/>
                </a:lnTo>
                <a:lnTo>
                  <a:pt x="7620" y="178308"/>
                </a:lnTo>
                <a:close/>
              </a:path>
              <a:path w="599439" h="181610">
                <a:moveTo>
                  <a:pt x="591312" y="178308"/>
                </a:moveTo>
                <a:lnTo>
                  <a:pt x="7620" y="178308"/>
                </a:lnTo>
                <a:lnTo>
                  <a:pt x="7620" y="173736"/>
                </a:lnTo>
                <a:lnTo>
                  <a:pt x="591312" y="173736"/>
                </a:lnTo>
                <a:lnTo>
                  <a:pt x="591312" y="178308"/>
                </a:lnTo>
                <a:close/>
              </a:path>
              <a:path w="599439" h="181610">
                <a:moveTo>
                  <a:pt x="598932" y="178308"/>
                </a:moveTo>
                <a:lnTo>
                  <a:pt x="591312" y="178308"/>
                </a:lnTo>
                <a:lnTo>
                  <a:pt x="595884" y="173736"/>
                </a:lnTo>
                <a:lnTo>
                  <a:pt x="598932" y="173736"/>
                </a:lnTo>
                <a:lnTo>
                  <a:pt x="598932" y="178308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46910" y="3889004"/>
            <a:ext cx="46990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0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950" spc="-33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950" spc="-2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950" spc="-9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950" spc="-33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950" spc="-34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950" spc="-15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950" spc="-8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950" spc="-23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91000" y="3648455"/>
            <a:ext cx="591820" cy="173990"/>
          </a:xfrm>
          <a:custGeom>
            <a:avLst/>
            <a:gdLst/>
            <a:ahLst/>
            <a:cxnLst/>
            <a:rect l="l" t="t" r="r" b="b"/>
            <a:pathLst>
              <a:path w="591820" h="173989">
                <a:moveTo>
                  <a:pt x="0" y="0"/>
                </a:moveTo>
                <a:lnTo>
                  <a:pt x="591312" y="0"/>
                </a:lnTo>
                <a:lnTo>
                  <a:pt x="591312" y="173735"/>
                </a:lnTo>
                <a:lnTo>
                  <a:pt x="0" y="1737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428" y="3643884"/>
            <a:ext cx="600710" cy="181610"/>
          </a:xfrm>
          <a:custGeom>
            <a:avLst/>
            <a:gdLst/>
            <a:ahLst/>
            <a:cxnLst/>
            <a:rect l="l" t="t" r="r" b="b"/>
            <a:pathLst>
              <a:path w="600710" h="181610">
                <a:moveTo>
                  <a:pt x="598932" y="181356"/>
                </a:moveTo>
                <a:lnTo>
                  <a:pt x="1524" y="181356"/>
                </a:lnTo>
                <a:lnTo>
                  <a:pt x="0" y="179832"/>
                </a:lnTo>
                <a:lnTo>
                  <a:pt x="0" y="1524"/>
                </a:lnTo>
                <a:lnTo>
                  <a:pt x="1524" y="0"/>
                </a:lnTo>
                <a:lnTo>
                  <a:pt x="598932" y="0"/>
                </a:lnTo>
                <a:lnTo>
                  <a:pt x="600456" y="1524"/>
                </a:lnTo>
                <a:lnTo>
                  <a:pt x="600456" y="4572"/>
                </a:lnTo>
                <a:lnTo>
                  <a:pt x="7620" y="4572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173736"/>
                </a:lnTo>
                <a:lnTo>
                  <a:pt x="4572" y="173736"/>
                </a:lnTo>
                <a:lnTo>
                  <a:pt x="7620" y="178308"/>
                </a:lnTo>
                <a:lnTo>
                  <a:pt x="600456" y="178308"/>
                </a:lnTo>
                <a:lnTo>
                  <a:pt x="600456" y="179832"/>
                </a:lnTo>
                <a:lnTo>
                  <a:pt x="598932" y="181356"/>
                </a:lnTo>
                <a:close/>
              </a:path>
              <a:path w="600710" h="181610">
                <a:moveTo>
                  <a:pt x="7620" y="7620"/>
                </a:moveTo>
                <a:lnTo>
                  <a:pt x="4572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600710" h="181610">
                <a:moveTo>
                  <a:pt x="592836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592836" y="4572"/>
                </a:lnTo>
                <a:lnTo>
                  <a:pt x="592836" y="7620"/>
                </a:lnTo>
                <a:close/>
              </a:path>
              <a:path w="600710" h="181610">
                <a:moveTo>
                  <a:pt x="592836" y="178308"/>
                </a:moveTo>
                <a:lnTo>
                  <a:pt x="592836" y="4572"/>
                </a:lnTo>
                <a:lnTo>
                  <a:pt x="595884" y="7620"/>
                </a:lnTo>
                <a:lnTo>
                  <a:pt x="600456" y="7620"/>
                </a:lnTo>
                <a:lnTo>
                  <a:pt x="600456" y="173736"/>
                </a:lnTo>
                <a:lnTo>
                  <a:pt x="595884" y="173736"/>
                </a:lnTo>
                <a:lnTo>
                  <a:pt x="592836" y="178308"/>
                </a:lnTo>
                <a:close/>
              </a:path>
              <a:path w="600710" h="181610">
                <a:moveTo>
                  <a:pt x="600456" y="7620"/>
                </a:moveTo>
                <a:lnTo>
                  <a:pt x="595884" y="7620"/>
                </a:lnTo>
                <a:lnTo>
                  <a:pt x="592836" y="4572"/>
                </a:lnTo>
                <a:lnTo>
                  <a:pt x="600456" y="4572"/>
                </a:lnTo>
                <a:lnTo>
                  <a:pt x="600456" y="7620"/>
                </a:lnTo>
                <a:close/>
              </a:path>
              <a:path w="600710" h="181610">
                <a:moveTo>
                  <a:pt x="7620" y="178308"/>
                </a:moveTo>
                <a:lnTo>
                  <a:pt x="4572" y="173736"/>
                </a:lnTo>
                <a:lnTo>
                  <a:pt x="7620" y="173736"/>
                </a:lnTo>
                <a:lnTo>
                  <a:pt x="7620" y="178308"/>
                </a:lnTo>
                <a:close/>
              </a:path>
              <a:path w="600710" h="181610">
                <a:moveTo>
                  <a:pt x="592836" y="178308"/>
                </a:moveTo>
                <a:lnTo>
                  <a:pt x="7620" y="178308"/>
                </a:lnTo>
                <a:lnTo>
                  <a:pt x="7620" y="173736"/>
                </a:lnTo>
                <a:lnTo>
                  <a:pt x="592836" y="173736"/>
                </a:lnTo>
                <a:lnTo>
                  <a:pt x="592836" y="178308"/>
                </a:lnTo>
                <a:close/>
              </a:path>
              <a:path w="600710" h="181610">
                <a:moveTo>
                  <a:pt x="600456" y="178308"/>
                </a:moveTo>
                <a:lnTo>
                  <a:pt x="592836" y="178308"/>
                </a:lnTo>
                <a:lnTo>
                  <a:pt x="595884" y="173736"/>
                </a:lnTo>
                <a:lnTo>
                  <a:pt x="600456" y="173736"/>
                </a:lnTo>
                <a:lnTo>
                  <a:pt x="600456" y="178308"/>
                </a:lnTo>
                <a:close/>
              </a:path>
            </a:pathLst>
          </a:custGeom>
          <a:solidFill>
            <a:srgbClr val="007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62129" y="3660370"/>
            <a:ext cx="44767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950" spc="-2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950" spc="-33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950" spc="-25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950" spc="-33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950" spc="-9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950" spc="-26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950" spc="-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950" spc="-23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50508" y="3500628"/>
            <a:ext cx="3114040" cy="727075"/>
          </a:xfrm>
          <a:custGeom>
            <a:avLst/>
            <a:gdLst/>
            <a:ahLst/>
            <a:cxnLst/>
            <a:rect l="l" t="t" r="r" b="b"/>
            <a:pathLst>
              <a:path w="3114040" h="727075">
                <a:moveTo>
                  <a:pt x="3112008" y="726948"/>
                </a:moveTo>
                <a:lnTo>
                  <a:pt x="1524" y="726948"/>
                </a:lnTo>
                <a:lnTo>
                  <a:pt x="0" y="725424"/>
                </a:lnTo>
                <a:lnTo>
                  <a:pt x="0" y="1524"/>
                </a:lnTo>
                <a:lnTo>
                  <a:pt x="1524" y="0"/>
                </a:lnTo>
                <a:lnTo>
                  <a:pt x="3112008" y="0"/>
                </a:lnTo>
                <a:lnTo>
                  <a:pt x="3113532" y="1524"/>
                </a:lnTo>
                <a:lnTo>
                  <a:pt x="3113532" y="3048"/>
                </a:lnTo>
                <a:lnTo>
                  <a:pt x="7620" y="3048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719328"/>
                </a:lnTo>
                <a:lnTo>
                  <a:pt x="3048" y="719328"/>
                </a:lnTo>
                <a:lnTo>
                  <a:pt x="7620" y="723900"/>
                </a:lnTo>
                <a:lnTo>
                  <a:pt x="3113532" y="723900"/>
                </a:lnTo>
                <a:lnTo>
                  <a:pt x="3113532" y="725424"/>
                </a:lnTo>
                <a:lnTo>
                  <a:pt x="3112008" y="726948"/>
                </a:lnTo>
                <a:close/>
              </a:path>
              <a:path w="3114040" h="727075">
                <a:moveTo>
                  <a:pt x="7620" y="7620"/>
                </a:moveTo>
                <a:lnTo>
                  <a:pt x="3048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3114040" h="727075">
                <a:moveTo>
                  <a:pt x="3105912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3105912" y="3048"/>
                </a:lnTo>
                <a:lnTo>
                  <a:pt x="3105912" y="7620"/>
                </a:lnTo>
                <a:close/>
              </a:path>
              <a:path w="3114040" h="727075">
                <a:moveTo>
                  <a:pt x="3105912" y="723900"/>
                </a:moveTo>
                <a:lnTo>
                  <a:pt x="3105912" y="3048"/>
                </a:lnTo>
                <a:lnTo>
                  <a:pt x="3110484" y="7620"/>
                </a:lnTo>
                <a:lnTo>
                  <a:pt x="3113532" y="7620"/>
                </a:lnTo>
                <a:lnTo>
                  <a:pt x="3113532" y="719328"/>
                </a:lnTo>
                <a:lnTo>
                  <a:pt x="3110484" y="719328"/>
                </a:lnTo>
                <a:lnTo>
                  <a:pt x="3105912" y="723900"/>
                </a:lnTo>
                <a:close/>
              </a:path>
              <a:path w="3114040" h="727075">
                <a:moveTo>
                  <a:pt x="3113532" y="7620"/>
                </a:moveTo>
                <a:lnTo>
                  <a:pt x="3110484" y="7620"/>
                </a:lnTo>
                <a:lnTo>
                  <a:pt x="3105912" y="3048"/>
                </a:lnTo>
                <a:lnTo>
                  <a:pt x="3113532" y="3048"/>
                </a:lnTo>
                <a:lnTo>
                  <a:pt x="3113532" y="7620"/>
                </a:lnTo>
                <a:close/>
              </a:path>
              <a:path w="3114040" h="727075">
                <a:moveTo>
                  <a:pt x="7620" y="723900"/>
                </a:moveTo>
                <a:lnTo>
                  <a:pt x="3048" y="719328"/>
                </a:lnTo>
                <a:lnTo>
                  <a:pt x="7620" y="719328"/>
                </a:lnTo>
                <a:lnTo>
                  <a:pt x="7620" y="723900"/>
                </a:lnTo>
                <a:close/>
              </a:path>
              <a:path w="3114040" h="727075">
                <a:moveTo>
                  <a:pt x="3105912" y="723900"/>
                </a:moveTo>
                <a:lnTo>
                  <a:pt x="7620" y="723900"/>
                </a:lnTo>
                <a:lnTo>
                  <a:pt x="7620" y="719328"/>
                </a:lnTo>
                <a:lnTo>
                  <a:pt x="3105912" y="719328"/>
                </a:lnTo>
                <a:lnTo>
                  <a:pt x="3105912" y="723900"/>
                </a:lnTo>
                <a:close/>
              </a:path>
              <a:path w="3114040" h="727075">
                <a:moveTo>
                  <a:pt x="3113532" y="723900"/>
                </a:moveTo>
                <a:lnTo>
                  <a:pt x="3105912" y="723900"/>
                </a:lnTo>
                <a:lnTo>
                  <a:pt x="3110484" y="719328"/>
                </a:lnTo>
                <a:lnTo>
                  <a:pt x="3113532" y="719328"/>
                </a:lnTo>
                <a:lnTo>
                  <a:pt x="3113532" y="7239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3480815"/>
            <a:ext cx="683260" cy="683260"/>
          </a:xfrm>
          <a:custGeom>
            <a:avLst/>
            <a:gdLst/>
            <a:ahLst/>
            <a:cxnLst/>
            <a:rect l="l" t="t" r="r" b="b"/>
            <a:pathLst>
              <a:path w="683259" h="683260">
                <a:moveTo>
                  <a:pt x="341376" y="682752"/>
                </a:moveTo>
                <a:lnTo>
                  <a:pt x="295281" y="679614"/>
                </a:lnTo>
                <a:lnTo>
                  <a:pt x="251001" y="670482"/>
                </a:lnTo>
                <a:lnTo>
                  <a:pt x="208954" y="655772"/>
                </a:lnTo>
                <a:lnTo>
                  <a:pt x="169559" y="635903"/>
                </a:lnTo>
                <a:lnTo>
                  <a:pt x="133232" y="611292"/>
                </a:lnTo>
                <a:lnTo>
                  <a:pt x="100393" y="582358"/>
                </a:lnTo>
                <a:lnTo>
                  <a:pt x="71459" y="549519"/>
                </a:lnTo>
                <a:lnTo>
                  <a:pt x="46848" y="513192"/>
                </a:lnTo>
                <a:lnTo>
                  <a:pt x="26979" y="473797"/>
                </a:lnTo>
                <a:lnTo>
                  <a:pt x="12269" y="431750"/>
                </a:lnTo>
                <a:lnTo>
                  <a:pt x="3137" y="387470"/>
                </a:lnTo>
                <a:lnTo>
                  <a:pt x="0" y="341375"/>
                </a:lnTo>
                <a:lnTo>
                  <a:pt x="3137" y="294961"/>
                </a:lnTo>
                <a:lnTo>
                  <a:pt x="12269" y="250472"/>
                </a:lnTo>
                <a:lnTo>
                  <a:pt x="26979" y="208311"/>
                </a:lnTo>
                <a:lnTo>
                  <a:pt x="46848" y="168881"/>
                </a:lnTo>
                <a:lnTo>
                  <a:pt x="71459" y="132584"/>
                </a:lnTo>
                <a:lnTo>
                  <a:pt x="100393" y="99821"/>
                </a:lnTo>
                <a:lnTo>
                  <a:pt x="133232" y="70996"/>
                </a:lnTo>
                <a:lnTo>
                  <a:pt x="169559" y="46510"/>
                </a:lnTo>
                <a:lnTo>
                  <a:pt x="208954" y="26765"/>
                </a:lnTo>
                <a:lnTo>
                  <a:pt x="251001" y="12163"/>
                </a:lnTo>
                <a:lnTo>
                  <a:pt x="295281" y="3107"/>
                </a:lnTo>
                <a:lnTo>
                  <a:pt x="341376" y="0"/>
                </a:lnTo>
                <a:lnTo>
                  <a:pt x="387790" y="3107"/>
                </a:lnTo>
                <a:lnTo>
                  <a:pt x="432279" y="12163"/>
                </a:lnTo>
                <a:lnTo>
                  <a:pt x="474440" y="26765"/>
                </a:lnTo>
                <a:lnTo>
                  <a:pt x="513870" y="46510"/>
                </a:lnTo>
                <a:lnTo>
                  <a:pt x="550167" y="70996"/>
                </a:lnTo>
                <a:lnTo>
                  <a:pt x="582930" y="99821"/>
                </a:lnTo>
                <a:lnTo>
                  <a:pt x="611755" y="132584"/>
                </a:lnTo>
                <a:lnTo>
                  <a:pt x="636241" y="168881"/>
                </a:lnTo>
                <a:lnTo>
                  <a:pt x="655986" y="208311"/>
                </a:lnTo>
                <a:lnTo>
                  <a:pt x="670588" y="250472"/>
                </a:lnTo>
                <a:lnTo>
                  <a:pt x="679644" y="294961"/>
                </a:lnTo>
                <a:lnTo>
                  <a:pt x="682752" y="341375"/>
                </a:lnTo>
                <a:lnTo>
                  <a:pt x="679644" y="387470"/>
                </a:lnTo>
                <a:lnTo>
                  <a:pt x="670588" y="431750"/>
                </a:lnTo>
                <a:lnTo>
                  <a:pt x="655986" y="473797"/>
                </a:lnTo>
                <a:lnTo>
                  <a:pt x="636241" y="513192"/>
                </a:lnTo>
                <a:lnTo>
                  <a:pt x="611755" y="549519"/>
                </a:lnTo>
                <a:lnTo>
                  <a:pt x="582930" y="582358"/>
                </a:lnTo>
                <a:lnTo>
                  <a:pt x="550167" y="611292"/>
                </a:lnTo>
                <a:lnTo>
                  <a:pt x="513870" y="635903"/>
                </a:lnTo>
                <a:lnTo>
                  <a:pt x="474440" y="655772"/>
                </a:lnTo>
                <a:lnTo>
                  <a:pt x="432279" y="670482"/>
                </a:lnTo>
                <a:lnTo>
                  <a:pt x="387790" y="679614"/>
                </a:lnTo>
                <a:lnTo>
                  <a:pt x="341376" y="682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5219" y="3477767"/>
            <a:ext cx="688975" cy="688975"/>
          </a:xfrm>
          <a:custGeom>
            <a:avLst/>
            <a:gdLst/>
            <a:ahLst/>
            <a:cxnLst/>
            <a:rect l="l" t="t" r="r" b="b"/>
            <a:pathLst>
              <a:path w="688975" h="688975">
                <a:moveTo>
                  <a:pt x="362712" y="688847"/>
                </a:moveTo>
                <a:lnTo>
                  <a:pt x="327660" y="688847"/>
                </a:lnTo>
                <a:lnTo>
                  <a:pt x="292608" y="685800"/>
                </a:lnTo>
                <a:lnTo>
                  <a:pt x="275844" y="682751"/>
                </a:lnTo>
                <a:lnTo>
                  <a:pt x="225552" y="669035"/>
                </a:lnTo>
                <a:lnTo>
                  <a:pt x="210312" y="661415"/>
                </a:lnTo>
                <a:lnTo>
                  <a:pt x="195072" y="655319"/>
                </a:lnTo>
                <a:lnTo>
                  <a:pt x="179832" y="647700"/>
                </a:lnTo>
                <a:lnTo>
                  <a:pt x="166116" y="640079"/>
                </a:lnTo>
                <a:lnTo>
                  <a:pt x="152400" y="630935"/>
                </a:lnTo>
                <a:lnTo>
                  <a:pt x="138684" y="620267"/>
                </a:lnTo>
                <a:lnTo>
                  <a:pt x="124968" y="611123"/>
                </a:lnTo>
                <a:lnTo>
                  <a:pt x="112776" y="598931"/>
                </a:lnTo>
                <a:lnTo>
                  <a:pt x="100584" y="588263"/>
                </a:lnTo>
                <a:lnTo>
                  <a:pt x="79248" y="563879"/>
                </a:lnTo>
                <a:lnTo>
                  <a:pt x="41148" y="509015"/>
                </a:lnTo>
                <a:lnTo>
                  <a:pt x="21336" y="463295"/>
                </a:lnTo>
                <a:lnTo>
                  <a:pt x="10668" y="429767"/>
                </a:lnTo>
                <a:lnTo>
                  <a:pt x="6096" y="414527"/>
                </a:lnTo>
                <a:lnTo>
                  <a:pt x="3048" y="396239"/>
                </a:lnTo>
                <a:lnTo>
                  <a:pt x="0" y="362711"/>
                </a:lnTo>
                <a:lnTo>
                  <a:pt x="0" y="326135"/>
                </a:lnTo>
                <a:lnTo>
                  <a:pt x="1524" y="309372"/>
                </a:lnTo>
                <a:lnTo>
                  <a:pt x="3048" y="291083"/>
                </a:lnTo>
                <a:lnTo>
                  <a:pt x="15240" y="242315"/>
                </a:lnTo>
                <a:lnTo>
                  <a:pt x="33528" y="195072"/>
                </a:lnTo>
                <a:lnTo>
                  <a:pt x="50292" y="166115"/>
                </a:lnTo>
                <a:lnTo>
                  <a:pt x="57912" y="150875"/>
                </a:lnTo>
                <a:lnTo>
                  <a:pt x="68580" y="138683"/>
                </a:lnTo>
                <a:lnTo>
                  <a:pt x="77724" y="124967"/>
                </a:lnTo>
                <a:lnTo>
                  <a:pt x="89916" y="112775"/>
                </a:lnTo>
                <a:lnTo>
                  <a:pt x="100584" y="100583"/>
                </a:lnTo>
                <a:lnTo>
                  <a:pt x="112776" y="88391"/>
                </a:lnTo>
                <a:lnTo>
                  <a:pt x="124968" y="77723"/>
                </a:lnTo>
                <a:lnTo>
                  <a:pt x="138684" y="68579"/>
                </a:lnTo>
                <a:lnTo>
                  <a:pt x="152400" y="57911"/>
                </a:lnTo>
                <a:lnTo>
                  <a:pt x="210312" y="25907"/>
                </a:lnTo>
                <a:lnTo>
                  <a:pt x="259080" y="10667"/>
                </a:lnTo>
                <a:lnTo>
                  <a:pt x="274320" y="6095"/>
                </a:lnTo>
                <a:lnTo>
                  <a:pt x="292608" y="3047"/>
                </a:lnTo>
                <a:lnTo>
                  <a:pt x="326136" y="0"/>
                </a:lnTo>
                <a:lnTo>
                  <a:pt x="362712" y="0"/>
                </a:lnTo>
                <a:lnTo>
                  <a:pt x="397764" y="3047"/>
                </a:lnTo>
                <a:lnTo>
                  <a:pt x="414528" y="6095"/>
                </a:lnTo>
                <a:lnTo>
                  <a:pt x="420116" y="7619"/>
                </a:lnTo>
                <a:lnTo>
                  <a:pt x="327660" y="7619"/>
                </a:lnTo>
                <a:lnTo>
                  <a:pt x="294132" y="10667"/>
                </a:lnTo>
                <a:lnTo>
                  <a:pt x="243840" y="22859"/>
                </a:lnTo>
                <a:lnTo>
                  <a:pt x="198120" y="39623"/>
                </a:lnTo>
                <a:lnTo>
                  <a:pt x="169164" y="56387"/>
                </a:lnTo>
                <a:lnTo>
                  <a:pt x="155448" y="64007"/>
                </a:lnTo>
                <a:lnTo>
                  <a:pt x="143256" y="74675"/>
                </a:lnTo>
                <a:lnTo>
                  <a:pt x="129540" y="83819"/>
                </a:lnTo>
                <a:lnTo>
                  <a:pt x="117348" y="94487"/>
                </a:lnTo>
                <a:lnTo>
                  <a:pt x="83820" y="129539"/>
                </a:lnTo>
                <a:lnTo>
                  <a:pt x="56388" y="169163"/>
                </a:lnTo>
                <a:lnTo>
                  <a:pt x="33528" y="213359"/>
                </a:lnTo>
                <a:lnTo>
                  <a:pt x="18288" y="259079"/>
                </a:lnTo>
                <a:lnTo>
                  <a:pt x="7620" y="326135"/>
                </a:lnTo>
                <a:lnTo>
                  <a:pt x="7620" y="361188"/>
                </a:lnTo>
                <a:lnTo>
                  <a:pt x="13716" y="411479"/>
                </a:lnTo>
                <a:lnTo>
                  <a:pt x="27432" y="460247"/>
                </a:lnTo>
                <a:lnTo>
                  <a:pt x="48768" y="504443"/>
                </a:lnTo>
                <a:lnTo>
                  <a:pt x="56388" y="519683"/>
                </a:lnTo>
                <a:lnTo>
                  <a:pt x="65532" y="533400"/>
                </a:lnTo>
                <a:lnTo>
                  <a:pt x="74676" y="545591"/>
                </a:lnTo>
                <a:lnTo>
                  <a:pt x="83820" y="559307"/>
                </a:lnTo>
                <a:lnTo>
                  <a:pt x="94488" y="571500"/>
                </a:lnTo>
                <a:lnTo>
                  <a:pt x="106680" y="582167"/>
                </a:lnTo>
                <a:lnTo>
                  <a:pt x="117348" y="594359"/>
                </a:lnTo>
                <a:lnTo>
                  <a:pt x="129540" y="605027"/>
                </a:lnTo>
                <a:lnTo>
                  <a:pt x="143256" y="614172"/>
                </a:lnTo>
                <a:lnTo>
                  <a:pt x="155448" y="623315"/>
                </a:lnTo>
                <a:lnTo>
                  <a:pt x="169164" y="632459"/>
                </a:lnTo>
                <a:lnTo>
                  <a:pt x="184404" y="640079"/>
                </a:lnTo>
                <a:lnTo>
                  <a:pt x="198120" y="647700"/>
                </a:lnTo>
                <a:lnTo>
                  <a:pt x="243840" y="665988"/>
                </a:lnTo>
                <a:lnTo>
                  <a:pt x="292608" y="678179"/>
                </a:lnTo>
                <a:lnTo>
                  <a:pt x="327660" y="681227"/>
                </a:lnTo>
                <a:lnTo>
                  <a:pt x="420116" y="681227"/>
                </a:lnTo>
                <a:lnTo>
                  <a:pt x="414528" y="682751"/>
                </a:lnTo>
                <a:lnTo>
                  <a:pt x="397764" y="685800"/>
                </a:lnTo>
                <a:lnTo>
                  <a:pt x="362712" y="688847"/>
                </a:lnTo>
                <a:close/>
              </a:path>
              <a:path w="688975" h="688975">
                <a:moveTo>
                  <a:pt x="420116" y="681227"/>
                </a:moveTo>
                <a:lnTo>
                  <a:pt x="361188" y="681227"/>
                </a:lnTo>
                <a:lnTo>
                  <a:pt x="396240" y="678179"/>
                </a:lnTo>
                <a:lnTo>
                  <a:pt x="413004" y="675131"/>
                </a:lnTo>
                <a:lnTo>
                  <a:pt x="428244" y="670559"/>
                </a:lnTo>
                <a:lnTo>
                  <a:pt x="445008" y="665988"/>
                </a:lnTo>
                <a:lnTo>
                  <a:pt x="460248" y="661415"/>
                </a:lnTo>
                <a:lnTo>
                  <a:pt x="505968" y="640079"/>
                </a:lnTo>
                <a:lnTo>
                  <a:pt x="547116" y="614172"/>
                </a:lnTo>
                <a:lnTo>
                  <a:pt x="594360" y="571500"/>
                </a:lnTo>
                <a:lnTo>
                  <a:pt x="614172" y="545591"/>
                </a:lnTo>
                <a:lnTo>
                  <a:pt x="624840" y="533400"/>
                </a:lnTo>
                <a:lnTo>
                  <a:pt x="632460" y="519683"/>
                </a:lnTo>
                <a:lnTo>
                  <a:pt x="641604" y="504443"/>
                </a:lnTo>
                <a:lnTo>
                  <a:pt x="649224" y="490727"/>
                </a:lnTo>
                <a:lnTo>
                  <a:pt x="661416" y="460247"/>
                </a:lnTo>
                <a:lnTo>
                  <a:pt x="665988" y="445007"/>
                </a:lnTo>
                <a:lnTo>
                  <a:pt x="670560" y="428243"/>
                </a:lnTo>
                <a:lnTo>
                  <a:pt x="675132" y="413003"/>
                </a:lnTo>
                <a:lnTo>
                  <a:pt x="678180" y="396239"/>
                </a:lnTo>
                <a:lnTo>
                  <a:pt x="679704" y="379475"/>
                </a:lnTo>
                <a:lnTo>
                  <a:pt x="681228" y="361188"/>
                </a:lnTo>
                <a:lnTo>
                  <a:pt x="681228" y="326135"/>
                </a:lnTo>
                <a:lnTo>
                  <a:pt x="678180" y="292607"/>
                </a:lnTo>
                <a:lnTo>
                  <a:pt x="675132" y="275843"/>
                </a:lnTo>
                <a:lnTo>
                  <a:pt x="670560" y="260603"/>
                </a:lnTo>
                <a:lnTo>
                  <a:pt x="667512" y="243839"/>
                </a:lnTo>
                <a:lnTo>
                  <a:pt x="649224" y="198119"/>
                </a:lnTo>
                <a:lnTo>
                  <a:pt x="641604" y="182879"/>
                </a:lnTo>
                <a:lnTo>
                  <a:pt x="632460" y="169163"/>
                </a:lnTo>
                <a:lnTo>
                  <a:pt x="624840" y="155447"/>
                </a:lnTo>
                <a:lnTo>
                  <a:pt x="583692" y="105155"/>
                </a:lnTo>
                <a:lnTo>
                  <a:pt x="547116" y="74675"/>
                </a:lnTo>
                <a:lnTo>
                  <a:pt x="533400" y="64007"/>
                </a:lnTo>
                <a:lnTo>
                  <a:pt x="519684" y="56387"/>
                </a:lnTo>
                <a:lnTo>
                  <a:pt x="505968" y="47243"/>
                </a:lnTo>
                <a:lnTo>
                  <a:pt x="490728" y="39623"/>
                </a:lnTo>
                <a:lnTo>
                  <a:pt x="429768" y="18287"/>
                </a:lnTo>
                <a:lnTo>
                  <a:pt x="362712" y="7619"/>
                </a:lnTo>
                <a:lnTo>
                  <a:pt x="420116" y="7619"/>
                </a:lnTo>
                <a:lnTo>
                  <a:pt x="431292" y="10667"/>
                </a:lnTo>
                <a:lnTo>
                  <a:pt x="446532" y="15239"/>
                </a:lnTo>
                <a:lnTo>
                  <a:pt x="463296" y="19811"/>
                </a:lnTo>
                <a:lnTo>
                  <a:pt x="509016" y="41147"/>
                </a:lnTo>
                <a:lnTo>
                  <a:pt x="551688" y="67055"/>
                </a:lnTo>
                <a:lnTo>
                  <a:pt x="600456" y="112775"/>
                </a:lnTo>
                <a:lnTo>
                  <a:pt x="640080" y="164591"/>
                </a:lnTo>
                <a:lnTo>
                  <a:pt x="662940" y="210311"/>
                </a:lnTo>
                <a:lnTo>
                  <a:pt x="673608" y="242315"/>
                </a:lnTo>
                <a:lnTo>
                  <a:pt x="678180" y="257555"/>
                </a:lnTo>
                <a:lnTo>
                  <a:pt x="682752" y="274319"/>
                </a:lnTo>
                <a:lnTo>
                  <a:pt x="685800" y="291083"/>
                </a:lnTo>
                <a:lnTo>
                  <a:pt x="687324" y="309372"/>
                </a:lnTo>
                <a:lnTo>
                  <a:pt x="688848" y="326135"/>
                </a:lnTo>
                <a:lnTo>
                  <a:pt x="688848" y="361188"/>
                </a:lnTo>
                <a:lnTo>
                  <a:pt x="687324" y="379475"/>
                </a:lnTo>
                <a:lnTo>
                  <a:pt x="669036" y="463295"/>
                </a:lnTo>
                <a:lnTo>
                  <a:pt x="647700" y="509015"/>
                </a:lnTo>
                <a:lnTo>
                  <a:pt x="621792" y="550163"/>
                </a:lnTo>
                <a:lnTo>
                  <a:pt x="588264" y="588263"/>
                </a:lnTo>
                <a:lnTo>
                  <a:pt x="551688" y="620267"/>
                </a:lnTo>
                <a:lnTo>
                  <a:pt x="524256" y="638555"/>
                </a:lnTo>
                <a:lnTo>
                  <a:pt x="509016" y="647700"/>
                </a:lnTo>
                <a:lnTo>
                  <a:pt x="493776" y="655319"/>
                </a:lnTo>
                <a:lnTo>
                  <a:pt x="448056" y="673607"/>
                </a:lnTo>
                <a:lnTo>
                  <a:pt x="420116" y="681227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25601" y="3579886"/>
            <a:ext cx="39052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ts val="960"/>
              </a:lnSpc>
            </a:pPr>
            <a:r>
              <a:rPr sz="850" spc="310" dirty="0">
                <a:latin typeface="Courier New"/>
                <a:cs typeface="Courier New"/>
              </a:rPr>
              <a:t>W</a:t>
            </a:r>
            <a:r>
              <a:rPr sz="850" dirty="0">
                <a:latin typeface="Courier New"/>
                <a:cs typeface="Courier New"/>
              </a:rPr>
              <a:t>o</a:t>
            </a:r>
            <a:r>
              <a:rPr sz="850" spc="-195" dirty="0">
                <a:latin typeface="Courier New"/>
                <a:cs typeface="Courier New"/>
              </a:rPr>
              <a:t>r</a:t>
            </a:r>
            <a:r>
              <a:rPr sz="850" spc="-70" dirty="0">
                <a:latin typeface="Courier New"/>
                <a:cs typeface="Courier New"/>
              </a:rPr>
              <a:t>k</a:t>
            </a:r>
            <a:r>
              <a:rPr sz="850" spc="-55" dirty="0">
                <a:latin typeface="Courier New"/>
                <a:cs typeface="Courier New"/>
              </a:rPr>
              <a:t>e</a:t>
            </a:r>
            <a:r>
              <a:rPr sz="850" spc="-204" dirty="0">
                <a:latin typeface="Courier New"/>
                <a:cs typeface="Courier New"/>
              </a:rPr>
              <a:t>r  </a:t>
            </a:r>
            <a:r>
              <a:rPr sz="850" spc="-80" dirty="0">
                <a:latin typeface="Courier New"/>
                <a:cs typeface="Courier New"/>
              </a:rPr>
              <a:t>Task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97723" y="3843528"/>
            <a:ext cx="262127" cy="26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7459" y="4309871"/>
            <a:ext cx="3115310" cy="727075"/>
          </a:xfrm>
          <a:custGeom>
            <a:avLst/>
            <a:gdLst/>
            <a:ahLst/>
            <a:cxnLst/>
            <a:rect l="l" t="t" r="r" b="b"/>
            <a:pathLst>
              <a:path w="3115309" h="727075">
                <a:moveTo>
                  <a:pt x="3113532" y="726948"/>
                </a:moveTo>
                <a:lnTo>
                  <a:pt x="1524" y="726948"/>
                </a:lnTo>
                <a:lnTo>
                  <a:pt x="0" y="725424"/>
                </a:lnTo>
                <a:lnTo>
                  <a:pt x="0" y="1524"/>
                </a:lnTo>
                <a:lnTo>
                  <a:pt x="1524" y="0"/>
                </a:lnTo>
                <a:lnTo>
                  <a:pt x="3113532" y="0"/>
                </a:lnTo>
                <a:lnTo>
                  <a:pt x="3115056" y="1524"/>
                </a:lnTo>
                <a:lnTo>
                  <a:pt x="3115056" y="3048"/>
                </a:lnTo>
                <a:lnTo>
                  <a:pt x="7620" y="3048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719328"/>
                </a:lnTo>
                <a:lnTo>
                  <a:pt x="4572" y="719328"/>
                </a:lnTo>
                <a:lnTo>
                  <a:pt x="7620" y="723900"/>
                </a:lnTo>
                <a:lnTo>
                  <a:pt x="3115056" y="723900"/>
                </a:lnTo>
                <a:lnTo>
                  <a:pt x="3115056" y="725424"/>
                </a:lnTo>
                <a:lnTo>
                  <a:pt x="3113532" y="726948"/>
                </a:lnTo>
                <a:close/>
              </a:path>
              <a:path w="3115309" h="727075">
                <a:moveTo>
                  <a:pt x="7620" y="7620"/>
                </a:moveTo>
                <a:lnTo>
                  <a:pt x="4572" y="762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  <a:path w="3115309" h="727075">
                <a:moveTo>
                  <a:pt x="3107436" y="7620"/>
                </a:moveTo>
                <a:lnTo>
                  <a:pt x="7620" y="7620"/>
                </a:lnTo>
                <a:lnTo>
                  <a:pt x="7620" y="3048"/>
                </a:lnTo>
                <a:lnTo>
                  <a:pt x="3107436" y="3048"/>
                </a:lnTo>
                <a:lnTo>
                  <a:pt x="3107436" y="7620"/>
                </a:lnTo>
                <a:close/>
              </a:path>
              <a:path w="3115309" h="727075">
                <a:moveTo>
                  <a:pt x="3107436" y="723900"/>
                </a:moveTo>
                <a:lnTo>
                  <a:pt x="3107436" y="3048"/>
                </a:lnTo>
                <a:lnTo>
                  <a:pt x="3112008" y="7620"/>
                </a:lnTo>
                <a:lnTo>
                  <a:pt x="3115056" y="7620"/>
                </a:lnTo>
                <a:lnTo>
                  <a:pt x="3115056" y="719328"/>
                </a:lnTo>
                <a:lnTo>
                  <a:pt x="3112008" y="719328"/>
                </a:lnTo>
                <a:lnTo>
                  <a:pt x="3107436" y="723900"/>
                </a:lnTo>
                <a:close/>
              </a:path>
              <a:path w="3115309" h="727075">
                <a:moveTo>
                  <a:pt x="3115056" y="7620"/>
                </a:moveTo>
                <a:lnTo>
                  <a:pt x="3112008" y="7620"/>
                </a:lnTo>
                <a:lnTo>
                  <a:pt x="3107436" y="3048"/>
                </a:lnTo>
                <a:lnTo>
                  <a:pt x="3115056" y="3048"/>
                </a:lnTo>
                <a:lnTo>
                  <a:pt x="3115056" y="7620"/>
                </a:lnTo>
                <a:close/>
              </a:path>
              <a:path w="3115309" h="727075">
                <a:moveTo>
                  <a:pt x="7620" y="723900"/>
                </a:moveTo>
                <a:lnTo>
                  <a:pt x="4572" y="719328"/>
                </a:lnTo>
                <a:lnTo>
                  <a:pt x="7620" y="719328"/>
                </a:lnTo>
                <a:lnTo>
                  <a:pt x="7620" y="723900"/>
                </a:lnTo>
                <a:close/>
              </a:path>
              <a:path w="3115309" h="727075">
                <a:moveTo>
                  <a:pt x="3107436" y="723900"/>
                </a:moveTo>
                <a:lnTo>
                  <a:pt x="7620" y="723900"/>
                </a:lnTo>
                <a:lnTo>
                  <a:pt x="7620" y="719328"/>
                </a:lnTo>
                <a:lnTo>
                  <a:pt x="3107436" y="719328"/>
                </a:lnTo>
                <a:lnTo>
                  <a:pt x="3107436" y="723900"/>
                </a:lnTo>
                <a:close/>
              </a:path>
              <a:path w="3115309" h="727075">
                <a:moveTo>
                  <a:pt x="3115056" y="723900"/>
                </a:moveTo>
                <a:lnTo>
                  <a:pt x="3107436" y="723900"/>
                </a:lnTo>
                <a:lnTo>
                  <a:pt x="3112008" y="719328"/>
                </a:lnTo>
                <a:lnTo>
                  <a:pt x="3115056" y="719328"/>
                </a:lnTo>
                <a:lnTo>
                  <a:pt x="3115056" y="7239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76743" y="4290059"/>
            <a:ext cx="683260" cy="683260"/>
          </a:xfrm>
          <a:custGeom>
            <a:avLst/>
            <a:gdLst/>
            <a:ahLst/>
            <a:cxnLst/>
            <a:rect l="l" t="t" r="r" b="b"/>
            <a:pathLst>
              <a:path w="683259" h="683260">
                <a:moveTo>
                  <a:pt x="341376" y="682752"/>
                </a:moveTo>
                <a:lnTo>
                  <a:pt x="294961" y="679614"/>
                </a:lnTo>
                <a:lnTo>
                  <a:pt x="250472" y="670482"/>
                </a:lnTo>
                <a:lnTo>
                  <a:pt x="208311" y="655772"/>
                </a:lnTo>
                <a:lnTo>
                  <a:pt x="168881" y="635903"/>
                </a:lnTo>
                <a:lnTo>
                  <a:pt x="132584" y="611292"/>
                </a:lnTo>
                <a:lnTo>
                  <a:pt x="99822" y="582358"/>
                </a:lnTo>
                <a:lnTo>
                  <a:pt x="70996" y="549519"/>
                </a:lnTo>
                <a:lnTo>
                  <a:pt x="46510" y="513192"/>
                </a:lnTo>
                <a:lnTo>
                  <a:pt x="26765" y="473797"/>
                </a:lnTo>
                <a:lnTo>
                  <a:pt x="12163" y="431750"/>
                </a:lnTo>
                <a:lnTo>
                  <a:pt x="3107" y="387470"/>
                </a:lnTo>
                <a:lnTo>
                  <a:pt x="0" y="341375"/>
                </a:lnTo>
                <a:lnTo>
                  <a:pt x="3107" y="294961"/>
                </a:lnTo>
                <a:lnTo>
                  <a:pt x="12163" y="250472"/>
                </a:lnTo>
                <a:lnTo>
                  <a:pt x="26765" y="208311"/>
                </a:lnTo>
                <a:lnTo>
                  <a:pt x="46510" y="168881"/>
                </a:lnTo>
                <a:lnTo>
                  <a:pt x="70996" y="132584"/>
                </a:lnTo>
                <a:lnTo>
                  <a:pt x="99822" y="99821"/>
                </a:lnTo>
                <a:lnTo>
                  <a:pt x="132584" y="70996"/>
                </a:lnTo>
                <a:lnTo>
                  <a:pt x="168881" y="46510"/>
                </a:lnTo>
                <a:lnTo>
                  <a:pt x="208311" y="26765"/>
                </a:lnTo>
                <a:lnTo>
                  <a:pt x="250472" y="12163"/>
                </a:lnTo>
                <a:lnTo>
                  <a:pt x="294961" y="3107"/>
                </a:lnTo>
                <a:lnTo>
                  <a:pt x="341376" y="0"/>
                </a:lnTo>
                <a:lnTo>
                  <a:pt x="387790" y="3107"/>
                </a:lnTo>
                <a:lnTo>
                  <a:pt x="432279" y="12163"/>
                </a:lnTo>
                <a:lnTo>
                  <a:pt x="474440" y="26765"/>
                </a:lnTo>
                <a:lnTo>
                  <a:pt x="513870" y="46510"/>
                </a:lnTo>
                <a:lnTo>
                  <a:pt x="550167" y="70996"/>
                </a:lnTo>
                <a:lnTo>
                  <a:pt x="582930" y="99821"/>
                </a:lnTo>
                <a:lnTo>
                  <a:pt x="611755" y="132584"/>
                </a:lnTo>
                <a:lnTo>
                  <a:pt x="636241" y="168881"/>
                </a:lnTo>
                <a:lnTo>
                  <a:pt x="655986" y="208311"/>
                </a:lnTo>
                <a:lnTo>
                  <a:pt x="670588" y="250472"/>
                </a:lnTo>
                <a:lnTo>
                  <a:pt x="679644" y="294961"/>
                </a:lnTo>
                <a:lnTo>
                  <a:pt x="682752" y="341375"/>
                </a:lnTo>
                <a:lnTo>
                  <a:pt x="679644" y="387470"/>
                </a:lnTo>
                <a:lnTo>
                  <a:pt x="670588" y="431750"/>
                </a:lnTo>
                <a:lnTo>
                  <a:pt x="655986" y="473797"/>
                </a:lnTo>
                <a:lnTo>
                  <a:pt x="636241" y="513192"/>
                </a:lnTo>
                <a:lnTo>
                  <a:pt x="611755" y="549519"/>
                </a:lnTo>
                <a:lnTo>
                  <a:pt x="582930" y="582358"/>
                </a:lnTo>
                <a:lnTo>
                  <a:pt x="550167" y="611292"/>
                </a:lnTo>
                <a:lnTo>
                  <a:pt x="513870" y="635903"/>
                </a:lnTo>
                <a:lnTo>
                  <a:pt x="474440" y="655772"/>
                </a:lnTo>
                <a:lnTo>
                  <a:pt x="432279" y="670482"/>
                </a:lnTo>
                <a:lnTo>
                  <a:pt x="387790" y="679614"/>
                </a:lnTo>
                <a:lnTo>
                  <a:pt x="341376" y="682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73695" y="4285488"/>
            <a:ext cx="688975" cy="690880"/>
          </a:xfrm>
          <a:custGeom>
            <a:avLst/>
            <a:gdLst/>
            <a:ahLst/>
            <a:cxnLst/>
            <a:rect l="l" t="t" r="r" b="b"/>
            <a:pathLst>
              <a:path w="688975" h="690879">
                <a:moveTo>
                  <a:pt x="362711" y="690371"/>
                </a:moveTo>
                <a:lnTo>
                  <a:pt x="326135" y="690371"/>
                </a:lnTo>
                <a:lnTo>
                  <a:pt x="292607" y="687324"/>
                </a:lnTo>
                <a:lnTo>
                  <a:pt x="274320" y="682752"/>
                </a:lnTo>
                <a:lnTo>
                  <a:pt x="257555" y="679703"/>
                </a:lnTo>
                <a:lnTo>
                  <a:pt x="195072" y="656843"/>
                </a:lnTo>
                <a:lnTo>
                  <a:pt x="166116" y="640080"/>
                </a:lnTo>
                <a:lnTo>
                  <a:pt x="150875" y="630936"/>
                </a:lnTo>
                <a:lnTo>
                  <a:pt x="100584" y="589788"/>
                </a:lnTo>
                <a:lnTo>
                  <a:pt x="68579" y="551688"/>
                </a:lnTo>
                <a:lnTo>
                  <a:pt x="57911" y="537971"/>
                </a:lnTo>
                <a:lnTo>
                  <a:pt x="25907" y="480060"/>
                </a:lnTo>
                <a:lnTo>
                  <a:pt x="6096" y="414527"/>
                </a:lnTo>
                <a:lnTo>
                  <a:pt x="0" y="362712"/>
                </a:lnTo>
                <a:lnTo>
                  <a:pt x="0" y="327660"/>
                </a:lnTo>
                <a:lnTo>
                  <a:pt x="1523" y="310896"/>
                </a:lnTo>
                <a:lnTo>
                  <a:pt x="3048" y="292608"/>
                </a:lnTo>
                <a:lnTo>
                  <a:pt x="15240" y="242315"/>
                </a:lnTo>
                <a:lnTo>
                  <a:pt x="48767" y="166115"/>
                </a:lnTo>
                <a:lnTo>
                  <a:pt x="68579" y="138684"/>
                </a:lnTo>
                <a:lnTo>
                  <a:pt x="77723" y="126491"/>
                </a:lnTo>
                <a:lnTo>
                  <a:pt x="112775" y="89915"/>
                </a:lnTo>
                <a:lnTo>
                  <a:pt x="164591" y="50291"/>
                </a:lnTo>
                <a:lnTo>
                  <a:pt x="210311" y="27432"/>
                </a:lnTo>
                <a:lnTo>
                  <a:pt x="242316" y="16763"/>
                </a:lnTo>
                <a:lnTo>
                  <a:pt x="257555" y="12191"/>
                </a:lnTo>
                <a:lnTo>
                  <a:pt x="274320" y="7620"/>
                </a:lnTo>
                <a:lnTo>
                  <a:pt x="291084" y="4571"/>
                </a:lnTo>
                <a:lnTo>
                  <a:pt x="344423" y="0"/>
                </a:lnTo>
                <a:lnTo>
                  <a:pt x="396240" y="4571"/>
                </a:lnTo>
                <a:lnTo>
                  <a:pt x="413003" y="7620"/>
                </a:lnTo>
                <a:lnTo>
                  <a:pt x="344423" y="7620"/>
                </a:lnTo>
                <a:lnTo>
                  <a:pt x="292607" y="12191"/>
                </a:lnTo>
                <a:lnTo>
                  <a:pt x="243840" y="22860"/>
                </a:lnTo>
                <a:lnTo>
                  <a:pt x="198120" y="41148"/>
                </a:lnTo>
                <a:lnTo>
                  <a:pt x="155448" y="65532"/>
                </a:lnTo>
                <a:lnTo>
                  <a:pt x="105155" y="106680"/>
                </a:lnTo>
                <a:lnTo>
                  <a:pt x="74675" y="143255"/>
                </a:lnTo>
                <a:lnTo>
                  <a:pt x="64007" y="156971"/>
                </a:lnTo>
                <a:lnTo>
                  <a:pt x="56387" y="170687"/>
                </a:lnTo>
                <a:lnTo>
                  <a:pt x="47244" y="184403"/>
                </a:lnTo>
                <a:lnTo>
                  <a:pt x="39623" y="199643"/>
                </a:lnTo>
                <a:lnTo>
                  <a:pt x="18287" y="260603"/>
                </a:lnTo>
                <a:lnTo>
                  <a:pt x="7620" y="327660"/>
                </a:lnTo>
                <a:lnTo>
                  <a:pt x="7620" y="362712"/>
                </a:lnTo>
                <a:lnTo>
                  <a:pt x="13716" y="413003"/>
                </a:lnTo>
                <a:lnTo>
                  <a:pt x="27431" y="461771"/>
                </a:lnTo>
                <a:lnTo>
                  <a:pt x="47244" y="505968"/>
                </a:lnTo>
                <a:lnTo>
                  <a:pt x="56387" y="519684"/>
                </a:lnTo>
                <a:lnTo>
                  <a:pt x="64007" y="533400"/>
                </a:lnTo>
                <a:lnTo>
                  <a:pt x="74675" y="547115"/>
                </a:lnTo>
                <a:lnTo>
                  <a:pt x="83820" y="559308"/>
                </a:lnTo>
                <a:lnTo>
                  <a:pt x="105155" y="583691"/>
                </a:lnTo>
                <a:lnTo>
                  <a:pt x="117348" y="595884"/>
                </a:lnTo>
                <a:lnTo>
                  <a:pt x="129540" y="605028"/>
                </a:lnTo>
                <a:lnTo>
                  <a:pt x="141731" y="615695"/>
                </a:lnTo>
                <a:lnTo>
                  <a:pt x="182879" y="641603"/>
                </a:lnTo>
                <a:lnTo>
                  <a:pt x="228600" y="662939"/>
                </a:lnTo>
                <a:lnTo>
                  <a:pt x="260603" y="672084"/>
                </a:lnTo>
                <a:lnTo>
                  <a:pt x="275844" y="676656"/>
                </a:lnTo>
                <a:lnTo>
                  <a:pt x="292607" y="678180"/>
                </a:lnTo>
                <a:lnTo>
                  <a:pt x="309372" y="681228"/>
                </a:lnTo>
                <a:lnTo>
                  <a:pt x="326135" y="682752"/>
                </a:lnTo>
                <a:lnTo>
                  <a:pt x="414527" y="682752"/>
                </a:lnTo>
                <a:lnTo>
                  <a:pt x="396240" y="685799"/>
                </a:lnTo>
                <a:lnTo>
                  <a:pt x="379475" y="688848"/>
                </a:lnTo>
                <a:lnTo>
                  <a:pt x="362711" y="690371"/>
                </a:lnTo>
                <a:close/>
              </a:path>
              <a:path w="688975" h="690879">
                <a:moveTo>
                  <a:pt x="414527" y="682752"/>
                </a:moveTo>
                <a:lnTo>
                  <a:pt x="361187" y="682752"/>
                </a:lnTo>
                <a:lnTo>
                  <a:pt x="396240" y="679703"/>
                </a:lnTo>
                <a:lnTo>
                  <a:pt x="411479" y="676656"/>
                </a:lnTo>
                <a:lnTo>
                  <a:pt x="460248" y="662939"/>
                </a:lnTo>
                <a:lnTo>
                  <a:pt x="504444" y="641603"/>
                </a:lnTo>
                <a:lnTo>
                  <a:pt x="519684" y="633984"/>
                </a:lnTo>
                <a:lnTo>
                  <a:pt x="533400" y="624839"/>
                </a:lnTo>
                <a:lnTo>
                  <a:pt x="545591" y="615695"/>
                </a:lnTo>
                <a:lnTo>
                  <a:pt x="559307" y="606552"/>
                </a:lnTo>
                <a:lnTo>
                  <a:pt x="571500" y="595884"/>
                </a:lnTo>
                <a:lnTo>
                  <a:pt x="582167" y="583691"/>
                </a:lnTo>
                <a:lnTo>
                  <a:pt x="594359" y="573024"/>
                </a:lnTo>
                <a:lnTo>
                  <a:pt x="605027" y="560832"/>
                </a:lnTo>
                <a:lnTo>
                  <a:pt x="623316" y="533400"/>
                </a:lnTo>
                <a:lnTo>
                  <a:pt x="632459" y="521208"/>
                </a:lnTo>
                <a:lnTo>
                  <a:pt x="640079" y="505968"/>
                </a:lnTo>
                <a:lnTo>
                  <a:pt x="647700" y="492252"/>
                </a:lnTo>
                <a:lnTo>
                  <a:pt x="655320" y="477012"/>
                </a:lnTo>
                <a:lnTo>
                  <a:pt x="675131" y="413003"/>
                </a:lnTo>
                <a:lnTo>
                  <a:pt x="681227" y="362712"/>
                </a:lnTo>
                <a:lnTo>
                  <a:pt x="681227" y="327660"/>
                </a:lnTo>
                <a:lnTo>
                  <a:pt x="675131" y="277368"/>
                </a:lnTo>
                <a:lnTo>
                  <a:pt x="661416" y="230124"/>
                </a:lnTo>
                <a:lnTo>
                  <a:pt x="647700" y="199643"/>
                </a:lnTo>
                <a:lnTo>
                  <a:pt x="641603" y="184403"/>
                </a:lnTo>
                <a:lnTo>
                  <a:pt x="614172" y="143255"/>
                </a:lnTo>
                <a:lnTo>
                  <a:pt x="571500" y="96012"/>
                </a:lnTo>
                <a:lnTo>
                  <a:pt x="533400" y="65532"/>
                </a:lnTo>
                <a:lnTo>
                  <a:pt x="519684" y="57912"/>
                </a:lnTo>
                <a:lnTo>
                  <a:pt x="504444" y="48768"/>
                </a:lnTo>
                <a:lnTo>
                  <a:pt x="445007" y="22860"/>
                </a:lnTo>
                <a:lnTo>
                  <a:pt x="396240" y="12191"/>
                </a:lnTo>
                <a:lnTo>
                  <a:pt x="344423" y="7620"/>
                </a:lnTo>
                <a:lnTo>
                  <a:pt x="413003" y="7620"/>
                </a:lnTo>
                <a:lnTo>
                  <a:pt x="463296" y="21336"/>
                </a:lnTo>
                <a:lnTo>
                  <a:pt x="509016" y="42671"/>
                </a:lnTo>
                <a:lnTo>
                  <a:pt x="550163" y="68580"/>
                </a:lnTo>
                <a:lnTo>
                  <a:pt x="598931" y="112775"/>
                </a:lnTo>
                <a:lnTo>
                  <a:pt x="620267" y="138684"/>
                </a:lnTo>
                <a:lnTo>
                  <a:pt x="630935" y="152400"/>
                </a:lnTo>
                <a:lnTo>
                  <a:pt x="638555" y="166115"/>
                </a:lnTo>
                <a:lnTo>
                  <a:pt x="647700" y="181355"/>
                </a:lnTo>
                <a:lnTo>
                  <a:pt x="655320" y="196596"/>
                </a:lnTo>
                <a:lnTo>
                  <a:pt x="661416" y="211836"/>
                </a:lnTo>
                <a:lnTo>
                  <a:pt x="669035" y="227075"/>
                </a:lnTo>
                <a:lnTo>
                  <a:pt x="673607" y="242315"/>
                </a:lnTo>
                <a:lnTo>
                  <a:pt x="682751" y="275843"/>
                </a:lnTo>
                <a:lnTo>
                  <a:pt x="685800" y="292608"/>
                </a:lnTo>
                <a:lnTo>
                  <a:pt x="687323" y="310896"/>
                </a:lnTo>
                <a:lnTo>
                  <a:pt x="688848" y="327660"/>
                </a:lnTo>
                <a:lnTo>
                  <a:pt x="688848" y="362712"/>
                </a:lnTo>
                <a:lnTo>
                  <a:pt x="687323" y="381000"/>
                </a:lnTo>
                <a:lnTo>
                  <a:pt x="673607" y="448055"/>
                </a:lnTo>
                <a:lnTo>
                  <a:pt x="647700" y="510539"/>
                </a:lnTo>
                <a:lnTo>
                  <a:pt x="620267" y="551688"/>
                </a:lnTo>
                <a:lnTo>
                  <a:pt x="611123" y="565403"/>
                </a:lnTo>
                <a:lnTo>
                  <a:pt x="563879" y="611124"/>
                </a:lnTo>
                <a:lnTo>
                  <a:pt x="509016" y="649224"/>
                </a:lnTo>
                <a:lnTo>
                  <a:pt x="463296" y="669036"/>
                </a:lnTo>
                <a:lnTo>
                  <a:pt x="431291" y="679703"/>
                </a:lnTo>
                <a:lnTo>
                  <a:pt x="414527" y="682752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22571" y="4389125"/>
            <a:ext cx="39052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ts val="960"/>
              </a:lnSpc>
            </a:pPr>
            <a:r>
              <a:rPr sz="850" spc="310" dirty="0">
                <a:latin typeface="Courier New"/>
                <a:cs typeface="Courier New"/>
              </a:rPr>
              <a:t>W</a:t>
            </a:r>
            <a:r>
              <a:rPr sz="850" dirty="0">
                <a:latin typeface="Courier New"/>
                <a:cs typeface="Courier New"/>
              </a:rPr>
              <a:t>o</a:t>
            </a:r>
            <a:r>
              <a:rPr sz="850" spc="-204" dirty="0">
                <a:latin typeface="Courier New"/>
                <a:cs typeface="Courier New"/>
              </a:rPr>
              <a:t>r</a:t>
            </a:r>
            <a:r>
              <a:rPr sz="850" spc="-70" dirty="0">
                <a:latin typeface="Courier New"/>
                <a:cs typeface="Courier New"/>
              </a:rPr>
              <a:t>k</a:t>
            </a:r>
            <a:r>
              <a:rPr sz="850" spc="-45" dirty="0">
                <a:latin typeface="Courier New"/>
                <a:cs typeface="Courier New"/>
              </a:rPr>
              <a:t>e</a:t>
            </a:r>
            <a:r>
              <a:rPr sz="850" spc="-204" dirty="0">
                <a:latin typeface="Courier New"/>
                <a:cs typeface="Courier New"/>
              </a:rPr>
              <a:t>r  </a:t>
            </a:r>
            <a:r>
              <a:rPr sz="850" spc="-80" dirty="0">
                <a:latin typeface="Courier New"/>
                <a:cs typeface="Courier New"/>
              </a:rPr>
              <a:t>Task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6200" y="4652771"/>
            <a:ext cx="262127" cy="262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22557" y="2483091"/>
            <a:ext cx="119253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Courier New"/>
                <a:cs typeface="Courier New"/>
              </a:rPr>
              <a:t>Remote</a:t>
            </a:r>
            <a:r>
              <a:rPr sz="1100" spc="-390" dirty="0">
                <a:latin typeface="Courier New"/>
                <a:cs typeface="Courier New"/>
              </a:rPr>
              <a:t> </a:t>
            </a:r>
            <a:r>
              <a:rPr sz="1100" spc="-160" dirty="0">
                <a:latin typeface="Courier New"/>
                <a:cs typeface="Courier New"/>
              </a:rPr>
              <a:t>Execution: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23948" y="2658312"/>
            <a:ext cx="28136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92325" algn="l"/>
              </a:tabLst>
            </a:pPr>
            <a:r>
              <a:rPr sz="1100" spc="-130" dirty="0">
                <a:latin typeface="Courier New"/>
                <a:cs typeface="Courier New"/>
              </a:rPr>
              <a:t>ssh	</a:t>
            </a:r>
            <a:r>
              <a:rPr sz="1100" spc="-45" dirty="0">
                <a:solidFill>
                  <a:srgbClr val="A5A5A5"/>
                </a:solidFill>
                <a:latin typeface="Courier New"/>
                <a:cs typeface="Courier New"/>
              </a:rPr>
              <a:t>Edge</a:t>
            </a:r>
            <a:r>
              <a:rPr sz="1100" spc="-400" dirty="0">
                <a:solidFill>
                  <a:srgbClr val="A5A5A5"/>
                </a:solidFill>
                <a:latin typeface="Courier New"/>
                <a:cs typeface="Courier New"/>
              </a:rPr>
              <a:t> </a:t>
            </a:r>
            <a:r>
              <a:rPr sz="1100" spc="25" dirty="0">
                <a:solidFill>
                  <a:srgbClr val="A5A5A5"/>
                </a:solidFill>
                <a:latin typeface="Courier New"/>
                <a:cs typeface="Courier New"/>
              </a:rPr>
              <a:t>Node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9186" y="5346627"/>
            <a:ext cx="8699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95" dirty="0">
                <a:latin typeface="Courier New"/>
                <a:cs typeface="Courier New"/>
              </a:rPr>
              <a:t>Web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160" dirty="0">
                <a:latin typeface="Courier New"/>
                <a:cs typeface="Courier New"/>
              </a:rPr>
              <a:t>Services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13532" y="5192267"/>
            <a:ext cx="744220" cy="742315"/>
          </a:xfrm>
          <a:custGeom>
            <a:avLst/>
            <a:gdLst/>
            <a:ahLst/>
            <a:cxnLst/>
            <a:rect l="l" t="t" r="r" b="b"/>
            <a:pathLst>
              <a:path w="744220" h="742314">
                <a:moveTo>
                  <a:pt x="371856" y="742187"/>
                </a:moveTo>
                <a:lnTo>
                  <a:pt x="325138" y="739297"/>
                </a:lnTo>
                <a:lnTo>
                  <a:pt x="280173" y="730858"/>
                </a:lnTo>
                <a:lnTo>
                  <a:pt x="237305" y="717222"/>
                </a:lnTo>
                <a:lnTo>
                  <a:pt x="196881" y="698736"/>
                </a:lnTo>
                <a:lnTo>
                  <a:pt x="159245" y="675751"/>
                </a:lnTo>
                <a:lnTo>
                  <a:pt x="124743" y="648617"/>
                </a:lnTo>
                <a:lnTo>
                  <a:pt x="93720" y="617682"/>
                </a:lnTo>
                <a:lnTo>
                  <a:pt x="66523" y="583297"/>
                </a:lnTo>
                <a:lnTo>
                  <a:pt x="43496" y="545812"/>
                </a:lnTo>
                <a:lnTo>
                  <a:pt x="24984" y="505576"/>
                </a:lnTo>
                <a:lnTo>
                  <a:pt x="11334" y="462938"/>
                </a:lnTo>
                <a:lnTo>
                  <a:pt x="2891" y="418248"/>
                </a:lnTo>
                <a:lnTo>
                  <a:pt x="0" y="371855"/>
                </a:lnTo>
                <a:lnTo>
                  <a:pt x="2891" y="325138"/>
                </a:lnTo>
                <a:lnTo>
                  <a:pt x="11334" y="280173"/>
                </a:lnTo>
                <a:lnTo>
                  <a:pt x="24984" y="237305"/>
                </a:lnTo>
                <a:lnTo>
                  <a:pt x="43496" y="196881"/>
                </a:lnTo>
                <a:lnTo>
                  <a:pt x="66523" y="159245"/>
                </a:lnTo>
                <a:lnTo>
                  <a:pt x="93720" y="124743"/>
                </a:lnTo>
                <a:lnTo>
                  <a:pt x="124743" y="93720"/>
                </a:lnTo>
                <a:lnTo>
                  <a:pt x="159245" y="66523"/>
                </a:lnTo>
                <a:lnTo>
                  <a:pt x="196881" y="43496"/>
                </a:lnTo>
                <a:lnTo>
                  <a:pt x="237305" y="24984"/>
                </a:lnTo>
                <a:lnTo>
                  <a:pt x="280173" y="11334"/>
                </a:lnTo>
                <a:lnTo>
                  <a:pt x="325138" y="2891"/>
                </a:lnTo>
                <a:lnTo>
                  <a:pt x="371856" y="0"/>
                </a:lnTo>
                <a:lnTo>
                  <a:pt x="418573" y="2891"/>
                </a:lnTo>
                <a:lnTo>
                  <a:pt x="463538" y="11334"/>
                </a:lnTo>
                <a:lnTo>
                  <a:pt x="506406" y="24984"/>
                </a:lnTo>
                <a:lnTo>
                  <a:pt x="546830" y="43496"/>
                </a:lnTo>
                <a:lnTo>
                  <a:pt x="584466" y="66523"/>
                </a:lnTo>
                <a:lnTo>
                  <a:pt x="618968" y="93720"/>
                </a:lnTo>
                <a:lnTo>
                  <a:pt x="649991" y="124743"/>
                </a:lnTo>
                <a:lnTo>
                  <a:pt x="677188" y="159245"/>
                </a:lnTo>
                <a:lnTo>
                  <a:pt x="700215" y="196881"/>
                </a:lnTo>
                <a:lnTo>
                  <a:pt x="718727" y="237305"/>
                </a:lnTo>
                <a:lnTo>
                  <a:pt x="732377" y="280173"/>
                </a:lnTo>
                <a:lnTo>
                  <a:pt x="740820" y="325138"/>
                </a:lnTo>
                <a:lnTo>
                  <a:pt x="743712" y="371855"/>
                </a:lnTo>
                <a:lnTo>
                  <a:pt x="740820" y="418248"/>
                </a:lnTo>
                <a:lnTo>
                  <a:pt x="732377" y="462938"/>
                </a:lnTo>
                <a:lnTo>
                  <a:pt x="718727" y="505576"/>
                </a:lnTo>
                <a:lnTo>
                  <a:pt x="700215" y="545812"/>
                </a:lnTo>
                <a:lnTo>
                  <a:pt x="677188" y="583297"/>
                </a:lnTo>
                <a:lnTo>
                  <a:pt x="649991" y="617682"/>
                </a:lnTo>
                <a:lnTo>
                  <a:pt x="618968" y="648617"/>
                </a:lnTo>
                <a:lnTo>
                  <a:pt x="584466" y="675751"/>
                </a:lnTo>
                <a:lnTo>
                  <a:pt x="546830" y="698736"/>
                </a:lnTo>
                <a:lnTo>
                  <a:pt x="506406" y="717222"/>
                </a:lnTo>
                <a:lnTo>
                  <a:pt x="463538" y="730858"/>
                </a:lnTo>
                <a:lnTo>
                  <a:pt x="418573" y="739297"/>
                </a:lnTo>
                <a:lnTo>
                  <a:pt x="371856" y="74218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1339" y="5180076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403859" y="766572"/>
                </a:moveTo>
                <a:lnTo>
                  <a:pt x="364235" y="766572"/>
                </a:lnTo>
                <a:lnTo>
                  <a:pt x="344423" y="765048"/>
                </a:lnTo>
                <a:lnTo>
                  <a:pt x="326135" y="762000"/>
                </a:lnTo>
                <a:lnTo>
                  <a:pt x="306323" y="758951"/>
                </a:lnTo>
                <a:lnTo>
                  <a:pt x="252983" y="743711"/>
                </a:lnTo>
                <a:lnTo>
                  <a:pt x="201168" y="720851"/>
                </a:lnTo>
                <a:lnTo>
                  <a:pt x="155447" y="690372"/>
                </a:lnTo>
                <a:lnTo>
                  <a:pt x="140207" y="679704"/>
                </a:lnTo>
                <a:lnTo>
                  <a:pt x="88391" y="627888"/>
                </a:lnTo>
                <a:lnTo>
                  <a:pt x="56387" y="582168"/>
                </a:lnTo>
                <a:lnTo>
                  <a:pt x="30480" y="533400"/>
                </a:lnTo>
                <a:lnTo>
                  <a:pt x="24383" y="515111"/>
                </a:lnTo>
                <a:lnTo>
                  <a:pt x="18287" y="498348"/>
                </a:lnTo>
                <a:lnTo>
                  <a:pt x="12191" y="480060"/>
                </a:lnTo>
                <a:lnTo>
                  <a:pt x="9143" y="460248"/>
                </a:lnTo>
                <a:lnTo>
                  <a:pt x="4571" y="441960"/>
                </a:lnTo>
                <a:lnTo>
                  <a:pt x="3047" y="423672"/>
                </a:lnTo>
                <a:lnTo>
                  <a:pt x="0" y="384048"/>
                </a:lnTo>
                <a:lnTo>
                  <a:pt x="3047" y="344424"/>
                </a:lnTo>
                <a:lnTo>
                  <a:pt x="4571" y="326136"/>
                </a:lnTo>
                <a:lnTo>
                  <a:pt x="9143" y="306324"/>
                </a:lnTo>
                <a:lnTo>
                  <a:pt x="12191" y="288036"/>
                </a:lnTo>
                <a:lnTo>
                  <a:pt x="24383" y="251460"/>
                </a:lnTo>
                <a:lnTo>
                  <a:pt x="56387" y="184404"/>
                </a:lnTo>
                <a:lnTo>
                  <a:pt x="112775" y="112775"/>
                </a:lnTo>
                <a:lnTo>
                  <a:pt x="153923" y="76200"/>
                </a:lnTo>
                <a:lnTo>
                  <a:pt x="217931" y="38100"/>
                </a:lnTo>
                <a:lnTo>
                  <a:pt x="288035" y="12192"/>
                </a:lnTo>
                <a:lnTo>
                  <a:pt x="344423" y="1524"/>
                </a:lnTo>
                <a:lnTo>
                  <a:pt x="364235" y="1524"/>
                </a:lnTo>
                <a:lnTo>
                  <a:pt x="384047" y="0"/>
                </a:lnTo>
                <a:lnTo>
                  <a:pt x="403859" y="0"/>
                </a:lnTo>
                <a:lnTo>
                  <a:pt x="422147" y="1524"/>
                </a:lnTo>
                <a:lnTo>
                  <a:pt x="460247" y="7620"/>
                </a:lnTo>
                <a:lnTo>
                  <a:pt x="515111" y="22860"/>
                </a:lnTo>
                <a:lnTo>
                  <a:pt x="384047" y="22860"/>
                </a:lnTo>
                <a:lnTo>
                  <a:pt x="329183" y="27432"/>
                </a:lnTo>
                <a:lnTo>
                  <a:pt x="310895" y="30479"/>
                </a:lnTo>
                <a:lnTo>
                  <a:pt x="277368" y="39624"/>
                </a:lnTo>
                <a:lnTo>
                  <a:pt x="243839" y="51815"/>
                </a:lnTo>
                <a:lnTo>
                  <a:pt x="228600" y="59436"/>
                </a:lnTo>
                <a:lnTo>
                  <a:pt x="211835" y="67055"/>
                </a:lnTo>
                <a:lnTo>
                  <a:pt x="198119" y="74675"/>
                </a:lnTo>
                <a:lnTo>
                  <a:pt x="182880" y="85343"/>
                </a:lnTo>
                <a:lnTo>
                  <a:pt x="169163" y="94487"/>
                </a:lnTo>
                <a:lnTo>
                  <a:pt x="155447" y="105155"/>
                </a:lnTo>
                <a:lnTo>
                  <a:pt x="141731" y="117348"/>
                </a:lnTo>
                <a:lnTo>
                  <a:pt x="129539" y="128015"/>
                </a:lnTo>
                <a:lnTo>
                  <a:pt x="85343" y="181355"/>
                </a:lnTo>
                <a:lnTo>
                  <a:pt x="51816" y="242315"/>
                </a:lnTo>
                <a:lnTo>
                  <a:pt x="35051" y="292607"/>
                </a:lnTo>
                <a:lnTo>
                  <a:pt x="24383" y="364236"/>
                </a:lnTo>
                <a:lnTo>
                  <a:pt x="24383" y="402336"/>
                </a:lnTo>
                <a:lnTo>
                  <a:pt x="30480" y="455675"/>
                </a:lnTo>
                <a:lnTo>
                  <a:pt x="45719" y="507492"/>
                </a:lnTo>
                <a:lnTo>
                  <a:pt x="67055" y="554736"/>
                </a:lnTo>
                <a:lnTo>
                  <a:pt x="94487" y="598932"/>
                </a:lnTo>
                <a:lnTo>
                  <a:pt x="117347" y="624840"/>
                </a:lnTo>
                <a:lnTo>
                  <a:pt x="129539" y="638555"/>
                </a:lnTo>
                <a:lnTo>
                  <a:pt x="141731" y="649224"/>
                </a:lnTo>
                <a:lnTo>
                  <a:pt x="155447" y="661415"/>
                </a:lnTo>
                <a:lnTo>
                  <a:pt x="167639" y="672083"/>
                </a:lnTo>
                <a:lnTo>
                  <a:pt x="182880" y="681227"/>
                </a:lnTo>
                <a:lnTo>
                  <a:pt x="196595" y="691896"/>
                </a:lnTo>
                <a:lnTo>
                  <a:pt x="211835" y="699515"/>
                </a:lnTo>
                <a:lnTo>
                  <a:pt x="227075" y="708660"/>
                </a:lnTo>
                <a:lnTo>
                  <a:pt x="243839" y="714755"/>
                </a:lnTo>
                <a:lnTo>
                  <a:pt x="260603" y="722376"/>
                </a:lnTo>
                <a:lnTo>
                  <a:pt x="275844" y="726948"/>
                </a:lnTo>
                <a:lnTo>
                  <a:pt x="294131" y="731520"/>
                </a:lnTo>
                <a:lnTo>
                  <a:pt x="310895" y="736092"/>
                </a:lnTo>
                <a:lnTo>
                  <a:pt x="347471" y="742188"/>
                </a:lnTo>
                <a:lnTo>
                  <a:pt x="365759" y="743711"/>
                </a:lnTo>
                <a:lnTo>
                  <a:pt x="516635" y="743711"/>
                </a:lnTo>
                <a:lnTo>
                  <a:pt x="498347" y="749807"/>
                </a:lnTo>
                <a:lnTo>
                  <a:pt x="461771" y="758951"/>
                </a:lnTo>
                <a:lnTo>
                  <a:pt x="441959" y="762000"/>
                </a:lnTo>
                <a:lnTo>
                  <a:pt x="423671" y="765048"/>
                </a:lnTo>
                <a:lnTo>
                  <a:pt x="403859" y="766572"/>
                </a:lnTo>
                <a:close/>
              </a:path>
              <a:path w="767079" h="767079">
                <a:moveTo>
                  <a:pt x="516635" y="743711"/>
                </a:moveTo>
                <a:lnTo>
                  <a:pt x="402335" y="743711"/>
                </a:lnTo>
                <a:lnTo>
                  <a:pt x="420623" y="742188"/>
                </a:lnTo>
                <a:lnTo>
                  <a:pt x="438911" y="739140"/>
                </a:lnTo>
                <a:lnTo>
                  <a:pt x="455675" y="736092"/>
                </a:lnTo>
                <a:lnTo>
                  <a:pt x="473963" y="733043"/>
                </a:lnTo>
                <a:lnTo>
                  <a:pt x="490728" y="726948"/>
                </a:lnTo>
                <a:lnTo>
                  <a:pt x="507491" y="722376"/>
                </a:lnTo>
                <a:lnTo>
                  <a:pt x="524256" y="714755"/>
                </a:lnTo>
                <a:lnTo>
                  <a:pt x="539495" y="708660"/>
                </a:lnTo>
                <a:lnTo>
                  <a:pt x="585216" y="682751"/>
                </a:lnTo>
                <a:lnTo>
                  <a:pt x="626363" y="650748"/>
                </a:lnTo>
                <a:lnTo>
                  <a:pt x="682751" y="585215"/>
                </a:lnTo>
                <a:lnTo>
                  <a:pt x="716280" y="524255"/>
                </a:lnTo>
                <a:lnTo>
                  <a:pt x="733044" y="473964"/>
                </a:lnTo>
                <a:lnTo>
                  <a:pt x="736091" y="455675"/>
                </a:lnTo>
                <a:lnTo>
                  <a:pt x="739139" y="438911"/>
                </a:lnTo>
                <a:lnTo>
                  <a:pt x="742187" y="420624"/>
                </a:lnTo>
                <a:lnTo>
                  <a:pt x="743711" y="402336"/>
                </a:lnTo>
                <a:lnTo>
                  <a:pt x="743711" y="365760"/>
                </a:lnTo>
                <a:lnTo>
                  <a:pt x="740663" y="329183"/>
                </a:lnTo>
                <a:lnTo>
                  <a:pt x="736091" y="310896"/>
                </a:lnTo>
                <a:lnTo>
                  <a:pt x="733044" y="294132"/>
                </a:lnTo>
                <a:lnTo>
                  <a:pt x="728471" y="275843"/>
                </a:lnTo>
                <a:lnTo>
                  <a:pt x="722375" y="260604"/>
                </a:lnTo>
                <a:lnTo>
                  <a:pt x="716280" y="243840"/>
                </a:lnTo>
                <a:lnTo>
                  <a:pt x="691895" y="196596"/>
                </a:lnTo>
                <a:lnTo>
                  <a:pt x="661416" y="153924"/>
                </a:lnTo>
                <a:lnTo>
                  <a:pt x="626363" y="117348"/>
                </a:lnTo>
                <a:lnTo>
                  <a:pt x="571500" y="76200"/>
                </a:lnTo>
                <a:lnTo>
                  <a:pt x="524256" y="51815"/>
                </a:lnTo>
                <a:lnTo>
                  <a:pt x="457200" y="30479"/>
                </a:lnTo>
                <a:lnTo>
                  <a:pt x="384047" y="22860"/>
                </a:lnTo>
                <a:lnTo>
                  <a:pt x="515111" y="22860"/>
                </a:lnTo>
                <a:lnTo>
                  <a:pt x="533400" y="30479"/>
                </a:lnTo>
                <a:lnTo>
                  <a:pt x="566928" y="45720"/>
                </a:lnTo>
                <a:lnTo>
                  <a:pt x="582168" y="56387"/>
                </a:lnTo>
                <a:lnTo>
                  <a:pt x="597407" y="65532"/>
                </a:lnTo>
                <a:lnTo>
                  <a:pt x="641603" y="99060"/>
                </a:lnTo>
                <a:lnTo>
                  <a:pt x="679703" y="140207"/>
                </a:lnTo>
                <a:lnTo>
                  <a:pt x="711707" y="184404"/>
                </a:lnTo>
                <a:lnTo>
                  <a:pt x="737616" y="234696"/>
                </a:lnTo>
                <a:lnTo>
                  <a:pt x="758951" y="306324"/>
                </a:lnTo>
                <a:lnTo>
                  <a:pt x="765047" y="344424"/>
                </a:lnTo>
                <a:lnTo>
                  <a:pt x="766571" y="362711"/>
                </a:lnTo>
                <a:lnTo>
                  <a:pt x="766571" y="402336"/>
                </a:lnTo>
                <a:lnTo>
                  <a:pt x="763523" y="441960"/>
                </a:lnTo>
                <a:lnTo>
                  <a:pt x="758951" y="460248"/>
                </a:lnTo>
                <a:lnTo>
                  <a:pt x="755903" y="478536"/>
                </a:lnTo>
                <a:lnTo>
                  <a:pt x="743711" y="515111"/>
                </a:lnTo>
                <a:lnTo>
                  <a:pt x="737616" y="531876"/>
                </a:lnTo>
                <a:lnTo>
                  <a:pt x="729995" y="550164"/>
                </a:lnTo>
                <a:lnTo>
                  <a:pt x="720851" y="565404"/>
                </a:lnTo>
                <a:lnTo>
                  <a:pt x="711707" y="582168"/>
                </a:lnTo>
                <a:lnTo>
                  <a:pt x="702563" y="597407"/>
                </a:lnTo>
                <a:lnTo>
                  <a:pt x="691895" y="612648"/>
                </a:lnTo>
                <a:lnTo>
                  <a:pt x="679703" y="626364"/>
                </a:lnTo>
                <a:lnTo>
                  <a:pt x="667511" y="641604"/>
                </a:lnTo>
                <a:lnTo>
                  <a:pt x="627887" y="679704"/>
                </a:lnTo>
                <a:lnTo>
                  <a:pt x="582168" y="711707"/>
                </a:lnTo>
                <a:lnTo>
                  <a:pt x="566928" y="720851"/>
                </a:lnTo>
                <a:lnTo>
                  <a:pt x="516635" y="743711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62391" y="5290065"/>
            <a:ext cx="44704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05" dirty="0">
                <a:solidFill>
                  <a:srgbClr val="0070BF"/>
                </a:solidFill>
                <a:latin typeface="Courier New"/>
                <a:cs typeface="Courier New"/>
              </a:rPr>
              <a:t>D</a:t>
            </a:r>
            <a:r>
              <a:rPr sz="850" spc="-45" dirty="0">
                <a:solidFill>
                  <a:srgbClr val="0070BF"/>
                </a:solidFill>
                <a:latin typeface="Courier New"/>
                <a:cs typeface="Courier New"/>
              </a:rPr>
              <a:t>e</a:t>
            </a:r>
            <a:r>
              <a:rPr sz="850" spc="10" dirty="0">
                <a:solidFill>
                  <a:srgbClr val="0070BF"/>
                </a:solidFill>
                <a:latin typeface="Courier New"/>
                <a:cs typeface="Courier New"/>
              </a:rPr>
              <a:t>p</a:t>
            </a:r>
            <a:r>
              <a:rPr sz="850" spc="-295" dirty="0">
                <a:solidFill>
                  <a:srgbClr val="0070BF"/>
                </a:solidFill>
                <a:latin typeface="Courier New"/>
                <a:cs typeface="Courier New"/>
              </a:rPr>
              <a:t>l</a:t>
            </a:r>
            <a:r>
              <a:rPr sz="850" dirty="0">
                <a:solidFill>
                  <a:srgbClr val="0070BF"/>
                </a:solidFill>
                <a:latin typeface="Courier New"/>
                <a:cs typeface="Courier New"/>
              </a:rPr>
              <a:t>o</a:t>
            </a:r>
            <a:r>
              <a:rPr sz="850" spc="-80" dirty="0">
                <a:solidFill>
                  <a:srgbClr val="0070BF"/>
                </a:solidFill>
                <a:latin typeface="Courier New"/>
                <a:cs typeface="Courier New"/>
              </a:rPr>
              <a:t>y</a:t>
            </a:r>
            <a:r>
              <a:rPr sz="850" spc="20" dirty="0">
                <a:solidFill>
                  <a:srgbClr val="0070BF"/>
                </a:solidFill>
                <a:latin typeface="Courier New"/>
                <a:cs typeface="Courier New"/>
              </a:rPr>
              <a:t>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97935" y="5484876"/>
            <a:ext cx="375285" cy="291465"/>
          </a:xfrm>
          <a:custGeom>
            <a:avLst/>
            <a:gdLst/>
            <a:ahLst/>
            <a:cxnLst/>
            <a:rect l="l" t="t" r="r" b="b"/>
            <a:pathLst>
              <a:path w="375285" h="291464">
                <a:moveTo>
                  <a:pt x="374904" y="91439"/>
                </a:moveTo>
                <a:lnTo>
                  <a:pt x="0" y="91439"/>
                </a:lnTo>
                <a:lnTo>
                  <a:pt x="0" y="0"/>
                </a:lnTo>
                <a:lnTo>
                  <a:pt x="374904" y="0"/>
                </a:lnTo>
                <a:lnTo>
                  <a:pt x="374904" y="16763"/>
                </a:lnTo>
                <a:lnTo>
                  <a:pt x="320040" y="16764"/>
                </a:lnTo>
                <a:lnTo>
                  <a:pt x="320040" y="62484"/>
                </a:lnTo>
                <a:lnTo>
                  <a:pt x="268224" y="62484"/>
                </a:lnTo>
                <a:lnTo>
                  <a:pt x="266700" y="64008"/>
                </a:lnTo>
                <a:lnTo>
                  <a:pt x="201168" y="64008"/>
                </a:lnTo>
                <a:lnTo>
                  <a:pt x="201168" y="74676"/>
                </a:lnTo>
                <a:lnTo>
                  <a:pt x="266700" y="74676"/>
                </a:lnTo>
                <a:lnTo>
                  <a:pt x="268224" y="76200"/>
                </a:lnTo>
                <a:lnTo>
                  <a:pt x="374904" y="76200"/>
                </a:lnTo>
                <a:lnTo>
                  <a:pt x="374904" y="91439"/>
                </a:lnTo>
                <a:close/>
              </a:path>
              <a:path w="375285" h="291464">
                <a:moveTo>
                  <a:pt x="374904" y="74676"/>
                </a:moveTo>
                <a:lnTo>
                  <a:pt x="359664" y="74676"/>
                </a:lnTo>
                <a:lnTo>
                  <a:pt x="359664" y="16764"/>
                </a:lnTo>
                <a:lnTo>
                  <a:pt x="374904" y="16763"/>
                </a:lnTo>
                <a:lnTo>
                  <a:pt x="374904" y="74676"/>
                </a:lnTo>
                <a:close/>
              </a:path>
              <a:path w="375285" h="291464">
                <a:moveTo>
                  <a:pt x="374904" y="76200"/>
                </a:moveTo>
                <a:lnTo>
                  <a:pt x="275844" y="76200"/>
                </a:lnTo>
                <a:lnTo>
                  <a:pt x="278892" y="73152"/>
                </a:lnTo>
                <a:lnTo>
                  <a:pt x="278892" y="65532"/>
                </a:lnTo>
                <a:lnTo>
                  <a:pt x="275844" y="62484"/>
                </a:lnTo>
                <a:lnTo>
                  <a:pt x="320040" y="62484"/>
                </a:lnTo>
                <a:lnTo>
                  <a:pt x="320040" y="74676"/>
                </a:lnTo>
                <a:lnTo>
                  <a:pt x="374904" y="74676"/>
                </a:lnTo>
                <a:lnTo>
                  <a:pt x="374904" y="76200"/>
                </a:lnTo>
                <a:close/>
              </a:path>
              <a:path w="375285" h="291464">
                <a:moveTo>
                  <a:pt x="266700" y="74676"/>
                </a:moveTo>
                <a:lnTo>
                  <a:pt x="251459" y="74676"/>
                </a:lnTo>
                <a:lnTo>
                  <a:pt x="251459" y="64008"/>
                </a:lnTo>
                <a:lnTo>
                  <a:pt x="266700" y="64008"/>
                </a:lnTo>
                <a:lnTo>
                  <a:pt x="265176" y="65532"/>
                </a:lnTo>
                <a:lnTo>
                  <a:pt x="265176" y="73152"/>
                </a:lnTo>
                <a:lnTo>
                  <a:pt x="266700" y="74676"/>
                </a:lnTo>
                <a:close/>
              </a:path>
              <a:path w="375285" h="291464">
                <a:moveTo>
                  <a:pt x="374904" y="190500"/>
                </a:moveTo>
                <a:lnTo>
                  <a:pt x="0" y="190500"/>
                </a:lnTo>
                <a:lnTo>
                  <a:pt x="0" y="100584"/>
                </a:lnTo>
                <a:lnTo>
                  <a:pt x="374904" y="100584"/>
                </a:lnTo>
                <a:lnTo>
                  <a:pt x="374904" y="117348"/>
                </a:lnTo>
                <a:lnTo>
                  <a:pt x="320040" y="117348"/>
                </a:lnTo>
                <a:lnTo>
                  <a:pt x="320040" y="163068"/>
                </a:lnTo>
                <a:lnTo>
                  <a:pt x="268224" y="163068"/>
                </a:lnTo>
                <a:lnTo>
                  <a:pt x="266700" y="164592"/>
                </a:lnTo>
                <a:lnTo>
                  <a:pt x="201168" y="164592"/>
                </a:lnTo>
                <a:lnTo>
                  <a:pt x="201168" y="175260"/>
                </a:lnTo>
                <a:lnTo>
                  <a:pt x="266700" y="175260"/>
                </a:lnTo>
                <a:lnTo>
                  <a:pt x="268224" y="176783"/>
                </a:lnTo>
                <a:lnTo>
                  <a:pt x="374904" y="176783"/>
                </a:lnTo>
                <a:lnTo>
                  <a:pt x="374904" y="190500"/>
                </a:lnTo>
                <a:close/>
              </a:path>
              <a:path w="375285" h="291464">
                <a:moveTo>
                  <a:pt x="374904" y="173736"/>
                </a:moveTo>
                <a:lnTo>
                  <a:pt x="359664" y="173736"/>
                </a:lnTo>
                <a:lnTo>
                  <a:pt x="359664" y="117348"/>
                </a:lnTo>
                <a:lnTo>
                  <a:pt x="374904" y="117348"/>
                </a:lnTo>
                <a:lnTo>
                  <a:pt x="374904" y="173736"/>
                </a:lnTo>
                <a:close/>
              </a:path>
              <a:path w="375285" h="291464">
                <a:moveTo>
                  <a:pt x="374904" y="176783"/>
                </a:moveTo>
                <a:lnTo>
                  <a:pt x="275844" y="176783"/>
                </a:lnTo>
                <a:lnTo>
                  <a:pt x="278892" y="173736"/>
                </a:lnTo>
                <a:lnTo>
                  <a:pt x="278892" y="166116"/>
                </a:lnTo>
                <a:lnTo>
                  <a:pt x="275844" y="163068"/>
                </a:lnTo>
                <a:lnTo>
                  <a:pt x="320040" y="163068"/>
                </a:lnTo>
                <a:lnTo>
                  <a:pt x="320040" y="173736"/>
                </a:lnTo>
                <a:lnTo>
                  <a:pt x="374904" y="173736"/>
                </a:lnTo>
                <a:lnTo>
                  <a:pt x="374904" y="176783"/>
                </a:lnTo>
                <a:close/>
              </a:path>
              <a:path w="375285" h="291464">
                <a:moveTo>
                  <a:pt x="266700" y="175260"/>
                </a:moveTo>
                <a:lnTo>
                  <a:pt x="251459" y="175260"/>
                </a:lnTo>
                <a:lnTo>
                  <a:pt x="251459" y="164592"/>
                </a:lnTo>
                <a:lnTo>
                  <a:pt x="266700" y="164592"/>
                </a:lnTo>
                <a:lnTo>
                  <a:pt x="265176" y="166116"/>
                </a:lnTo>
                <a:lnTo>
                  <a:pt x="265176" y="173736"/>
                </a:lnTo>
                <a:lnTo>
                  <a:pt x="266700" y="175260"/>
                </a:lnTo>
                <a:close/>
              </a:path>
              <a:path w="375285" h="291464">
                <a:moveTo>
                  <a:pt x="374904" y="291084"/>
                </a:moveTo>
                <a:lnTo>
                  <a:pt x="0" y="291084"/>
                </a:lnTo>
                <a:lnTo>
                  <a:pt x="0" y="199644"/>
                </a:lnTo>
                <a:lnTo>
                  <a:pt x="374904" y="199644"/>
                </a:lnTo>
                <a:lnTo>
                  <a:pt x="374904" y="216408"/>
                </a:lnTo>
                <a:lnTo>
                  <a:pt x="320040" y="216408"/>
                </a:lnTo>
                <a:lnTo>
                  <a:pt x="320040" y="262128"/>
                </a:lnTo>
                <a:lnTo>
                  <a:pt x="268224" y="262128"/>
                </a:lnTo>
                <a:lnTo>
                  <a:pt x="266700" y="263652"/>
                </a:lnTo>
                <a:lnTo>
                  <a:pt x="201168" y="263652"/>
                </a:lnTo>
                <a:lnTo>
                  <a:pt x="201168" y="274320"/>
                </a:lnTo>
                <a:lnTo>
                  <a:pt x="266700" y="274320"/>
                </a:lnTo>
                <a:lnTo>
                  <a:pt x="268224" y="275844"/>
                </a:lnTo>
                <a:lnTo>
                  <a:pt x="374904" y="275844"/>
                </a:lnTo>
                <a:lnTo>
                  <a:pt x="374904" y="291084"/>
                </a:lnTo>
                <a:close/>
              </a:path>
              <a:path w="375285" h="291464">
                <a:moveTo>
                  <a:pt x="374904" y="274320"/>
                </a:moveTo>
                <a:lnTo>
                  <a:pt x="359664" y="274320"/>
                </a:lnTo>
                <a:lnTo>
                  <a:pt x="359664" y="216408"/>
                </a:lnTo>
                <a:lnTo>
                  <a:pt x="374904" y="216408"/>
                </a:lnTo>
                <a:lnTo>
                  <a:pt x="374904" y="274320"/>
                </a:lnTo>
                <a:close/>
              </a:path>
              <a:path w="375285" h="291464">
                <a:moveTo>
                  <a:pt x="374904" y="275844"/>
                </a:moveTo>
                <a:lnTo>
                  <a:pt x="275844" y="275844"/>
                </a:lnTo>
                <a:lnTo>
                  <a:pt x="278892" y="272796"/>
                </a:lnTo>
                <a:lnTo>
                  <a:pt x="278892" y="265176"/>
                </a:lnTo>
                <a:lnTo>
                  <a:pt x="275844" y="262128"/>
                </a:lnTo>
                <a:lnTo>
                  <a:pt x="320040" y="262128"/>
                </a:lnTo>
                <a:lnTo>
                  <a:pt x="320040" y="274320"/>
                </a:lnTo>
                <a:lnTo>
                  <a:pt x="374904" y="274320"/>
                </a:lnTo>
                <a:lnTo>
                  <a:pt x="374904" y="275844"/>
                </a:lnTo>
                <a:close/>
              </a:path>
              <a:path w="375285" h="291464">
                <a:moveTo>
                  <a:pt x="266700" y="274320"/>
                </a:moveTo>
                <a:lnTo>
                  <a:pt x="251459" y="274320"/>
                </a:lnTo>
                <a:lnTo>
                  <a:pt x="251459" y="263652"/>
                </a:lnTo>
                <a:lnTo>
                  <a:pt x="266700" y="263652"/>
                </a:lnTo>
                <a:lnTo>
                  <a:pt x="265176" y="265176"/>
                </a:lnTo>
                <a:lnTo>
                  <a:pt x="265176" y="272796"/>
                </a:lnTo>
                <a:lnTo>
                  <a:pt x="266700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3532" y="4317491"/>
            <a:ext cx="744220" cy="744220"/>
          </a:xfrm>
          <a:custGeom>
            <a:avLst/>
            <a:gdLst/>
            <a:ahLst/>
            <a:cxnLst/>
            <a:rect l="l" t="t" r="r" b="b"/>
            <a:pathLst>
              <a:path w="744220" h="744220">
                <a:moveTo>
                  <a:pt x="371856" y="743711"/>
                </a:moveTo>
                <a:lnTo>
                  <a:pt x="325138" y="740820"/>
                </a:lnTo>
                <a:lnTo>
                  <a:pt x="280173" y="732377"/>
                </a:lnTo>
                <a:lnTo>
                  <a:pt x="237305" y="718727"/>
                </a:lnTo>
                <a:lnTo>
                  <a:pt x="196881" y="700215"/>
                </a:lnTo>
                <a:lnTo>
                  <a:pt x="159245" y="677188"/>
                </a:lnTo>
                <a:lnTo>
                  <a:pt x="124743" y="649991"/>
                </a:lnTo>
                <a:lnTo>
                  <a:pt x="93720" y="618968"/>
                </a:lnTo>
                <a:lnTo>
                  <a:pt x="66523" y="584466"/>
                </a:lnTo>
                <a:lnTo>
                  <a:pt x="43496" y="546830"/>
                </a:lnTo>
                <a:lnTo>
                  <a:pt x="24984" y="506406"/>
                </a:lnTo>
                <a:lnTo>
                  <a:pt x="11334" y="463538"/>
                </a:lnTo>
                <a:lnTo>
                  <a:pt x="2891" y="418573"/>
                </a:lnTo>
                <a:lnTo>
                  <a:pt x="0" y="371855"/>
                </a:lnTo>
                <a:lnTo>
                  <a:pt x="2891" y="325138"/>
                </a:lnTo>
                <a:lnTo>
                  <a:pt x="11334" y="280173"/>
                </a:lnTo>
                <a:lnTo>
                  <a:pt x="24984" y="237305"/>
                </a:lnTo>
                <a:lnTo>
                  <a:pt x="43496" y="196881"/>
                </a:lnTo>
                <a:lnTo>
                  <a:pt x="66523" y="159245"/>
                </a:lnTo>
                <a:lnTo>
                  <a:pt x="93720" y="124743"/>
                </a:lnTo>
                <a:lnTo>
                  <a:pt x="124743" y="93720"/>
                </a:lnTo>
                <a:lnTo>
                  <a:pt x="159245" y="66523"/>
                </a:lnTo>
                <a:lnTo>
                  <a:pt x="196881" y="43496"/>
                </a:lnTo>
                <a:lnTo>
                  <a:pt x="237305" y="24984"/>
                </a:lnTo>
                <a:lnTo>
                  <a:pt x="280173" y="11334"/>
                </a:lnTo>
                <a:lnTo>
                  <a:pt x="325138" y="2891"/>
                </a:lnTo>
                <a:lnTo>
                  <a:pt x="371856" y="0"/>
                </a:lnTo>
                <a:lnTo>
                  <a:pt x="418573" y="2891"/>
                </a:lnTo>
                <a:lnTo>
                  <a:pt x="463538" y="11334"/>
                </a:lnTo>
                <a:lnTo>
                  <a:pt x="506406" y="24984"/>
                </a:lnTo>
                <a:lnTo>
                  <a:pt x="546830" y="43496"/>
                </a:lnTo>
                <a:lnTo>
                  <a:pt x="584466" y="66523"/>
                </a:lnTo>
                <a:lnTo>
                  <a:pt x="618968" y="93720"/>
                </a:lnTo>
                <a:lnTo>
                  <a:pt x="649991" y="124743"/>
                </a:lnTo>
                <a:lnTo>
                  <a:pt x="677188" y="159245"/>
                </a:lnTo>
                <a:lnTo>
                  <a:pt x="700215" y="196881"/>
                </a:lnTo>
                <a:lnTo>
                  <a:pt x="718727" y="237305"/>
                </a:lnTo>
                <a:lnTo>
                  <a:pt x="732377" y="280173"/>
                </a:lnTo>
                <a:lnTo>
                  <a:pt x="740820" y="325138"/>
                </a:lnTo>
                <a:lnTo>
                  <a:pt x="743712" y="371855"/>
                </a:lnTo>
                <a:lnTo>
                  <a:pt x="740820" y="418573"/>
                </a:lnTo>
                <a:lnTo>
                  <a:pt x="732377" y="463538"/>
                </a:lnTo>
                <a:lnTo>
                  <a:pt x="718727" y="506406"/>
                </a:lnTo>
                <a:lnTo>
                  <a:pt x="700215" y="546830"/>
                </a:lnTo>
                <a:lnTo>
                  <a:pt x="677188" y="584466"/>
                </a:lnTo>
                <a:lnTo>
                  <a:pt x="649991" y="618968"/>
                </a:lnTo>
                <a:lnTo>
                  <a:pt x="618968" y="649991"/>
                </a:lnTo>
                <a:lnTo>
                  <a:pt x="584466" y="677188"/>
                </a:lnTo>
                <a:lnTo>
                  <a:pt x="546830" y="700215"/>
                </a:lnTo>
                <a:lnTo>
                  <a:pt x="506406" y="718727"/>
                </a:lnTo>
                <a:lnTo>
                  <a:pt x="463538" y="732377"/>
                </a:lnTo>
                <a:lnTo>
                  <a:pt x="418573" y="740820"/>
                </a:lnTo>
                <a:lnTo>
                  <a:pt x="371856" y="74371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1339" y="4306823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384047" y="766572"/>
                </a:moveTo>
                <a:lnTo>
                  <a:pt x="326135" y="762000"/>
                </a:lnTo>
                <a:lnTo>
                  <a:pt x="288035" y="754379"/>
                </a:lnTo>
                <a:lnTo>
                  <a:pt x="252983" y="742188"/>
                </a:lnTo>
                <a:lnTo>
                  <a:pt x="234695" y="736092"/>
                </a:lnTo>
                <a:lnTo>
                  <a:pt x="217931" y="728472"/>
                </a:lnTo>
                <a:lnTo>
                  <a:pt x="201168" y="719327"/>
                </a:lnTo>
                <a:lnTo>
                  <a:pt x="185928" y="710184"/>
                </a:lnTo>
                <a:lnTo>
                  <a:pt x="169163" y="701039"/>
                </a:lnTo>
                <a:lnTo>
                  <a:pt x="112775" y="653795"/>
                </a:lnTo>
                <a:lnTo>
                  <a:pt x="77723" y="612648"/>
                </a:lnTo>
                <a:lnTo>
                  <a:pt x="38100" y="548639"/>
                </a:lnTo>
                <a:lnTo>
                  <a:pt x="12191" y="478535"/>
                </a:lnTo>
                <a:lnTo>
                  <a:pt x="9143" y="460248"/>
                </a:lnTo>
                <a:lnTo>
                  <a:pt x="4571" y="441960"/>
                </a:lnTo>
                <a:lnTo>
                  <a:pt x="0" y="382524"/>
                </a:lnTo>
                <a:lnTo>
                  <a:pt x="1523" y="362712"/>
                </a:lnTo>
                <a:lnTo>
                  <a:pt x="3047" y="344424"/>
                </a:lnTo>
                <a:lnTo>
                  <a:pt x="4571" y="324612"/>
                </a:lnTo>
                <a:lnTo>
                  <a:pt x="9143" y="306324"/>
                </a:lnTo>
                <a:lnTo>
                  <a:pt x="12191" y="288035"/>
                </a:lnTo>
                <a:lnTo>
                  <a:pt x="30480" y="233172"/>
                </a:lnTo>
                <a:lnTo>
                  <a:pt x="65531" y="169163"/>
                </a:lnTo>
                <a:lnTo>
                  <a:pt x="112775" y="111251"/>
                </a:lnTo>
                <a:lnTo>
                  <a:pt x="153923" y="76200"/>
                </a:lnTo>
                <a:lnTo>
                  <a:pt x="201168" y="45719"/>
                </a:lnTo>
                <a:lnTo>
                  <a:pt x="251459" y="22860"/>
                </a:lnTo>
                <a:lnTo>
                  <a:pt x="306323" y="7619"/>
                </a:lnTo>
                <a:lnTo>
                  <a:pt x="344423" y="1524"/>
                </a:lnTo>
                <a:lnTo>
                  <a:pt x="364235" y="0"/>
                </a:lnTo>
                <a:lnTo>
                  <a:pt x="403859" y="0"/>
                </a:lnTo>
                <a:lnTo>
                  <a:pt x="441959" y="4572"/>
                </a:lnTo>
                <a:lnTo>
                  <a:pt x="480059" y="12191"/>
                </a:lnTo>
                <a:lnTo>
                  <a:pt x="515111" y="22860"/>
                </a:lnTo>
                <a:lnTo>
                  <a:pt x="365759" y="22860"/>
                </a:lnTo>
                <a:lnTo>
                  <a:pt x="347471" y="24384"/>
                </a:lnTo>
                <a:lnTo>
                  <a:pt x="294131" y="33527"/>
                </a:lnTo>
                <a:lnTo>
                  <a:pt x="243839" y="50291"/>
                </a:lnTo>
                <a:lnTo>
                  <a:pt x="228600" y="57912"/>
                </a:lnTo>
                <a:lnTo>
                  <a:pt x="211835" y="65532"/>
                </a:lnTo>
                <a:lnTo>
                  <a:pt x="198119" y="74675"/>
                </a:lnTo>
                <a:lnTo>
                  <a:pt x="182880" y="83819"/>
                </a:lnTo>
                <a:lnTo>
                  <a:pt x="141731" y="115824"/>
                </a:lnTo>
                <a:lnTo>
                  <a:pt x="117347" y="140207"/>
                </a:lnTo>
                <a:lnTo>
                  <a:pt x="85343" y="181355"/>
                </a:lnTo>
                <a:lnTo>
                  <a:pt x="76200" y="196596"/>
                </a:lnTo>
                <a:lnTo>
                  <a:pt x="67055" y="210312"/>
                </a:lnTo>
                <a:lnTo>
                  <a:pt x="59435" y="227075"/>
                </a:lnTo>
                <a:lnTo>
                  <a:pt x="51816" y="242316"/>
                </a:lnTo>
                <a:lnTo>
                  <a:pt x="39623" y="275844"/>
                </a:lnTo>
                <a:lnTo>
                  <a:pt x="30480" y="309372"/>
                </a:lnTo>
                <a:lnTo>
                  <a:pt x="27431" y="327660"/>
                </a:lnTo>
                <a:lnTo>
                  <a:pt x="24383" y="364235"/>
                </a:lnTo>
                <a:lnTo>
                  <a:pt x="24383" y="400812"/>
                </a:lnTo>
                <a:lnTo>
                  <a:pt x="30480" y="455675"/>
                </a:lnTo>
                <a:lnTo>
                  <a:pt x="51816" y="522732"/>
                </a:lnTo>
                <a:lnTo>
                  <a:pt x="59435" y="537972"/>
                </a:lnTo>
                <a:lnTo>
                  <a:pt x="67055" y="554735"/>
                </a:lnTo>
                <a:lnTo>
                  <a:pt x="94487" y="597407"/>
                </a:lnTo>
                <a:lnTo>
                  <a:pt x="141731" y="649224"/>
                </a:lnTo>
                <a:lnTo>
                  <a:pt x="155447" y="659892"/>
                </a:lnTo>
                <a:lnTo>
                  <a:pt x="167639" y="670559"/>
                </a:lnTo>
                <a:lnTo>
                  <a:pt x="211835" y="699516"/>
                </a:lnTo>
                <a:lnTo>
                  <a:pt x="260603" y="720851"/>
                </a:lnTo>
                <a:lnTo>
                  <a:pt x="275844" y="726948"/>
                </a:lnTo>
                <a:lnTo>
                  <a:pt x="294131" y="731520"/>
                </a:lnTo>
                <a:lnTo>
                  <a:pt x="310895" y="736092"/>
                </a:lnTo>
                <a:lnTo>
                  <a:pt x="329183" y="739139"/>
                </a:lnTo>
                <a:lnTo>
                  <a:pt x="365759" y="742188"/>
                </a:lnTo>
                <a:lnTo>
                  <a:pt x="516635" y="742188"/>
                </a:lnTo>
                <a:lnTo>
                  <a:pt x="480059" y="754379"/>
                </a:lnTo>
                <a:lnTo>
                  <a:pt x="461771" y="757427"/>
                </a:lnTo>
                <a:lnTo>
                  <a:pt x="441959" y="762000"/>
                </a:lnTo>
                <a:lnTo>
                  <a:pt x="384047" y="766572"/>
                </a:lnTo>
                <a:close/>
              </a:path>
              <a:path w="767079" h="767079">
                <a:moveTo>
                  <a:pt x="516635" y="742188"/>
                </a:moveTo>
                <a:lnTo>
                  <a:pt x="402335" y="742188"/>
                </a:lnTo>
                <a:lnTo>
                  <a:pt x="438911" y="739139"/>
                </a:lnTo>
                <a:lnTo>
                  <a:pt x="455675" y="736092"/>
                </a:lnTo>
                <a:lnTo>
                  <a:pt x="524256" y="714756"/>
                </a:lnTo>
                <a:lnTo>
                  <a:pt x="585216" y="681227"/>
                </a:lnTo>
                <a:lnTo>
                  <a:pt x="626363" y="649224"/>
                </a:lnTo>
                <a:lnTo>
                  <a:pt x="661416" y="612648"/>
                </a:lnTo>
                <a:lnTo>
                  <a:pt x="691895" y="569976"/>
                </a:lnTo>
                <a:lnTo>
                  <a:pt x="716280" y="522732"/>
                </a:lnTo>
                <a:lnTo>
                  <a:pt x="733044" y="472439"/>
                </a:lnTo>
                <a:lnTo>
                  <a:pt x="739139" y="437388"/>
                </a:lnTo>
                <a:lnTo>
                  <a:pt x="742187" y="420624"/>
                </a:lnTo>
                <a:lnTo>
                  <a:pt x="743711" y="402335"/>
                </a:lnTo>
                <a:lnTo>
                  <a:pt x="743711" y="364235"/>
                </a:lnTo>
                <a:lnTo>
                  <a:pt x="740663" y="327660"/>
                </a:lnTo>
                <a:lnTo>
                  <a:pt x="736091" y="310896"/>
                </a:lnTo>
                <a:lnTo>
                  <a:pt x="733044" y="292607"/>
                </a:lnTo>
                <a:lnTo>
                  <a:pt x="716280" y="242316"/>
                </a:lnTo>
                <a:lnTo>
                  <a:pt x="682751" y="181355"/>
                </a:lnTo>
                <a:lnTo>
                  <a:pt x="650747" y="140207"/>
                </a:lnTo>
                <a:lnTo>
                  <a:pt x="585216" y="83819"/>
                </a:lnTo>
                <a:lnTo>
                  <a:pt x="541019" y="57912"/>
                </a:lnTo>
                <a:lnTo>
                  <a:pt x="524256" y="51816"/>
                </a:lnTo>
                <a:lnTo>
                  <a:pt x="507491" y="44196"/>
                </a:lnTo>
                <a:lnTo>
                  <a:pt x="490728" y="39624"/>
                </a:lnTo>
                <a:lnTo>
                  <a:pt x="473963" y="33527"/>
                </a:lnTo>
                <a:lnTo>
                  <a:pt x="457200" y="30479"/>
                </a:lnTo>
                <a:lnTo>
                  <a:pt x="420623" y="24384"/>
                </a:lnTo>
                <a:lnTo>
                  <a:pt x="402335" y="22860"/>
                </a:lnTo>
                <a:lnTo>
                  <a:pt x="515111" y="22860"/>
                </a:lnTo>
                <a:lnTo>
                  <a:pt x="566928" y="45719"/>
                </a:lnTo>
                <a:lnTo>
                  <a:pt x="627887" y="86867"/>
                </a:lnTo>
                <a:lnTo>
                  <a:pt x="679703" y="138684"/>
                </a:lnTo>
                <a:lnTo>
                  <a:pt x="690371" y="153924"/>
                </a:lnTo>
                <a:lnTo>
                  <a:pt x="701039" y="167639"/>
                </a:lnTo>
                <a:lnTo>
                  <a:pt x="711707" y="184403"/>
                </a:lnTo>
                <a:lnTo>
                  <a:pt x="720851" y="199644"/>
                </a:lnTo>
                <a:lnTo>
                  <a:pt x="728471" y="216407"/>
                </a:lnTo>
                <a:lnTo>
                  <a:pt x="737616" y="233172"/>
                </a:lnTo>
                <a:lnTo>
                  <a:pt x="743711" y="251460"/>
                </a:lnTo>
                <a:lnTo>
                  <a:pt x="749807" y="268224"/>
                </a:lnTo>
                <a:lnTo>
                  <a:pt x="758951" y="304800"/>
                </a:lnTo>
                <a:lnTo>
                  <a:pt x="762000" y="324612"/>
                </a:lnTo>
                <a:lnTo>
                  <a:pt x="765047" y="342900"/>
                </a:lnTo>
                <a:lnTo>
                  <a:pt x="766571" y="362712"/>
                </a:lnTo>
                <a:lnTo>
                  <a:pt x="766571" y="402335"/>
                </a:lnTo>
                <a:lnTo>
                  <a:pt x="765047" y="422148"/>
                </a:lnTo>
                <a:lnTo>
                  <a:pt x="763523" y="440435"/>
                </a:lnTo>
                <a:lnTo>
                  <a:pt x="758951" y="460248"/>
                </a:lnTo>
                <a:lnTo>
                  <a:pt x="755903" y="478535"/>
                </a:lnTo>
                <a:lnTo>
                  <a:pt x="749807" y="496824"/>
                </a:lnTo>
                <a:lnTo>
                  <a:pt x="743711" y="513588"/>
                </a:lnTo>
                <a:lnTo>
                  <a:pt x="737616" y="531876"/>
                </a:lnTo>
                <a:lnTo>
                  <a:pt x="729995" y="548639"/>
                </a:lnTo>
                <a:lnTo>
                  <a:pt x="720851" y="565403"/>
                </a:lnTo>
                <a:lnTo>
                  <a:pt x="711707" y="580644"/>
                </a:lnTo>
                <a:lnTo>
                  <a:pt x="702563" y="597407"/>
                </a:lnTo>
                <a:lnTo>
                  <a:pt x="655319" y="653795"/>
                </a:lnTo>
                <a:lnTo>
                  <a:pt x="614171" y="690372"/>
                </a:lnTo>
                <a:lnTo>
                  <a:pt x="582168" y="710184"/>
                </a:lnTo>
                <a:lnTo>
                  <a:pt x="566928" y="719327"/>
                </a:lnTo>
                <a:lnTo>
                  <a:pt x="550163" y="728472"/>
                </a:lnTo>
                <a:lnTo>
                  <a:pt x="533400" y="736092"/>
                </a:lnTo>
                <a:lnTo>
                  <a:pt x="516635" y="742188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0400" y="4401311"/>
            <a:ext cx="573024" cy="573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3532" y="3326891"/>
            <a:ext cx="744220" cy="742315"/>
          </a:xfrm>
          <a:custGeom>
            <a:avLst/>
            <a:gdLst/>
            <a:ahLst/>
            <a:cxnLst/>
            <a:rect l="l" t="t" r="r" b="b"/>
            <a:pathLst>
              <a:path w="744220" h="742314">
                <a:moveTo>
                  <a:pt x="371856" y="742188"/>
                </a:moveTo>
                <a:lnTo>
                  <a:pt x="325138" y="739296"/>
                </a:lnTo>
                <a:lnTo>
                  <a:pt x="280173" y="730853"/>
                </a:lnTo>
                <a:lnTo>
                  <a:pt x="237305" y="717203"/>
                </a:lnTo>
                <a:lnTo>
                  <a:pt x="196881" y="698691"/>
                </a:lnTo>
                <a:lnTo>
                  <a:pt x="159245" y="675664"/>
                </a:lnTo>
                <a:lnTo>
                  <a:pt x="124743" y="648467"/>
                </a:lnTo>
                <a:lnTo>
                  <a:pt x="93720" y="617444"/>
                </a:lnTo>
                <a:lnTo>
                  <a:pt x="66523" y="582942"/>
                </a:lnTo>
                <a:lnTo>
                  <a:pt x="43496" y="545306"/>
                </a:lnTo>
                <a:lnTo>
                  <a:pt x="24984" y="504882"/>
                </a:lnTo>
                <a:lnTo>
                  <a:pt x="11334" y="462014"/>
                </a:lnTo>
                <a:lnTo>
                  <a:pt x="2891" y="417049"/>
                </a:lnTo>
                <a:lnTo>
                  <a:pt x="0" y="370332"/>
                </a:lnTo>
                <a:lnTo>
                  <a:pt x="2891" y="323939"/>
                </a:lnTo>
                <a:lnTo>
                  <a:pt x="11334" y="279249"/>
                </a:lnTo>
                <a:lnTo>
                  <a:pt x="24984" y="236611"/>
                </a:lnTo>
                <a:lnTo>
                  <a:pt x="43496" y="196375"/>
                </a:lnTo>
                <a:lnTo>
                  <a:pt x="66523" y="158890"/>
                </a:lnTo>
                <a:lnTo>
                  <a:pt x="93720" y="124505"/>
                </a:lnTo>
                <a:lnTo>
                  <a:pt x="124743" y="93570"/>
                </a:lnTo>
                <a:lnTo>
                  <a:pt x="159245" y="66436"/>
                </a:lnTo>
                <a:lnTo>
                  <a:pt x="196881" y="43451"/>
                </a:lnTo>
                <a:lnTo>
                  <a:pt x="237305" y="24965"/>
                </a:lnTo>
                <a:lnTo>
                  <a:pt x="280173" y="11329"/>
                </a:lnTo>
                <a:lnTo>
                  <a:pt x="325138" y="2890"/>
                </a:lnTo>
                <a:lnTo>
                  <a:pt x="371856" y="0"/>
                </a:lnTo>
                <a:lnTo>
                  <a:pt x="418573" y="2890"/>
                </a:lnTo>
                <a:lnTo>
                  <a:pt x="463538" y="11329"/>
                </a:lnTo>
                <a:lnTo>
                  <a:pt x="506406" y="24965"/>
                </a:lnTo>
                <a:lnTo>
                  <a:pt x="546830" y="43451"/>
                </a:lnTo>
                <a:lnTo>
                  <a:pt x="584466" y="66436"/>
                </a:lnTo>
                <a:lnTo>
                  <a:pt x="618968" y="93570"/>
                </a:lnTo>
                <a:lnTo>
                  <a:pt x="649991" y="124505"/>
                </a:lnTo>
                <a:lnTo>
                  <a:pt x="677188" y="158890"/>
                </a:lnTo>
                <a:lnTo>
                  <a:pt x="700215" y="196375"/>
                </a:lnTo>
                <a:lnTo>
                  <a:pt x="718727" y="236611"/>
                </a:lnTo>
                <a:lnTo>
                  <a:pt x="732377" y="279249"/>
                </a:lnTo>
                <a:lnTo>
                  <a:pt x="740820" y="323939"/>
                </a:lnTo>
                <a:lnTo>
                  <a:pt x="743712" y="370332"/>
                </a:lnTo>
                <a:lnTo>
                  <a:pt x="740820" y="417049"/>
                </a:lnTo>
                <a:lnTo>
                  <a:pt x="732377" y="462014"/>
                </a:lnTo>
                <a:lnTo>
                  <a:pt x="718727" y="504882"/>
                </a:lnTo>
                <a:lnTo>
                  <a:pt x="700215" y="545306"/>
                </a:lnTo>
                <a:lnTo>
                  <a:pt x="677188" y="582942"/>
                </a:lnTo>
                <a:lnTo>
                  <a:pt x="649991" y="617444"/>
                </a:lnTo>
                <a:lnTo>
                  <a:pt x="618968" y="648467"/>
                </a:lnTo>
                <a:lnTo>
                  <a:pt x="584466" y="675664"/>
                </a:lnTo>
                <a:lnTo>
                  <a:pt x="546830" y="698691"/>
                </a:lnTo>
                <a:lnTo>
                  <a:pt x="506406" y="717203"/>
                </a:lnTo>
                <a:lnTo>
                  <a:pt x="463538" y="730853"/>
                </a:lnTo>
                <a:lnTo>
                  <a:pt x="418573" y="739296"/>
                </a:lnTo>
                <a:lnTo>
                  <a:pt x="371856" y="74218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1339" y="3314700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403859" y="766572"/>
                </a:moveTo>
                <a:lnTo>
                  <a:pt x="364235" y="766572"/>
                </a:lnTo>
                <a:lnTo>
                  <a:pt x="344423" y="765048"/>
                </a:lnTo>
                <a:lnTo>
                  <a:pt x="326135" y="762000"/>
                </a:lnTo>
                <a:lnTo>
                  <a:pt x="306323" y="758951"/>
                </a:lnTo>
                <a:lnTo>
                  <a:pt x="252983" y="743712"/>
                </a:lnTo>
                <a:lnTo>
                  <a:pt x="201168" y="720851"/>
                </a:lnTo>
                <a:lnTo>
                  <a:pt x="155447" y="690372"/>
                </a:lnTo>
                <a:lnTo>
                  <a:pt x="140207" y="679703"/>
                </a:lnTo>
                <a:lnTo>
                  <a:pt x="100583" y="641603"/>
                </a:lnTo>
                <a:lnTo>
                  <a:pt x="56387" y="582168"/>
                </a:lnTo>
                <a:lnTo>
                  <a:pt x="47243" y="565403"/>
                </a:lnTo>
                <a:lnTo>
                  <a:pt x="38100" y="550163"/>
                </a:lnTo>
                <a:lnTo>
                  <a:pt x="30480" y="533400"/>
                </a:lnTo>
                <a:lnTo>
                  <a:pt x="12191" y="478536"/>
                </a:lnTo>
                <a:lnTo>
                  <a:pt x="9143" y="460248"/>
                </a:lnTo>
                <a:lnTo>
                  <a:pt x="4571" y="441959"/>
                </a:lnTo>
                <a:lnTo>
                  <a:pt x="3047" y="422148"/>
                </a:lnTo>
                <a:lnTo>
                  <a:pt x="1523" y="403859"/>
                </a:lnTo>
                <a:lnTo>
                  <a:pt x="0" y="384048"/>
                </a:lnTo>
                <a:lnTo>
                  <a:pt x="4571" y="324612"/>
                </a:lnTo>
                <a:lnTo>
                  <a:pt x="9143" y="306324"/>
                </a:lnTo>
                <a:lnTo>
                  <a:pt x="12191" y="288036"/>
                </a:lnTo>
                <a:lnTo>
                  <a:pt x="24383" y="251459"/>
                </a:lnTo>
                <a:lnTo>
                  <a:pt x="56387" y="184403"/>
                </a:lnTo>
                <a:lnTo>
                  <a:pt x="88391" y="140208"/>
                </a:lnTo>
                <a:lnTo>
                  <a:pt x="100583" y="124968"/>
                </a:lnTo>
                <a:lnTo>
                  <a:pt x="126491" y="99059"/>
                </a:lnTo>
                <a:lnTo>
                  <a:pt x="140207" y="88391"/>
                </a:lnTo>
                <a:lnTo>
                  <a:pt x="153923" y="76200"/>
                </a:lnTo>
                <a:lnTo>
                  <a:pt x="201168" y="45720"/>
                </a:lnTo>
                <a:lnTo>
                  <a:pt x="251459" y="22859"/>
                </a:lnTo>
                <a:lnTo>
                  <a:pt x="306323" y="7620"/>
                </a:lnTo>
                <a:lnTo>
                  <a:pt x="344423" y="1524"/>
                </a:lnTo>
                <a:lnTo>
                  <a:pt x="364235" y="0"/>
                </a:lnTo>
                <a:lnTo>
                  <a:pt x="403859" y="0"/>
                </a:lnTo>
                <a:lnTo>
                  <a:pt x="441959" y="4572"/>
                </a:lnTo>
                <a:lnTo>
                  <a:pt x="480059" y="12191"/>
                </a:lnTo>
                <a:lnTo>
                  <a:pt x="515111" y="22859"/>
                </a:lnTo>
                <a:lnTo>
                  <a:pt x="365759" y="22859"/>
                </a:lnTo>
                <a:lnTo>
                  <a:pt x="347471" y="24384"/>
                </a:lnTo>
                <a:lnTo>
                  <a:pt x="310895" y="30479"/>
                </a:lnTo>
                <a:lnTo>
                  <a:pt x="260603" y="44196"/>
                </a:lnTo>
                <a:lnTo>
                  <a:pt x="243839" y="51815"/>
                </a:lnTo>
                <a:lnTo>
                  <a:pt x="228600" y="57912"/>
                </a:lnTo>
                <a:lnTo>
                  <a:pt x="182880" y="83820"/>
                </a:lnTo>
                <a:lnTo>
                  <a:pt x="141731" y="115824"/>
                </a:lnTo>
                <a:lnTo>
                  <a:pt x="85343" y="181356"/>
                </a:lnTo>
                <a:lnTo>
                  <a:pt x="51816" y="242315"/>
                </a:lnTo>
                <a:lnTo>
                  <a:pt x="35051" y="292608"/>
                </a:lnTo>
                <a:lnTo>
                  <a:pt x="24383" y="364236"/>
                </a:lnTo>
                <a:lnTo>
                  <a:pt x="24383" y="400812"/>
                </a:lnTo>
                <a:lnTo>
                  <a:pt x="30480" y="455675"/>
                </a:lnTo>
                <a:lnTo>
                  <a:pt x="51816" y="522731"/>
                </a:lnTo>
                <a:lnTo>
                  <a:pt x="76200" y="569976"/>
                </a:lnTo>
                <a:lnTo>
                  <a:pt x="85343" y="583691"/>
                </a:lnTo>
                <a:lnTo>
                  <a:pt x="94487" y="598931"/>
                </a:lnTo>
                <a:lnTo>
                  <a:pt x="141731" y="649224"/>
                </a:lnTo>
                <a:lnTo>
                  <a:pt x="182880" y="681227"/>
                </a:lnTo>
                <a:lnTo>
                  <a:pt x="196595" y="690372"/>
                </a:lnTo>
                <a:lnTo>
                  <a:pt x="211835" y="699515"/>
                </a:lnTo>
                <a:lnTo>
                  <a:pt x="227075" y="707136"/>
                </a:lnTo>
                <a:lnTo>
                  <a:pt x="243839" y="714756"/>
                </a:lnTo>
                <a:lnTo>
                  <a:pt x="260603" y="720851"/>
                </a:lnTo>
                <a:lnTo>
                  <a:pt x="275844" y="726948"/>
                </a:lnTo>
                <a:lnTo>
                  <a:pt x="294131" y="731520"/>
                </a:lnTo>
                <a:lnTo>
                  <a:pt x="310895" y="736091"/>
                </a:lnTo>
                <a:lnTo>
                  <a:pt x="347471" y="742188"/>
                </a:lnTo>
                <a:lnTo>
                  <a:pt x="365759" y="742188"/>
                </a:lnTo>
                <a:lnTo>
                  <a:pt x="384047" y="743712"/>
                </a:lnTo>
                <a:lnTo>
                  <a:pt x="516635" y="743712"/>
                </a:lnTo>
                <a:lnTo>
                  <a:pt x="498347" y="749808"/>
                </a:lnTo>
                <a:lnTo>
                  <a:pt x="461771" y="758951"/>
                </a:lnTo>
                <a:lnTo>
                  <a:pt x="441959" y="762000"/>
                </a:lnTo>
                <a:lnTo>
                  <a:pt x="423671" y="765048"/>
                </a:lnTo>
                <a:lnTo>
                  <a:pt x="403859" y="766572"/>
                </a:lnTo>
                <a:close/>
              </a:path>
              <a:path w="767079" h="767079">
                <a:moveTo>
                  <a:pt x="516635" y="743712"/>
                </a:moveTo>
                <a:lnTo>
                  <a:pt x="384047" y="743712"/>
                </a:lnTo>
                <a:lnTo>
                  <a:pt x="402335" y="742188"/>
                </a:lnTo>
                <a:lnTo>
                  <a:pt x="420623" y="742188"/>
                </a:lnTo>
                <a:lnTo>
                  <a:pt x="438911" y="739140"/>
                </a:lnTo>
                <a:lnTo>
                  <a:pt x="490728" y="726948"/>
                </a:lnTo>
                <a:lnTo>
                  <a:pt x="539495" y="708659"/>
                </a:lnTo>
                <a:lnTo>
                  <a:pt x="554735" y="699515"/>
                </a:lnTo>
                <a:lnTo>
                  <a:pt x="569975" y="691896"/>
                </a:lnTo>
                <a:lnTo>
                  <a:pt x="585216" y="682751"/>
                </a:lnTo>
                <a:lnTo>
                  <a:pt x="612647" y="661415"/>
                </a:lnTo>
                <a:lnTo>
                  <a:pt x="626363" y="649224"/>
                </a:lnTo>
                <a:lnTo>
                  <a:pt x="638556" y="638556"/>
                </a:lnTo>
                <a:lnTo>
                  <a:pt x="682751" y="585215"/>
                </a:lnTo>
                <a:lnTo>
                  <a:pt x="716280" y="524256"/>
                </a:lnTo>
                <a:lnTo>
                  <a:pt x="733044" y="473963"/>
                </a:lnTo>
                <a:lnTo>
                  <a:pt x="736091" y="455675"/>
                </a:lnTo>
                <a:lnTo>
                  <a:pt x="739139" y="438912"/>
                </a:lnTo>
                <a:lnTo>
                  <a:pt x="742187" y="420624"/>
                </a:lnTo>
                <a:lnTo>
                  <a:pt x="743711" y="402336"/>
                </a:lnTo>
                <a:lnTo>
                  <a:pt x="743711" y="364236"/>
                </a:lnTo>
                <a:lnTo>
                  <a:pt x="742187" y="345948"/>
                </a:lnTo>
                <a:lnTo>
                  <a:pt x="740663" y="329184"/>
                </a:lnTo>
                <a:lnTo>
                  <a:pt x="736091" y="310896"/>
                </a:lnTo>
                <a:lnTo>
                  <a:pt x="733044" y="294131"/>
                </a:lnTo>
                <a:lnTo>
                  <a:pt x="716280" y="243840"/>
                </a:lnTo>
                <a:lnTo>
                  <a:pt x="682751" y="181356"/>
                </a:lnTo>
                <a:lnTo>
                  <a:pt x="650747" y="141731"/>
                </a:lnTo>
                <a:lnTo>
                  <a:pt x="626363" y="117348"/>
                </a:lnTo>
                <a:lnTo>
                  <a:pt x="612647" y="105156"/>
                </a:lnTo>
                <a:lnTo>
                  <a:pt x="598932" y="94487"/>
                </a:lnTo>
                <a:lnTo>
                  <a:pt x="585216" y="85343"/>
                </a:lnTo>
                <a:lnTo>
                  <a:pt x="571500" y="74675"/>
                </a:lnTo>
                <a:lnTo>
                  <a:pt x="524256" y="51815"/>
                </a:lnTo>
                <a:lnTo>
                  <a:pt x="457200" y="30479"/>
                </a:lnTo>
                <a:lnTo>
                  <a:pt x="402335" y="22859"/>
                </a:lnTo>
                <a:lnTo>
                  <a:pt x="515111" y="22859"/>
                </a:lnTo>
                <a:lnTo>
                  <a:pt x="566928" y="45720"/>
                </a:lnTo>
                <a:lnTo>
                  <a:pt x="627887" y="86868"/>
                </a:lnTo>
                <a:lnTo>
                  <a:pt x="667511" y="124968"/>
                </a:lnTo>
                <a:lnTo>
                  <a:pt x="711707" y="184403"/>
                </a:lnTo>
                <a:lnTo>
                  <a:pt x="728471" y="216408"/>
                </a:lnTo>
                <a:lnTo>
                  <a:pt x="737616" y="233172"/>
                </a:lnTo>
                <a:lnTo>
                  <a:pt x="743711" y="251459"/>
                </a:lnTo>
                <a:lnTo>
                  <a:pt x="749807" y="268224"/>
                </a:lnTo>
                <a:lnTo>
                  <a:pt x="754380" y="286512"/>
                </a:lnTo>
                <a:lnTo>
                  <a:pt x="758951" y="306324"/>
                </a:lnTo>
                <a:lnTo>
                  <a:pt x="762000" y="324612"/>
                </a:lnTo>
                <a:lnTo>
                  <a:pt x="765047" y="344424"/>
                </a:lnTo>
                <a:lnTo>
                  <a:pt x="766571" y="362712"/>
                </a:lnTo>
                <a:lnTo>
                  <a:pt x="766571" y="402336"/>
                </a:lnTo>
                <a:lnTo>
                  <a:pt x="763523" y="441959"/>
                </a:lnTo>
                <a:lnTo>
                  <a:pt x="758951" y="460248"/>
                </a:lnTo>
                <a:lnTo>
                  <a:pt x="755903" y="478536"/>
                </a:lnTo>
                <a:lnTo>
                  <a:pt x="743711" y="515112"/>
                </a:lnTo>
                <a:lnTo>
                  <a:pt x="711707" y="582168"/>
                </a:lnTo>
                <a:lnTo>
                  <a:pt x="655319" y="653796"/>
                </a:lnTo>
                <a:lnTo>
                  <a:pt x="614171" y="690372"/>
                </a:lnTo>
                <a:lnTo>
                  <a:pt x="582168" y="710184"/>
                </a:lnTo>
                <a:lnTo>
                  <a:pt x="566928" y="719327"/>
                </a:lnTo>
                <a:lnTo>
                  <a:pt x="550163" y="728472"/>
                </a:lnTo>
                <a:lnTo>
                  <a:pt x="516635" y="743712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6120" y="3467100"/>
            <a:ext cx="4953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2936" y="3666744"/>
            <a:ext cx="1720850" cy="62865"/>
          </a:xfrm>
          <a:custGeom>
            <a:avLst/>
            <a:gdLst/>
            <a:ahLst/>
            <a:cxnLst/>
            <a:rect l="l" t="t" r="r" b="b"/>
            <a:pathLst>
              <a:path w="1720850" h="62864">
                <a:moveTo>
                  <a:pt x="1659636" y="62484"/>
                </a:moveTo>
                <a:lnTo>
                  <a:pt x="1659636" y="0"/>
                </a:lnTo>
                <a:lnTo>
                  <a:pt x="1714500" y="27432"/>
                </a:lnTo>
                <a:lnTo>
                  <a:pt x="1668779" y="27432"/>
                </a:lnTo>
                <a:lnTo>
                  <a:pt x="1668779" y="35052"/>
                </a:lnTo>
                <a:lnTo>
                  <a:pt x="1711887" y="35052"/>
                </a:lnTo>
                <a:lnTo>
                  <a:pt x="1659636" y="62484"/>
                </a:lnTo>
                <a:close/>
              </a:path>
              <a:path w="1720850" h="62864">
                <a:moveTo>
                  <a:pt x="1659636" y="35052"/>
                </a:moveTo>
                <a:lnTo>
                  <a:pt x="0" y="35052"/>
                </a:lnTo>
                <a:lnTo>
                  <a:pt x="0" y="27432"/>
                </a:lnTo>
                <a:lnTo>
                  <a:pt x="1659636" y="27432"/>
                </a:lnTo>
                <a:lnTo>
                  <a:pt x="1659636" y="35052"/>
                </a:lnTo>
                <a:close/>
              </a:path>
              <a:path w="1720850" h="62864">
                <a:moveTo>
                  <a:pt x="1711887" y="35052"/>
                </a:moveTo>
                <a:lnTo>
                  <a:pt x="1668779" y="35052"/>
                </a:lnTo>
                <a:lnTo>
                  <a:pt x="1668779" y="27432"/>
                </a:lnTo>
                <a:lnTo>
                  <a:pt x="1714500" y="27432"/>
                </a:lnTo>
                <a:lnTo>
                  <a:pt x="1720595" y="30480"/>
                </a:lnTo>
                <a:lnTo>
                  <a:pt x="1711887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5695" y="2487167"/>
            <a:ext cx="810767" cy="737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000" y="2647188"/>
            <a:ext cx="425196" cy="327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2509" y="5819650"/>
            <a:ext cx="169227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40" dirty="0">
                <a:solidFill>
                  <a:srgbClr val="0070BF"/>
                </a:solidFill>
                <a:latin typeface="Courier New"/>
                <a:cs typeface="Courier New"/>
              </a:rPr>
              <a:t>BI</a:t>
            </a:r>
            <a:r>
              <a:rPr sz="1300" spc="-44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200" dirty="0">
                <a:solidFill>
                  <a:srgbClr val="0070BF"/>
                </a:solidFill>
                <a:latin typeface="Courier New"/>
                <a:cs typeface="Courier New"/>
              </a:rPr>
              <a:t>Tools</a:t>
            </a:r>
            <a:r>
              <a:rPr sz="1300" spc="-459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254" dirty="0">
                <a:solidFill>
                  <a:srgbClr val="0070BF"/>
                </a:solidFill>
                <a:latin typeface="Courier New"/>
                <a:cs typeface="Courier New"/>
              </a:rPr>
              <a:t>&amp;</a:t>
            </a:r>
            <a:r>
              <a:rPr sz="1300" spc="-45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200" dirty="0">
                <a:solidFill>
                  <a:srgbClr val="0070BF"/>
                </a:solidFill>
                <a:latin typeface="Courier New"/>
                <a:cs typeface="Courier New"/>
              </a:rPr>
              <a:t>Applications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6072" y="5312664"/>
            <a:ext cx="566928" cy="516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7051" y="5492496"/>
            <a:ext cx="629411" cy="140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1751" y="4996697"/>
            <a:ext cx="139573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95" dirty="0">
                <a:solidFill>
                  <a:srgbClr val="0070BF"/>
                </a:solidFill>
                <a:latin typeface="Courier New"/>
                <a:cs typeface="Courier New"/>
              </a:rPr>
              <a:t>Jupyter</a:t>
            </a:r>
            <a:r>
              <a:rPr sz="1300" spc="-48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85" dirty="0">
                <a:solidFill>
                  <a:srgbClr val="0070BF"/>
                </a:solidFill>
                <a:latin typeface="Courier New"/>
                <a:cs typeface="Courier New"/>
              </a:rPr>
              <a:t>Notebooks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7408" y="4322064"/>
            <a:ext cx="810768" cy="743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651" y="4453128"/>
            <a:ext cx="708660" cy="3749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6561" y="4010669"/>
            <a:ext cx="115570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70" dirty="0">
                <a:solidFill>
                  <a:srgbClr val="0070BF"/>
                </a:solidFill>
                <a:latin typeface="Courier New"/>
                <a:cs typeface="Courier New"/>
              </a:rPr>
              <a:t>Thin</a:t>
            </a:r>
            <a:r>
              <a:rPr sz="1300" spc="-47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240" dirty="0">
                <a:solidFill>
                  <a:srgbClr val="0070BF"/>
                </a:solidFill>
                <a:latin typeface="Courier New"/>
                <a:cs typeface="Courier New"/>
              </a:rPr>
              <a:t>Client</a:t>
            </a:r>
            <a:r>
              <a:rPr sz="1300" spc="-46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165" dirty="0">
                <a:solidFill>
                  <a:srgbClr val="0070BF"/>
                </a:solidFill>
                <a:latin typeface="Courier New"/>
                <a:cs typeface="Courier New"/>
              </a:rPr>
              <a:t>IDEs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5216" y="3328415"/>
            <a:ext cx="810768" cy="7437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5508" y="3461003"/>
            <a:ext cx="708660" cy="374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41202" y="3158702"/>
            <a:ext cx="233997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75" dirty="0">
                <a:solidFill>
                  <a:srgbClr val="0070BF"/>
                </a:solidFill>
                <a:latin typeface="Courier New"/>
                <a:cs typeface="Courier New"/>
              </a:rPr>
              <a:t>ssh</a:t>
            </a:r>
            <a:r>
              <a:rPr sz="1300" spc="-44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185" dirty="0">
                <a:solidFill>
                  <a:srgbClr val="0070BF"/>
                </a:solidFill>
                <a:latin typeface="Courier New"/>
                <a:cs typeface="Courier New"/>
              </a:rPr>
              <a:t>or</a:t>
            </a:r>
            <a:r>
              <a:rPr sz="1300" spc="-42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070BF"/>
                </a:solidFill>
                <a:latin typeface="Courier New"/>
                <a:cs typeface="Courier New"/>
              </a:rPr>
              <a:t>R</a:t>
            </a:r>
            <a:r>
              <a:rPr sz="1300" spc="-434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200" dirty="0">
                <a:solidFill>
                  <a:srgbClr val="0070BF"/>
                </a:solidFill>
                <a:latin typeface="Courier New"/>
                <a:cs typeface="Courier New"/>
              </a:rPr>
              <a:t>Tools</a:t>
            </a:r>
            <a:r>
              <a:rPr sz="1300" spc="-445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245" dirty="0">
                <a:solidFill>
                  <a:srgbClr val="0070BF"/>
                </a:solidFill>
                <a:latin typeface="Courier New"/>
                <a:cs typeface="Courier New"/>
              </a:rPr>
              <a:t>for</a:t>
            </a:r>
            <a:r>
              <a:rPr sz="1300" spc="-42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225" dirty="0">
                <a:solidFill>
                  <a:srgbClr val="0070BF"/>
                </a:solidFill>
                <a:latin typeface="Courier New"/>
                <a:cs typeface="Courier New"/>
              </a:rPr>
              <a:t>Visual</a:t>
            </a:r>
            <a:r>
              <a:rPr sz="1300" spc="-440" dirty="0">
                <a:solidFill>
                  <a:srgbClr val="0070BF"/>
                </a:solidFill>
                <a:latin typeface="Courier New"/>
                <a:cs typeface="Courier New"/>
              </a:rPr>
              <a:t> </a:t>
            </a:r>
            <a:r>
              <a:rPr sz="1300" spc="-175" dirty="0">
                <a:solidFill>
                  <a:srgbClr val="0070BF"/>
                </a:solidFill>
                <a:latin typeface="Courier New"/>
                <a:cs typeface="Courier New"/>
              </a:rPr>
              <a:t>Studio</a:t>
            </a:r>
            <a:endParaRPr sz="13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100" spc="-35" dirty="0">
                <a:latin typeface="Courier New"/>
                <a:cs typeface="Courier New"/>
              </a:rPr>
              <a:t>h</a:t>
            </a:r>
            <a:r>
              <a:rPr sz="1100" spc="-280" dirty="0">
                <a:latin typeface="Courier New"/>
                <a:cs typeface="Courier New"/>
              </a:rPr>
              <a:t>t</a:t>
            </a:r>
            <a:r>
              <a:rPr sz="1100" spc="-270" dirty="0">
                <a:latin typeface="Courier New"/>
                <a:cs typeface="Courier New"/>
              </a:rPr>
              <a:t>t</a:t>
            </a:r>
            <a:r>
              <a:rPr sz="1100" spc="-10" dirty="0">
                <a:latin typeface="Courier New"/>
                <a:cs typeface="Courier New"/>
              </a:rPr>
              <a:t>p</a:t>
            </a:r>
            <a:r>
              <a:rPr sz="1100" spc="-180" dirty="0">
                <a:latin typeface="Courier New"/>
                <a:cs typeface="Courier New"/>
              </a:rPr>
              <a:t>s</a:t>
            </a:r>
            <a:r>
              <a:rPr sz="1100" spc="-430" dirty="0">
                <a:latin typeface="Courier New"/>
                <a:cs typeface="Courier New"/>
              </a:rPr>
              <a:t>:</a:t>
            </a:r>
            <a:r>
              <a:rPr sz="1100" spc="-225" dirty="0">
                <a:latin typeface="Courier New"/>
                <a:cs typeface="Courier New"/>
              </a:rPr>
              <a:t>//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1891" y="2849879"/>
            <a:ext cx="3096895" cy="347980"/>
          </a:xfrm>
          <a:custGeom>
            <a:avLst/>
            <a:gdLst/>
            <a:ahLst/>
            <a:cxnLst/>
            <a:rect l="l" t="t" r="r" b="b"/>
            <a:pathLst>
              <a:path w="3096895" h="347980">
                <a:moveTo>
                  <a:pt x="3061716" y="7620"/>
                </a:moveTo>
                <a:lnTo>
                  <a:pt x="0" y="7620"/>
                </a:lnTo>
                <a:lnTo>
                  <a:pt x="0" y="0"/>
                </a:lnTo>
                <a:lnTo>
                  <a:pt x="3067812" y="0"/>
                </a:lnTo>
                <a:lnTo>
                  <a:pt x="3069336" y="1524"/>
                </a:lnTo>
                <a:lnTo>
                  <a:pt x="3069336" y="4572"/>
                </a:lnTo>
                <a:lnTo>
                  <a:pt x="3061716" y="4572"/>
                </a:lnTo>
                <a:lnTo>
                  <a:pt x="3061716" y="7620"/>
                </a:lnTo>
                <a:close/>
              </a:path>
              <a:path w="3096895" h="347980">
                <a:moveTo>
                  <a:pt x="3069336" y="295656"/>
                </a:moveTo>
                <a:lnTo>
                  <a:pt x="3061716" y="295656"/>
                </a:lnTo>
                <a:lnTo>
                  <a:pt x="3061716" y="4572"/>
                </a:lnTo>
                <a:lnTo>
                  <a:pt x="3066288" y="7620"/>
                </a:lnTo>
                <a:lnTo>
                  <a:pt x="3069336" y="7620"/>
                </a:lnTo>
                <a:lnTo>
                  <a:pt x="3069336" y="295656"/>
                </a:lnTo>
                <a:close/>
              </a:path>
              <a:path w="3096895" h="347980">
                <a:moveTo>
                  <a:pt x="3069336" y="7620"/>
                </a:moveTo>
                <a:lnTo>
                  <a:pt x="3066288" y="7620"/>
                </a:lnTo>
                <a:lnTo>
                  <a:pt x="3061716" y="4572"/>
                </a:lnTo>
                <a:lnTo>
                  <a:pt x="3069336" y="4572"/>
                </a:lnTo>
                <a:lnTo>
                  <a:pt x="3069336" y="7620"/>
                </a:lnTo>
                <a:close/>
              </a:path>
              <a:path w="3096895" h="347980">
                <a:moveTo>
                  <a:pt x="3066288" y="347472"/>
                </a:moveTo>
                <a:lnTo>
                  <a:pt x="3035808" y="284988"/>
                </a:lnTo>
                <a:lnTo>
                  <a:pt x="3061716" y="284988"/>
                </a:lnTo>
                <a:lnTo>
                  <a:pt x="3061716" y="295656"/>
                </a:lnTo>
                <a:lnTo>
                  <a:pt x="3091564" y="295656"/>
                </a:lnTo>
                <a:lnTo>
                  <a:pt x="3066288" y="347472"/>
                </a:lnTo>
                <a:close/>
              </a:path>
              <a:path w="3096895" h="347980">
                <a:moveTo>
                  <a:pt x="3091564" y="295656"/>
                </a:moveTo>
                <a:lnTo>
                  <a:pt x="3069336" y="295656"/>
                </a:lnTo>
                <a:lnTo>
                  <a:pt x="3069336" y="284988"/>
                </a:lnTo>
                <a:lnTo>
                  <a:pt x="3096768" y="284988"/>
                </a:lnTo>
                <a:lnTo>
                  <a:pt x="3091564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57244" y="4204715"/>
            <a:ext cx="661670" cy="489584"/>
          </a:xfrm>
          <a:custGeom>
            <a:avLst/>
            <a:gdLst/>
            <a:ahLst/>
            <a:cxnLst/>
            <a:rect l="l" t="t" r="r" b="b"/>
            <a:pathLst>
              <a:path w="661670" h="489585">
                <a:moveTo>
                  <a:pt x="626364" y="62483"/>
                </a:moveTo>
                <a:lnTo>
                  <a:pt x="600456" y="62483"/>
                </a:lnTo>
                <a:lnTo>
                  <a:pt x="630935" y="0"/>
                </a:lnTo>
                <a:lnTo>
                  <a:pt x="656212" y="51815"/>
                </a:lnTo>
                <a:lnTo>
                  <a:pt x="626364" y="51815"/>
                </a:lnTo>
                <a:lnTo>
                  <a:pt x="626364" y="62483"/>
                </a:lnTo>
                <a:close/>
              </a:path>
              <a:path w="661670" h="489585">
                <a:moveTo>
                  <a:pt x="626364" y="484631"/>
                </a:moveTo>
                <a:lnTo>
                  <a:pt x="626364" y="51815"/>
                </a:lnTo>
                <a:lnTo>
                  <a:pt x="633984" y="51815"/>
                </a:lnTo>
                <a:lnTo>
                  <a:pt x="633984" y="481583"/>
                </a:lnTo>
                <a:lnTo>
                  <a:pt x="630935" y="481583"/>
                </a:lnTo>
                <a:lnTo>
                  <a:pt x="626364" y="484631"/>
                </a:lnTo>
                <a:close/>
              </a:path>
              <a:path w="661670" h="489585">
                <a:moveTo>
                  <a:pt x="661416" y="62483"/>
                </a:moveTo>
                <a:lnTo>
                  <a:pt x="633984" y="62483"/>
                </a:lnTo>
                <a:lnTo>
                  <a:pt x="633984" y="51815"/>
                </a:lnTo>
                <a:lnTo>
                  <a:pt x="656212" y="51815"/>
                </a:lnTo>
                <a:lnTo>
                  <a:pt x="661416" y="62483"/>
                </a:lnTo>
                <a:close/>
              </a:path>
              <a:path w="661670" h="489585">
                <a:moveTo>
                  <a:pt x="632460" y="489203"/>
                </a:moveTo>
                <a:lnTo>
                  <a:pt x="0" y="489203"/>
                </a:lnTo>
                <a:lnTo>
                  <a:pt x="0" y="481583"/>
                </a:lnTo>
                <a:lnTo>
                  <a:pt x="626364" y="481583"/>
                </a:lnTo>
                <a:lnTo>
                  <a:pt x="626364" y="484631"/>
                </a:lnTo>
                <a:lnTo>
                  <a:pt x="633984" y="484631"/>
                </a:lnTo>
                <a:lnTo>
                  <a:pt x="633984" y="487679"/>
                </a:lnTo>
                <a:lnTo>
                  <a:pt x="632460" y="489203"/>
                </a:lnTo>
                <a:close/>
              </a:path>
              <a:path w="661670" h="489585">
                <a:moveTo>
                  <a:pt x="633984" y="484631"/>
                </a:moveTo>
                <a:lnTo>
                  <a:pt x="626364" y="484631"/>
                </a:lnTo>
                <a:lnTo>
                  <a:pt x="630935" y="481583"/>
                </a:lnTo>
                <a:lnTo>
                  <a:pt x="633984" y="481583"/>
                </a:lnTo>
                <a:lnTo>
                  <a:pt x="633984" y="484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7244" y="4204715"/>
            <a:ext cx="661670" cy="1362710"/>
          </a:xfrm>
          <a:custGeom>
            <a:avLst/>
            <a:gdLst/>
            <a:ahLst/>
            <a:cxnLst/>
            <a:rect l="l" t="t" r="r" b="b"/>
            <a:pathLst>
              <a:path w="661670" h="1362710">
                <a:moveTo>
                  <a:pt x="626364" y="62483"/>
                </a:moveTo>
                <a:lnTo>
                  <a:pt x="600456" y="62483"/>
                </a:lnTo>
                <a:lnTo>
                  <a:pt x="630935" y="0"/>
                </a:lnTo>
                <a:lnTo>
                  <a:pt x="656212" y="51815"/>
                </a:lnTo>
                <a:lnTo>
                  <a:pt x="626364" y="51815"/>
                </a:lnTo>
                <a:lnTo>
                  <a:pt x="626364" y="62483"/>
                </a:lnTo>
                <a:close/>
              </a:path>
              <a:path w="661670" h="1362710">
                <a:moveTo>
                  <a:pt x="626364" y="1359407"/>
                </a:moveTo>
                <a:lnTo>
                  <a:pt x="626364" y="51815"/>
                </a:lnTo>
                <a:lnTo>
                  <a:pt x="633984" y="51815"/>
                </a:lnTo>
                <a:lnTo>
                  <a:pt x="633984" y="1354835"/>
                </a:lnTo>
                <a:lnTo>
                  <a:pt x="630935" y="1354835"/>
                </a:lnTo>
                <a:lnTo>
                  <a:pt x="626364" y="1359407"/>
                </a:lnTo>
                <a:close/>
              </a:path>
              <a:path w="661670" h="1362710">
                <a:moveTo>
                  <a:pt x="661416" y="62483"/>
                </a:moveTo>
                <a:lnTo>
                  <a:pt x="633984" y="62483"/>
                </a:lnTo>
                <a:lnTo>
                  <a:pt x="633984" y="51815"/>
                </a:lnTo>
                <a:lnTo>
                  <a:pt x="656212" y="51815"/>
                </a:lnTo>
                <a:lnTo>
                  <a:pt x="661416" y="62483"/>
                </a:lnTo>
                <a:close/>
              </a:path>
              <a:path w="661670" h="1362710">
                <a:moveTo>
                  <a:pt x="632460" y="1362455"/>
                </a:moveTo>
                <a:lnTo>
                  <a:pt x="0" y="1362455"/>
                </a:lnTo>
                <a:lnTo>
                  <a:pt x="0" y="1354835"/>
                </a:lnTo>
                <a:lnTo>
                  <a:pt x="626364" y="1354835"/>
                </a:lnTo>
                <a:lnTo>
                  <a:pt x="626364" y="1359407"/>
                </a:lnTo>
                <a:lnTo>
                  <a:pt x="633984" y="1359407"/>
                </a:lnTo>
                <a:lnTo>
                  <a:pt x="633984" y="1360931"/>
                </a:lnTo>
                <a:lnTo>
                  <a:pt x="632460" y="1362455"/>
                </a:lnTo>
                <a:close/>
              </a:path>
              <a:path w="661670" h="1362710">
                <a:moveTo>
                  <a:pt x="633984" y="1359407"/>
                </a:moveTo>
                <a:lnTo>
                  <a:pt x="626364" y="1359407"/>
                </a:lnTo>
                <a:lnTo>
                  <a:pt x="630935" y="1354835"/>
                </a:lnTo>
                <a:lnTo>
                  <a:pt x="633984" y="1354835"/>
                </a:lnTo>
                <a:lnTo>
                  <a:pt x="633984" y="1359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23416" y="5532120"/>
            <a:ext cx="1690370" cy="62865"/>
          </a:xfrm>
          <a:custGeom>
            <a:avLst/>
            <a:gdLst/>
            <a:ahLst/>
            <a:cxnLst/>
            <a:rect l="l" t="t" r="r" b="b"/>
            <a:pathLst>
              <a:path w="1690370" h="62864">
                <a:moveTo>
                  <a:pt x="1629156" y="62483"/>
                </a:moveTo>
                <a:lnTo>
                  <a:pt x="1629156" y="0"/>
                </a:lnTo>
                <a:lnTo>
                  <a:pt x="1681407" y="27431"/>
                </a:lnTo>
                <a:lnTo>
                  <a:pt x="1638300" y="27431"/>
                </a:lnTo>
                <a:lnTo>
                  <a:pt x="1638300" y="35051"/>
                </a:lnTo>
                <a:lnTo>
                  <a:pt x="1684020" y="35051"/>
                </a:lnTo>
                <a:lnTo>
                  <a:pt x="1629156" y="62483"/>
                </a:lnTo>
                <a:close/>
              </a:path>
              <a:path w="1690370" h="62864">
                <a:moveTo>
                  <a:pt x="845819" y="35051"/>
                </a:moveTo>
                <a:lnTo>
                  <a:pt x="0" y="35051"/>
                </a:lnTo>
                <a:lnTo>
                  <a:pt x="0" y="27431"/>
                </a:lnTo>
                <a:lnTo>
                  <a:pt x="842772" y="27431"/>
                </a:lnTo>
                <a:lnTo>
                  <a:pt x="841247" y="28955"/>
                </a:lnTo>
                <a:lnTo>
                  <a:pt x="841247" y="32003"/>
                </a:lnTo>
                <a:lnTo>
                  <a:pt x="848868" y="32003"/>
                </a:lnTo>
                <a:lnTo>
                  <a:pt x="845819" y="35051"/>
                </a:lnTo>
                <a:close/>
              </a:path>
              <a:path w="1690370" h="62864">
                <a:moveTo>
                  <a:pt x="841247" y="32003"/>
                </a:moveTo>
                <a:lnTo>
                  <a:pt x="841247" y="28955"/>
                </a:lnTo>
                <a:lnTo>
                  <a:pt x="842772" y="27431"/>
                </a:lnTo>
                <a:lnTo>
                  <a:pt x="845819" y="27431"/>
                </a:lnTo>
                <a:lnTo>
                  <a:pt x="841247" y="32003"/>
                </a:lnTo>
                <a:close/>
              </a:path>
              <a:path w="1690370" h="62864">
                <a:moveTo>
                  <a:pt x="1629156" y="35051"/>
                </a:moveTo>
                <a:lnTo>
                  <a:pt x="847344" y="35051"/>
                </a:lnTo>
                <a:lnTo>
                  <a:pt x="848868" y="33527"/>
                </a:lnTo>
                <a:lnTo>
                  <a:pt x="848868" y="32003"/>
                </a:lnTo>
                <a:lnTo>
                  <a:pt x="841247" y="32003"/>
                </a:lnTo>
                <a:lnTo>
                  <a:pt x="845819" y="27431"/>
                </a:lnTo>
                <a:lnTo>
                  <a:pt x="1629156" y="27431"/>
                </a:lnTo>
                <a:lnTo>
                  <a:pt x="1629156" y="35051"/>
                </a:lnTo>
                <a:close/>
              </a:path>
              <a:path w="1690370" h="62864">
                <a:moveTo>
                  <a:pt x="1684020" y="35051"/>
                </a:moveTo>
                <a:lnTo>
                  <a:pt x="1638300" y="35051"/>
                </a:lnTo>
                <a:lnTo>
                  <a:pt x="1638300" y="27431"/>
                </a:lnTo>
                <a:lnTo>
                  <a:pt x="1681407" y="27431"/>
                </a:lnTo>
                <a:lnTo>
                  <a:pt x="1690115" y="32003"/>
                </a:lnTo>
                <a:lnTo>
                  <a:pt x="1684020" y="35051"/>
                </a:lnTo>
                <a:close/>
              </a:path>
              <a:path w="1690370" h="62864">
                <a:moveTo>
                  <a:pt x="847344" y="35051"/>
                </a:moveTo>
                <a:lnTo>
                  <a:pt x="845819" y="35051"/>
                </a:lnTo>
                <a:lnTo>
                  <a:pt x="848868" y="32003"/>
                </a:lnTo>
                <a:lnTo>
                  <a:pt x="848868" y="33527"/>
                </a:lnTo>
                <a:lnTo>
                  <a:pt x="847344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03603" y="4658867"/>
            <a:ext cx="1710055" cy="60960"/>
          </a:xfrm>
          <a:custGeom>
            <a:avLst/>
            <a:gdLst/>
            <a:ahLst/>
            <a:cxnLst/>
            <a:rect l="l" t="t" r="r" b="b"/>
            <a:pathLst>
              <a:path w="1710055" h="60960">
                <a:moveTo>
                  <a:pt x="1648968" y="60959"/>
                </a:moveTo>
                <a:lnTo>
                  <a:pt x="1648968" y="0"/>
                </a:lnTo>
                <a:lnTo>
                  <a:pt x="1703832" y="27431"/>
                </a:lnTo>
                <a:lnTo>
                  <a:pt x="1658112" y="27431"/>
                </a:lnTo>
                <a:lnTo>
                  <a:pt x="1658112" y="35051"/>
                </a:lnTo>
                <a:lnTo>
                  <a:pt x="1700784" y="35051"/>
                </a:lnTo>
                <a:lnTo>
                  <a:pt x="1648968" y="60959"/>
                </a:lnTo>
                <a:close/>
              </a:path>
              <a:path w="1710055" h="60960">
                <a:moveTo>
                  <a:pt x="854964" y="35051"/>
                </a:moveTo>
                <a:lnTo>
                  <a:pt x="0" y="35051"/>
                </a:lnTo>
                <a:lnTo>
                  <a:pt x="0" y="27431"/>
                </a:lnTo>
                <a:lnTo>
                  <a:pt x="853439" y="27431"/>
                </a:lnTo>
                <a:lnTo>
                  <a:pt x="850392" y="28955"/>
                </a:lnTo>
                <a:lnTo>
                  <a:pt x="850392" y="30479"/>
                </a:lnTo>
                <a:lnTo>
                  <a:pt x="858012" y="30479"/>
                </a:lnTo>
                <a:lnTo>
                  <a:pt x="854964" y="35051"/>
                </a:lnTo>
                <a:close/>
              </a:path>
              <a:path w="1710055" h="60960">
                <a:moveTo>
                  <a:pt x="850392" y="30479"/>
                </a:moveTo>
                <a:lnTo>
                  <a:pt x="850392" y="28955"/>
                </a:lnTo>
                <a:lnTo>
                  <a:pt x="853439" y="27431"/>
                </a:lnTo>
                <a:lnTo>
                  <a:pt x="854964" y="27431"/>
                </a:lnTo>
                <a:lnTo>
                  <a:pt x="850392" y="30479"/>
                </a:lnTo>
                <a:close/>
              </a:path>
              <a:path w="1710055" h="60960">
                <a:moveTo>
                  <a:pt x="1648968" y="35051"/>
                </a:moveTo>
                <a:lnTo>
                  <a:pt x="856488" y="35051"/>
                </a:lnTo>
                <a:lnTo>
                  <a:pt x="858012" y="33527"/>
                </a:lnTo>
                <a:lnTo>
                  <a:pt x="858012" y="30479"/>
                </a:lnTo>
                <a:lnTo>
                  <a:pt x="850392" y="30479"/>
                </a:lnTo>
                <a:lnTo>
                  <a:pt x="854964" y="27431"/>
                </a:lnTo>
                <a:lnTo>
                  <a:pt x="1648968" y="27431"/>
                </a:lnTo>
                <a:lnTo>
                  <a:pt x="1648968" y="35051"/>
                </a:lnTo>
                <a:close/>
              </a:path>
              <a:path w="1710055" h="60960">
                <a:moveTo>
                  <a:pt x="1700784" y="35051"/>
                </a:moveTo>
                <a:lnTo>
                  <a:pt x="1658112" y="35051"/>
                </a:lnTo>
                <a:lnTo>
                  <a:pt x="1658112" y="27431"/>
                </a:lnTo>
                <a:lnTo>
                  <a:pt x="1703832" y="27431"/>
                </a:lnTo>
                <a:lnTo>
                  <a:pt x="1709928" y="30479"/>
                </a:lnTo>
                <a:lnTo>
                  <a:pt x="1700784" y="35051"/>
                </a:lnTo>
                <a:close/>
              </a:path>
              <a:path w="1710055" h="60960">
                <a:moveTo>
                  <a:pt x="856488" y="35051"/>
                </a:moveTo>
                <a:lnTo>
                  <a:pt x="854964" y="35051"/>
                </a:lnTo>
                <a:lnTo>
                  <a:pt x="858012" y="30479"/>
                </a:lnTo>
                <a:lnTo>
                  <a:pt x="858012" y="33527"/>
                </a:lnTo>
                <a:lnTo>
                  <a:pt x="856488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988318" y="4464226"/>
            <a:ext cx="4908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Courier New"/>
                <a:cs typeface="Courier New"/>
              </a:rPr>
              <a:t>h</a:t>
            </a:r>
            <a:r>
              <a:rPr sz="1100" spc="-280" dirty="0">
                <a:latin typeface="Courier New"/>
                <a:cs typeface="Courier New"/>
              </a:rPr>
              <a:t>tt</a:t>
            </a:r>
            <a:r>
              <a:rPr sz="1100" dirty="0">
                <a:latin typeface="Courier New"/>
                <a:cs typeface="Courier New"/>
              </a:rPr>
              <a:t>p</a:t>
            </a:r>
            <a:r>
              <a:rPr sz="1100" spc="-180" dirty="0">
                <a:latin typeface="Courier New"/>
                <a:cs typeface="Courier New"/>
              </a:rPr>
              <a:t>s</a:t>
            </a:r>
            <a:r>
              <a:rPr sz="1100" spc="-430" dirty="0">
                <a:latin typeface="Courier New"/>
                <a:cs typeface="Courier New"/>
              </a:rPr>
              <a:t>:</a:t>
            </a:r>
            <a:r>
              <a:rPr sz="1100" spc="-225" dirty="0">
                <a:latin typeface="Courier New"/>
                <a:cs typeface="Courier New"/>
              </a:rPr>
              <a:t>//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57244" y="3669791"/>
            <a:ext cx="127000" cy="62865"/>
          </a:xfrm>
          <a:custGeom>
            <a:avLst/>
            <a:gdLst/>
            <a:ahLst/>
            <a:cxnLst/>
            <a:rect l="l" t="t" r="r" b="b"/>
            <a:pathLst>
              <a:path w="127000" h="62864">
                <a:moveTo>
                  <a:pt x="74676" y="32004"/>
                </a:moveTo>
                <a:lnTo>
                  <a:pt x="67056" y="32004"/>
                </a:lnTo>
                <a:lnTo>
                  <a:pt x="67056" y="25908"/>
                </a:lnTo>
                <a:lnTo>
                  <a:pt x="65532" y="24384"/>
                </a:lnTo>
                <a:lnTo>
                  <a:pt x="65532" y="0"/>
                </a:lnTo>
                <a:lnTo>
                  <a:pt x="117783" y="27432"/>
                </a:lnTo>
                <a:lnTo>
                  <a:pt x="74676" y="27432"/>
                </a:lnTo>
                <a:lnTo>
                  <a:pt x="74676" y="32004"/>
                </a:lnTo>
                <a:close/>
              </a:path>
              <a:path w="127000" h="62864">
                <a:moveTo>
                  <a:pt x="59436" y="32004"/>
                </a:moveTo>
                <a:lnTo>
                  <a:pt x="0" y="32004"/>
                </a:lnTo>
                <a:lnTo>
                  <a:pt x="0" y="24384"/>
                </a:lnTo>
                <a:lnTo>
                  <a:pt x="65532" y="24384"/>
                </a:lnTo>
                <a:lnTo>
                  <a:pt x="65532" y="27432"/>
                </a:lnTo>
                <a:lnTo>
                  <a:pt x="59436" y="27432"/>
                </a:lnTo>
                <a:lnTo>
                  <a:pt x="59436" y="32004"/>
                </a:lnTo>
                <a:close/>
              </a:path>
              <a:path w="127000" h="62864">
                <a:moveTo>
                  <a:pt x="67056" y="32004"/>
                </a:moveTo>
                <a:lnTo>
                  <a:pt x="65532" y="30480"/>
                </a:lnTo>
                <a:lnTo>
                  <a:pt x="65532" y="24384"/>
                </a:lnTo>
                <a:lnTo>
                  <a:pt x="67056" y="25908"/>
                </a:lnTo>
                <a:lnTo>
                  <a:pt x="67056" y="32004"/>
                </a:lnTo>
                <a:close/>
              </a:path>
              <a:path w="127000" h="62864">
                <a:moveTo>
                  <a:pt x="65532" y="35052"/>
                </a:moveTo>
                <a:lnTo>
                  <a:pt x="60960" y="35052"/>
                </a:lnTo>
                <a:lnTo>
                  <a:pt x="59436" y="33528"/>
                </a:lnTo>
                <a:lnTo>
                  <a:pt x="59436" y="27432"/>
                </a:lnTo>
                <a:lnTo>
                  <a:pt x="62484" y="32004"/>
                </a:lnTo>
                <a:lnTo>
                  <a:pt x="65532" y="32004"/>
                </a:lnTo>
                <a:lnTo>
                  <a:pt x="65532" y="35052"/>
                </a:lnTo>
                <a:close/>
              </a:path>
              <a:path w="127000" h="62864">
                <a:moveTo>
                  <a:pt x="65532" y="32004"/>
                </a:moveTo>
                <a:lnTo>
                  <a:pt x="62484" y="32004"/>
                </a:lnTo>
                <a:lnTo>
                  <a:pt x="59436" y="27432"/>
                </a:lnTo>
                <a:lnTo>
                  <a:pt x="62484" y="27432"/>
                </a:lnTo>
                <a:lnTo>
                  <a:pt x="65532" y="30480"/>
                </a:lnTo>
                <a:lnTo>
                  <a:pt x="65532" y="32004"/>
                </a:lnTo>
                <a:close/>
              </a:path>
              <a:path w="127000" h="62864">
                <a:moveTo>
                  <a:pt x="65532" y="30480"/>
                </a:moveTo>
                <a:lnTo>
                  <a:pt x="62484" y="27432"/>
                </a:lnTo>
                <a:lnTo>
                  <a:pt x="65532" y="27432"/>
                </a:lnTo>
                <a:lnTo>
                  <a:pt x="65532" y="30480"/>
                </a:lnTo>
                <a:close/>
              </a:path>
              <a:path w="127000" h="62864">
                <a:moveTo>
                  <a:pt x="120395" y="35052"/>
                </a:moveTo>
                <a:lnTo>
                  <a:pt x="74676" y="35052"/>
                </a:lnTo>
                <a:lnTo>
                  <a:pt x="74676" y="27432"/>
                </a:lnTo>
                <a:lnTo>
                  <a:pt x="117783" y="27432"/>
                </a:lnTo>
                <a:lnTo>
                  <a:pt x="126491" y="32004"/>
                </a:lnTo>
                <a:lnTo>
                  <a:pt x="120395" y="35052"/>
                </a:lnTo>
                <a:close/>
              </a:path>
              <a:path w="127000" h="62864">
                <a:moveTo>
                  <a:pt x="65532" y="62484"/>
                </a:moveTo>
                <a:lnTo>
                  <a:pt x="65532" y="30480"/>
                </a:lnTo>
                <a:lnTo>
                  <a:pt x="67056" y="32004"/>
                </a:lnTo>
                <a:lnTo>
                  <a:pt x="74676" y="32004"/>
                </a:lnTo>
                <a:lnTo>
                  <a:pt x="74676" y="35052"/>
                </a:lnTo>
                <a:lnTo>
                  <a:pt x="120395" y="35052"/>
                </a:lnTo>
                <a:lnTo>
                  <a:pt x="6553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64826" y="3410712"/>
            <a:ext cx="902207" cy="466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5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1086</Words>
  <Application>Microsoft Office PowerPoint</Application>
  <PresentationFormat>Custom</PresentationFormat>
  <Paragraphs>276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Segoe UI</vt:lpstr>
      <vt:lpstr>Times New Roman</vt:lpstr>
      <vt:lpstr>Wingdings</vt:lpstr>
      <vt:lpstr>Office Theme</vt:lpstr>
      <vt:lpstr>Scalable Data Science with Hadoop,  Spark and R</vt:lpstr>
      <vt:lpstr>Microsoft R Server</vt:lpstr>
      <vt:lpstr>R Server “Parallel External Memory Algorithms” (PEMAs)</vt:lpstr>
      <vt:lpstr>R Script for Execution in MapReduce</vt:lpstr>
      <vt:lpstr>Easy to Switch From MapReduce to Spark</vt:lpstr>
      <vt:lpstr>R Server: scale-out R</vt:lpstr>
      <vt:lpstr>Parallelized &amp; Distributed Algorithms</vt:lpstr>
      <vt:lpstr>R Server Hadoop Architecture</vt:lpstr>
      <vt:lpstr>R Server for Hadoop - Connectivity</vt:lpstr>
      <vt:lpstr>HDInsight + R Server: Managed Hadoop for  Advanced Analytics in the Cloud</vt:lpstr>
      <vt:lpstr>R Server on Hadoop/HDInsight scales to hundreds  of nodes, billions of rows and terabytes of data</vt:lpstr>
      <vt:lpstr>Typical advanced analytics lifecycle</vt:lpstr>
      <vt:lpstr>Airline Arrival Delay Prediction Demo</vt:lpstr>
      <vt:lpstr>Airline data set</vt:lpstr>
      <vt:lpstr>Weather data set</vt:lpstr>
      <vt:lpstr>Provisioning a cluster with R Server</vt:lpstr>
      <vt:lpstr>Scaling a cluster</vt:lpstr>
      <vt:lpstr>Clean and Join using SparkR in R Server</vt:lpstr>
      <vt:lpstr>Train, Score, and Evaluate using R Server</vt:lpstr>
      <vt:lpstr>Publish Web Service from R</vt:lpstr>
      <vt:lpstr>Demo Technologies</vt:lpstr>
      <vt:lpstr>Building a genetic disease risk application with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Scalable Data Science with Hadoop Spark and R v1.2.pptx</dc:title>
  <dc:creator>Mrinal Chakraborty,  Consultant, Data Insights Team, Hyderabad, India. Email: mrchakra@microsoft.com</dc:creator>
  <cp:lastModifiedBy>Mrinal Chakraborty</cp:lastModifiedBy>
  <cp:revision>8</cp:revision>
  <dcterms:created xsi:type="dcterms:W3CDTF">2017-05-10T13:49:52Z</dcterms:created>
  <dcterms:modified xsi:type="dcterms:W3CDTF">2017-05-11T05:39:00Z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2016-07-02T00:00:00Z</vt:filetime>
  </property>
  <property fmtid="{D5CDD505-2E9C-101B-9397-08002B2CF9AE}" pid="3" name="LastSaved">
    <vt:filetime>2017-05-10T00:00:00Z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Ref">
    <vt:lpwstr>https://api.informationprotection.azure.com/api/72f988bf-86f1-41af-91ab-2d7cd011db47</vt:lpwstr>
  </property>
  <property fmtid="{D5CDD505-2E9C-101B-9397-08002B2CF9AE}" pid="7" name="MSIP_Label_f42aa342-8706-4288-bd11-ebb85995028c_SetBy">
    <vt:lpwstr>mrchakra@microsoft.com</vt:lpwstr>
  </property>
  <property fmtid="{D5CDD505-2E9C-101B-9397-08002B2CF9AE}" pid="8" name="MSIP_Label_f42aa342-8706-4288-bd11-ebb85995028c_SetDate">
    <vt:lpwstr>2017-05-10T19:22:37.3817256+05:30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Sensitivity">
    <vt:lpwstr>General</vt:lpwstr>
  </property>
</Properties>
</file>