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2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607225"/>
            <a:ext cx="8118600" cy="25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</a:t>
            </a:r>
            <a:r>
              <a:rPr lang="en" sz="3000"/>
              <a:t>nformation Extraction from Micro-blogs Posted during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Disasters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Mrinal Aich, Shamik Kundu, Vaibhav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147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Results so far:(2/2)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87315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accuracy: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System Accuracy changes according to the accuracy of the tweets classified in various classes.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ystem_Accuracy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150" y="1237450"/>
            <a:ext cx="6512723" cy="303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Planned next…	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Integrate SVM learning for our classification.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Expand model to classify all 7 classes.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Removing less frequent words from Bag of words updated by SVM.</a:t>
            </a:r>
            <a:br>
              <a:rPr lang="en"/>
            </a:br>
            <a:r>
              <a:rPr lang="en"/>
              <a:t>(remove unwanted words)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Preprocessing: </a:t>
            </a:r>
            <a:br>
              <a:rPr lang="en"/>
            </a:br>
            <a:r>
              <a:rPr lang="en"/>
              <a:t>1. Substring matching using regexp, e.g ModiGovt</a:t>
            </a:r>
            <a:br>
              <a:rPr lang="en"/>
            </a:br>
            <a:r>
              <a:rPr lang="en"/>
              <a:t>2. </a:t>
            </a:r>
            <a:r>
              <a:rPr lang="en"/>
              <a:t>Handling</a:t>
            </a:r>
            <a:r>
              <a:rPr lang="en"/>
              <a:t> abbreviations.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6000"/>
              <a:t>           </a:t>
            </a:r>
            <a:r>
              <a:rPr lang="en" sz="48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 description: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large set of tweets posted during recent Nepal disaster event along with a set of topics (in TREC format) is given. Each ‘topic’ will identify a broad information need during a disaster.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Aim is to develop IR methodologies for extracting relevant tweets according to a given set of topics describing a generic information need during the disaster situation.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Drawback of other known approaches: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No labels &amp; small data content</a:t>
            </a:r>
            <a:r>
              <a:rPr lang="en"/>
              <a:t>: The data-set given doesn't contain any label and the text present in each tweet is very less to use any kind of supervised learning method for classification.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tf-idf scoring:</a:t>
            </a:r>
            <a:r>
              <a:rPr lang="en"/>
              <a:t> The weighted score of words calculated cannot help in classifying  in our case.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NLP based algorithms</a:t>
            </a:r>
            <a:r>
              <a:rPr lang="en"/>
              <a:t> can’t be used since the sentence frames are not grammatically structured.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Choice of Algorithm for the problem:(1/2)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Our Approach: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Create a bag of words for each class which consists of uni-grams and bi-grams.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Compare each tweet with these bag of words to calculate a similarity based score.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Set a particular threshold and if for a tweet the value of score of all the classes is below this threshold then mark the tweet as not useful.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Use manually labeled data for 1000 tweets for supervised learning (SVM training) and then get the label for another set of 1000 tweets occurring in a different time interval using combined score of SVM and similarity feature.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Choice of Algorithm for the problem:(2/2)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5. For training purpose of SVM, unigrams will be used as feature.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  <a:r>
              <a:rPr lang="en"/>
              <a:t>. </a:t>
            </a:r>
            <a:r>
              <a:rPr lang="en"/>
              <a:t>Increasingly add more words to bag of words and remove some if they are very        less frequent.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7. </a:t>
            </a:r>
            <a:r>
              <a:rPr lang="en"/>
              <a:t>Repeat the process for a couple of times attempting to capture tweets at different time intervals to annotate another set of 1000 tweets to train SVM.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8. Classify rest of the tweets based on uni-grams, bi-grams and SVM score.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of proposed model:</a:t>
            </a:r>
          </a:p>
        </p:txBody>
      </p:sp>
      <p:pic>
        <p:nvPicPr>
          <p:cNvPr descr="IR Workflow.jp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88225"/>
            <a:ext cx="6643699" cy="38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done so far: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71600"/>
            <a:ext cx="8520600" cy="38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Raw tweets are extracted from the available json file.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Bag of words is generated manually for 7 given classes. </a:t>
            </a:r>
            <a:br>
              <a:rPr lang="en"/>
            </a:br>
            <a:r>
              <a:rPr lang="en"/>
              <a:t>Till now, we worked on  classification of 3 classes out of 7.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Preprocessing: Normalized acronyms, removal of special symbols, case-folding.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1000 tweets are manually annotated for evaluating the system for precision, recall and f-measure.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Classification is done for 3 classes based on similarity based scores with the bag of words.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Formulas: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60525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the results are done on the basis of following metrics:</a:t>
            </a:r>
            <a:br>
              <a:rPr lang="en"/>
            </a:br>
            <a:br>
              <a:rPr lang="en"/>
            </a:br>
            <a:r>
              <a:rPr lang="en"/>
              <a:t>Calculated Score(each class) = weight of unigram * unigrams matched + weight of bigram * bi-grams matched.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Proposed formula for future work: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deCogsEqn(2).gif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050" y="3777800"/>
            <a:ext cx="5886199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Results so far:(1/2)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71600"/>
            <a:ext cx="8520600" cy="38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Precision, Recall and F-measure Graphs: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    									</a:t>
            </a:r>
            <a:r>
              <a:rPr lang="en" sz="1000"/>
              <a:t>FI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</a:t>
            </a:r>
            <a:r>
              <a:rPr lang="en" sz="900"/>
              <a:t>Fig 3. NGO/Government works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600"/>
              <a:t>                                         </a:t>
            </a:r>
            <a:r>
              <a:rPr lang="en" sz="1000"/>
              <a:t>     Fig2. Resources Required/Available                                                   Fig4. Medical resources required/ available</a:t>
            </a:r>
          </a:p>
        </p:txBody>
      </p:sp>
      <p:pic>
        <p:nvPicPr>
          <p:cNvPr descr="Class_Resources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50" y="2345512"/>
            <a:ext cx="3548050" cy="241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_NGO_Govt.png"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075" y="273850"/>
            <a:ext cx="3476623" cy="207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_Medical.png"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075" y="2536025"/>
            <a:ext cx="3357550" cy="23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