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ld Standard TT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1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607225"/>
            <a:ext cx="8118600" cy="25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</a:t>
            </a:r>
            <a:r>
              <a:rPr lang="en" sz="3000"/>
              <a:t>nformation Extraction from Micro-blogs Posted during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Disasters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Mrinal Aich, Shamik Kundu, Vaibhav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Configurable Parameters of the System: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UnigramWeight =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BigramWeight = 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AlphaFactor, α = 0.1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SVMTrainSetTweets = 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NeutralClassThresholdValue = 0.49</a:t>
            </a:r>
            <a:br>
              <a:rPr lang="en"/>
            </a:br>
            <a:r>
              <a:rPr lang="en"/>
              <a:t>FrequentUnwantedWords = 125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so far:(1/3)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095400"/>
            <a:ext cx="8520600" cy="38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Precision, Recall and F-measure Graphs: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											               Fig2 . Resources Required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											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                            Fig1. Resources Available            						Fig3.  Medical Resources Required</a:t>
            </a:r>
          </a:p>
        </p:txBody>
      </p:sp>
      <p:pic>
        <p:nvPicPr>
          <p:cNvPr id="126" name="Shape 126" descr="Class_Resources_Avail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5" y="1615850"/>
            <a:ext cx="4035000" cy="3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Class_Resources_Requir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875" y="140499"/>
            <a:ext cx="3032600" cy="22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Class_Medical_Rsc_Requir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874" y="2690175"/>
            <a:ext cx="3032600" cy="19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-68425"/>
            <a:ext cx="8520600" cy="89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so far:(2/3)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873150"/>
            <a:ext cx="8520600" cy="410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	Fig4. Medical Resources Available	  			                   Fig5 Available/Requirement of rsc at specific Locations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	   Fig6 Activites of various NGOs		 			   Fig7 Infrastructure damage and restoration report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135" name="Shape 135" descr="Class_Medical_Rsc_Avail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25" y="513225"/>
            <a:ext cx="2988050" cy="19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Class_Rsc_at_Locatio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187" y="513225"/>
            <a:ext cx="3014026" cy="19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Class_NGO_Activit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25" y="2691475"/>
            <a:ext cx="2935574" cy="1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Class_Infr_Damage_Restoratio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175" y="2691475"/>
            <a:ext cx="2988050" cy="1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so far:(3/3)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marL="3200400" lvl="0" indent="457200" rtl="0">
              <a:spcBef>
                <a:spcPts val="0"/>
              </a:spcBef>
              <a:buNone/>
            </a:pPr>
            <a:endParaRPr sz="1000"/>
          </a:p>
          <a:p>
            <a:pPr marL="3200400" lvl="0" indent="457200" rtl="0">
              <a:spcBef>
                <a:spcPts val="0"/>
              </a:spcBef>
              <a:buNone/>
            </a:pPr>
            <a:endParaRPr sz="1000"/>
          </a:p>
          <a:p>
            <a:pPr marL="3200400" lvl="0" indent="3873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Fig8 System Accuracy</a:t>
            </a:r>
          </a:p>
        </p:txBody>
      </p:sp>
      <p:pic>
        <p:nvPicPr>
          <p:cNvPr id="145" name="Shape 145" descr="System_Accura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50" y="1003875"/>
            <a:ext cx="5998850" cy="32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Conclusion(1/2)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The System Accuracy is almost 60% mainly dominated by successful classification of Neutral tweets.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The precision in Classes Resources Req. and Available are good because of </a:t>
            </a:r>
            <a:br>
              <a:rPr lang="en"/>
            </a:br>
            <a:r>
              <a:rPr lang="en"/>
              <a:t>good set of initial Bag of words which included common words.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Class Avai./Req. of resources at spec. Locations also has a good precision as we considered all the villages and towns in Nepal in our bag of words.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Conclusion(2/2)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The Graph of class infrastructure damage restoration are not good as the Bag of words of this class is very closely related to the class resources required at specific location.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5. The graph of activities by NGOs is worst as making an exhaustive list of all the NGOs that are appearing in our dataset is practically not feasible.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 of Enhancement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Model accuracy is very dependent on the initial set of Bag of Words. Getting a better initial Bag of Words or making model less dependent on the same.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Better selection of parameters might result in better system accuracy.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6000"/>
              <a:t>           </a:t>
            </a: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description: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large set of tweets posted during recent Nepal disaster event along with a set of topics (in TREC format) is given. Each ‘topic’ will identify a broad information need during a disaster.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Aim is to develop IR methodologies for extracting relevant tweets according to a given set of topics describing a generic information need during the disaster situation.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Drawback of other known approaches: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No labels &amp; small data content</a:t>
            </a:r>
            <a:r>
              <a:rPr lang="en"/>
              <a:t>: The data-set given doesn't contain any label and the text present in each tweet is very less to use any kind of supervised learning method for classification.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tf-idf scoring:</a:t>
            </a:r>
            <a:r>
              <a:rPr lang="en"/>
              <a:t> The weighted score of words calculated cannot help in classifying  in our case.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NLP based algorithms</a:t>
            </a:r>
            <a:r>
              <a:rPr lang="en"/>
              <a:t> can’t be used since the sentence frames are not grammatically structured.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7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of proposed model:</a:t>
            </a:r>
          </a:p>
        </p:txBody>
      </p:sp>
      <p:pic>
        <p:nvPicPr>
          <p:cNvPr id="78" name="Shape 78" descr="IR Workflow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25" y="1241525"/>
            <a:ext cx="8269500" cy="3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Choice of Algorithm for the problem:(1/3)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985425"/>
            <a:ext cx="8520600" cy="36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Raw tweets are extracted from the available json file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Initial Bag of words is generated manually for 7 given classes having uni-grams and bi-grams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Preprocessing:Normalized acronyms, removal of special symbols and stopwords</a:t>
            </a:r>
            <a:r>
              <a:rPr lang="en" dirty="0" smtClean="0"/>
              <a:t>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1000 tweets are classified on the basis of these initial Bag of Words.</a:t>
            </a:r>
            <a:br>
              <a:rPr lang="en" dirty="0" smtClean="0"/>
            </a:br>
            <a:endParaRPr lang="en" dirty="0" smtClean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Set </a:t>
            </a:r>
            <a:r>
              <a:rPr lang="en" dirty="0"/>
              <a:t>a particular threshold and if for a tweet the value of score of all the classes is below this threshold then mark the tweet as not useful.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Choice of Algorithm for the problem:(2/3)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6.Each of these classified tweets are then used for training SVM considering uni-grams as features.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7. Repeatedly, for another set of 1000 tweets (belonging to a diff. time interval) the Trained-SVM calculates probability of tweet belonging to each class.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8. Classification is done on the basis of Text Classification and SVM Classification, giving weightage to each across different iterations.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9. The Bag of Words are continuously getting updated (improved) based on the recently classified tweets.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Choice of Algorithm for the problem:(3/3)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10. Unuseful words are being removed from Bag of Words using an algorithm.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11. In next iteration, all</a:t>
            </a:r>
            <a:r>
              <a:rPr lang="en" b="1"/>
              <a:t> </a:t>
            </a:r>
            <a:r>
              <a:rPr lang="en"/>
              <a:t>classified tweets till that point are used for training SVM.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12. Since the Training data of SVM is increasing, the weight assigned to its score is also being increased across iterations.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13. Finally, after 5 iterations of training the SVM and updation of Bag of Words </a:t>
            </a:r>
            <a:br>
              <a:rPr lang="en"/>
            </a:br>
            <a:r>
              <a:rPr lang="en"/>
              <a:t>(increasing by 1000 tweets each time) all the remaining</a:t>
            </a:r>
            <a:r>
              <a:rPr lang="en" b="1"/>
              <a:t> </a:t>
            </a:r>
            <a:r>
              <a:rPr lang="en"/>
              <a:t>tweets are classified.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Formulas(1/2):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35500" y="1160525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Updating bag of words: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Score calculation of a class: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Where α is weightage assigned to SVM score, less than 1.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 descr="CodeCogsEqn(1)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2896262"/>
            <a:ext cx="6394800" cy="3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CodeCogsEqn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5" y="3402750"/>
            <a:ext cx="2465650" cy="3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aaaaaaaaaaaa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25" y="1598975"/>
            <a:ext cx="7770299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Formulas(2/2):	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Classification of tweets: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Where, threshold is an empirically calculated parameter.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 descr="2016-11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75" y="2650675"/>
            <a:ext cx="4254974" cy="4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CodeCogsEqn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50" y="1728575"/>
            <a:ext cx="6021525" cy="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PresentationFormat>On-screen Show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Old Standard TT</vt:lpstr>
      <vt:lpstr>paperback</vt:lpstr>
      <vt:lpstr>Information Extraction from Micro-blogs Posted during Disasters</vt:lpstr>
      <vt:lpstr>Problem Statement description:</vt:lpstr>
      <vt:lpstr>Drawback of other known approaches:</vt:lpstr>
      <vt:lpstr>Framework of proposed model:</vt:lpstr>
      <vt:lpstr>Choice of Algorithm for the problem:(1/3)</vt:lpstr>
      <vt:lpstr>Choice of Algorithm for the problem:(2/3) </vt:lpstr>
      <vt:lpstr>Choice of Algorithm for the problem:(3/3)</vt:lpstr>
      <vt:lpstr>Formulas(1/2):</vt:lpstr>
      <vt:lpstr>Formulas(2/2): </vt:lpstr>
      <vt:lpstr>Configurable Parameters of the System:</vt:lpstr>
      <vt:lpstr>Results so far:(1/3)</vt:lpstr>
      <vt:lpstr>Results so far:(2/3)</vt:lpstr>
      <vt:lpstr>Results so far:(3/3)</vt:lpstr>
      <vt:lpstr>Conclusion(1/2)</vt:lpstr>
      <vt:lpstr>Conclusion(2/2) </vt:lpstr>
      <vt:lpstr>Scope of Enhancement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from Micro-blogs Posted during Disasters</dc:title>
  <cp:lastModifiedBy>Michail</cp:lastModifiedBy>
  <cp:revision>1</cp:revision>
  <dcterms:modified xsi:type="dcterms:W3CDTF">2016-11-17T16:54:40Z</dcterms:modified>
</cp:coreProperties>
</file>