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95d832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95d832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8b41d7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8b41d7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8b41d7e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8b41d7e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5e6810e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5e6810e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5e6810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5e6810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204064" y="3843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2532476" y="3843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4"/>
          </p:nvPr>
        </p:nvSpPr>
        <p:spPr>
          <a:xfrm>
            <a:off x="0" y="4133850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0" y="-6825"/>
            <a:ext cx="9144000" cy="414000"/>
            <a:chOff x="0" y="-6825"/>
            <a:chExt cx="9144000" cy="414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-6825"/>
              <a:ext cx="9144000" cy="414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21775" y="-6824"/>
              <a:ext cx="2500432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95309" y="33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8696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78924" y="242751"/>
            <a:ext cx="629933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98380" y="2367271"/>
            <a:ext cx="1461356" cy="1927164"/>
          </a:xfrm>
          <a:custGeom>
            <a:avLst/>
            <a:gdLst/>
            <a:ahLst/>
            <a:cxnLst/>
            <a:rect l="l" t="t" r="r" b="b"/>
            <a:pathLst>
              <a:path w="1948475" h="2569552" extrusionOk="0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491618" y="2943127"/>
            <a:ext cx="349089" cy="460361"/>
          </a:xfrm>
          <a:custGeom>
            <a:avLst/>
            <a:gdLst/>
            <a:ahLst/>
            <a:cxnLst/>
            <a:rect l="l" t="t" r="r" b="b"/>
            <a:pathLst>
              <a:path w="465452" h="613815" extrusionOk="0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154471" y="3418610"/>
            <a:ext cx="629932" cy="830723"/>
          </a:xfrm>
          <a:custGeom>
            <a:avLst/>
            <a:gdLst/>
            <a:ahLst/>
            <a:cxnLst/>
            <a:rect l="l" t="t" r="r" b="b"/>
            <a:pathLst>
              <a:path w="839910" h="1107631" extrusionOk="0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291797" y="308983"/>
            <a:ext cx="1859454" cy="2452155"/>
          </a:xfrm>
          <a:custGeom>
            <a:avLst/>
            <a:gdLst/>
            <a:ahLst/>
            <a:cxnLst/>
            <a:rect l="l" t="t" r="r" b="b"/>
            <a:pathLst>
              <a:path w="2479272" h="3269540" extrusionOk="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872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1143" y="7060"/>
            <a:ext cx="9141600" cy="3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2420" y="80399"/>
            <a:ext cx="492553" cy="24627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2008148" y="3287404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008148" y="3670551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204064" y="647571"/>
            <a:ext cx="42093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46102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461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281" y="113944"/>
            <a:ext cx="468232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23400" y="1522725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010400" y="69008"/>
            <a:ext cx="2133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github.com/hil-se/fd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3271" y="113954"/>
            <a:ext cx="591313" cy="2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4111975" y="172825"/>
            <a:ext cx="4846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Rochester Institute of Technology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en" sz="17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fld id="{00000000-1234-1234-1234-123412341234}" type="slidenum">
              <a:rPr lang="en" sz="1600" b="1" i="0" u="none" strike="noStrike" cap="none">
                <a:solidFill>
                  <a:schemeClr val="dk1"/>
                </a:solidFill>
              </a:rPr>
              <a:t>‹#›</a:t>
            </a:fld>
            <a:endParaRPr sz="27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204064" y="460570"/>
            <a:ext cx="2006100" cy="0"/>
          </a:xfrm>
          <a:prstGeom prst="straightConnector1">
            <a:avLst/>
          </a:prstGeom>
          <a:noFill/>
          <a:ln w="254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2532476" y="460570"/>
            <a:ext cx="6364200" cy="0"/>
          </a:xfrm>
          <a:prstGeom prst="straightConnector1">
            <a:avLst/>
          </a:prstGeom>
          <a:noFill/>
          <a:ln w="12700" cap="flat" cmpd="sng">
            <a:solidFill>
              <a:srgbClr val="E461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/>
          <p:nvPr/>
        </p:nvSpPr>
        <p:spPr>
          <a:xfrm>
            <a:off x="0" y="4775202"/>
            <a:ext cx="9144000" cy="38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4"/>
              </a:rPr>
              <a:t>https://github.com/hil-se/fds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cs.umn.edu/~kumar001/dmbook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 of Data Science: Project Report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Mrinal Chaudhari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5553800" y="3750175"/>
            <a:ext cx="331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Introduction to Data Mining, 2nd Edition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Tan, Steinbach, Karpatne,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86425" y="1650749"/>
            <a:ext cx="7368600" cy="299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600" dirty="0"/>
              <a:t>used the ‘</a:t>
            </a:r>
            <a:r>
              <a:rPr lang="en-IN" sz="1600" dirty="0"/>
              <a:t>telecommuting</a:t>
            </a:r>
            <a:r>
              <a:rPr lang="en" sz="1600" dirty="0"/>
              <a:t>’,’</a:t>
            </a:r>
            <a:r>
              <a:rPr lang="en-IN" sz="1600" dirty="0"/>
              <a:t> </a:t>
            </a:r>
            <a:r>
              <a:rPr lang="en-IN" sz="1600" dirty="0" err="1"/>
              <a:t>has_company_logo</a:t>
            </a:r>
            <a:r>
              <a:rPr lang="en" sz="1600" dirty="0"/>
              <a:t>’,’</a:t>
            </a:r>
            <a:r>
              <a:rPr lang="en-IN" sz="1600" dirty="0"/>
              <a:t> </a:t>
            </a:r>
            <a:r>
              <a:rPr lang="en-IN" sz="1600" dirty="0" err="1"/>
              <a:t>has_questions</a:t>
            </a:r>
            <a:r>
              <a:rPr lang="en" sz="1600" dirty="0"/>
              <a:t>’, ‘fraudulent’ column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These columns contains most valuable information for predicting fake news.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Dropped other irrelevant/less useful information for easier training and better performance.(</a:t>
            </a:r>
            <a:r>
              <a:rPr lang="en-IN" sz="1600" dirty="0"/>
              <a:t>title, location, description, requirements</a:t>
            </a:r>
            <a:r>
              <a:rPr lang="en" sz="1600" dirty="0"/>
              <a:t>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def test(data):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y = data["fraudulent"]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X = </a:t>
            </a:r>
            <a:r>
              <a:rPr lang="en-IN" sz="1200" dirty="0" err="1"/>
              <a:t>data.drop</a:t>
            </a:r>
            <a:r>
              <a:rPr lang="en-IN" sz="1200" dirty="0"/>
              <a:t>(['fraudulent'], axis=1)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   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86425" y="1650750"/>
            <a:ext cx="7368600" cy="309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Feature selection 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Remove unneccessary columns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def </a:t>
            </a:r>
            <a:r>
              <a:rPr lang="en-IN" sz="1200" dirty="0" err="1"/>
              <a:t>balance_data</a:t>
            </a:r>
            <a:r>
              <a:rPr lang="en-IN" sz="1200" dirty="0"/>
              <a:t>(data):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data['title']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data['location']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data['description']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  del data['requirements']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196" y="499225"/>
            <a:ext cx="5595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86425" y="1650750"/>
            <a:ext cx="7368600" cy="292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Random forest classifier 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Random forest classifier improve predictive accuracy.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200" dirty="0"/>
              <a:t>classifier = </a:t>
            </a:r>
            <a:r>
              <a:rPr lang="en-IN" sz="1200" dirty="0" err="1"/>
              <a:t>RandomForestClassifier</a:t>
            </a:r>
            <a:r>
              <a:rPr lang="en-IN" sz="1200" dirty="0"/>
              <a:t>(</a:t>
            </a:r>
            <a:r>
              <a:rPr lang="en-IN" sz="1200" dirty="0" err="1"/>
              <a:t>n_estimators</a:t>
            </a:r>
            <a:r>
              <a:rPr lang="en-IN" sz="1200" dirty="0"/>
              <a:t> = 35)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def fit(self, X, y):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	</a:t>
            </a:r>
            <a:r>
              <a:rPr lang="en-US" sz="1200" dirty="0" err="1"/>
              <a:t>classifier.fit</a:t>
            </a:r>
            <a:r>
              <a:rPr lang="en-US" sz="1200" dirty="0"/>
              <a:t>(X, y)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 return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86425" y="1650749"/>
            <a:ext cx="7368600" cy="297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Apply the preprocessor and learned model to predict whether a news is fake or not.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2400" dirty="0"/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def predict(self, X):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/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predictions = </a:t>
            </a:r>
            <a:r>
              <a:rPr lang="en-US" dirty="0" err="1"/>
              <a:t>classifier.predict</a:t>
            </a:r>
            <a:r>
              <a:rPr lang="en-US" dirty="0"/>
              <a:t>(X)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        return predictions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986425" y="1650750"/>
            <a:ext cx="33327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Oversampling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F1 score = 0.72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6400B-1428-4F95-95B5-09A3CA8A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54" y="423745"/>
            <a:ext cx="4770397" cy="4304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226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Georgia</vt:lpstr>
      <vt:lpstr>Noto Sans Symbols</vt:lpstr>
      <vt:lpstr>NTR</vt:lpstr>
      <vt:lpstr>RIT</vt:lpstr>
      <vt:lpstr>Foundation of Data Science: Project Report</vt:lpstr>
      <vt:lpstr>Preprocessing</vt:lpstr>
      <vt:lpstr>Preprocessing</vt:lpstr>
      <vt:lpstr>Model Training</vt:lpstr>
      <vt:lpstr>Prediction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Science: Project Report</dc:title>
  <dc:creator>Mrinal</dc:creator>
  <cp:lastModifiedBy>Mrinal</cp:lastModifiedBy>
  <cp:revision>12</cp:revision>
  <dcterms:modified xsi:type="dcterms:W3CDTF">2020-11-19T15:59:17Z</dcterms:modified>
</cp:coreProperties>
</file>