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63" r:id="rId2"/>
    <p:sldId id="265" r:id="rId3"/>
    <p:sldId id="284" r:id="rId4"/>
    <p:sldId id="285" r:id="rId5"/>
    <p:sldId id="260" r:id="rId6"/>
    <p:sldId id="287" r:id="rId7"/>
    <p:sldId id="288" r:id="rId8"/>
    <p:sldId id="261" r:id="rId9"/>
    <p:sldId id="286" r:id="rId10"/>
    <p:sldId id="262" r:id="rId11"/>
  </p:sldIdLst>
  <p:sldSz cx="9144000" cy="5143500" type="screen16x9"/>
  <p:notesSz cx="6858000" cy="9144000"/>
  <p:embeddedFontLst>
    <p:embeddedFont>
      <p:font typeface="Arial Black" panose="020B0A04020102020204" pitchFamily="34" charset="0"/>
      <p:regular r:id="rId13"/>
      <p:bold r:id="rId14"/>
    </p:embeddedFont>
    <p:embeddedFont>
      <p:font typeface="Montserrat" panose="00000500000000000000"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9" roundtripDataSignature="AMtx7mjEeApkBRQR+hZkAiCuLd7ov7ylJ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 name="Google Shape;7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6FE1D383-4CEE-2343-7C9B-56A0FD774C23}"/>
            </a:ext>
          </a:extLst>
        </p:cNvPr>
        <p:cNvGrpSpPr/>
        <p:nvPr/>
      </p:nvGrpSpPr>
      <p:grpSpPr>
        <a:xfrm>
          <a:off x="0" y="0"/>
          <a:ext cx="0" cy="0"/>
          <a:chOff x="0" y="0"/>
          <a:chExt cx="0" cy="0"/>
        </a:xfrm>
      </p:grpSpPr>
      <p:sp>
        <p:nvSpPr>
          <p:cNvPr id="101" name="Google Shape;101;p6:notes">
            <a:extLst>
              <a:ext uri="{FF2B5EF4-FFF2-40B4-BE49-F238E27FC236}">
                <a16:creationId xmlns:a16="http://schemas.microsoft.com/office/drawing/2014/main" id="{DA69037B-A29F-653E-D2B5-6836D5DADD2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6:notes">
            <a:extLst>
              <a:ext uri="{FF2B5EF4-FFF2-40B4-BE49-F238E27FC236}">
                <a16:creationId xmlns:a16="http://schemas.microsoft.com/office/drawing/2014/main" id="{7543D27C-15ED-BF51-23A2-56E34F96B8F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3352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7: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1" name="Google Shape;11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01">
  <p:cSld name="Data Cloud_1_1">
    <p:bg>
      <p:bgPr>
        <a:solidFill>
          <a:schemeClr val="accent1"/>
        </a:solidFill>
        <a:effectLst/>
      </p:bgPr>
    </p:bg>
    <p:spTree>
      <p:nvGrpSpPr>
        <p:cNvPr id="1" name="Shape 18"/>
        <p:cNvGrpSpPr/>
        <p:nvPr/>
      </p:nvGrpSpPr>
      <p:grpSpPr>
        <a:xfrm>
          <a:off x="0" y="0"/>
          <a:ext cx="0" cy="0"/>
          <a:chOff x="0" y="0"/>
          <a:chExt cx="0" cy="0"/>
        </a:xfrm>
      </p:grpSpPr>
      <p:grpSp>
        <p:nvGrpSpPr>
          <p:cNvPr id="19" name="Google Shape;19;p10"/>
          <p:cNvGrpSpPr/>
          <p:nvPr/>
        </p:nvGrpSpPr>
        <p:grpSpPr>
          <a:xfrm>
            <a:off x="-10" y="3770439"/>
            <a:ext cx="9143997" cy="1371564"/>
            <a:chOff x="-10" y="3735321"/>
            <a:chExt cx="9139427" cy="1408177"/>
          </a:xfrm>
        </p:grpSpPr>
        <p:pic>
          <p:nvPicPr>
            <p:cNvPr id="20" name="Google Shape;20;p10"/>
            <p:cNvPicPr preferRelativeResize="0"/>
            <p:nvPr/>
          </p:nvPicPr>
          <p:blipFill rotWithShape="1">
            <a:blip r:embed="rId2">
              <a:alphaModFix/>
            </a:blip>
            <a:srcRect/>
            <a:stretch/>
          </p:blipFill>
          <p:spPr>
            <a:xfrm>
              <a:off x="-10" y="3735321"/>
              <a:ext cx="3044952" cy="1408177"/>
            </a:xfrm>
            <a:prstGeom prst="rect">
              <a:avLst/>
            </a:prstGeom>
            <a:noFill/>
            <a:ln>
              <a:noFill/>
            </a:ln>
          </p:spPr>
        </p:pic>
        <p:pic>
          <p:nvPicPr>
            <p:cNvPr id="21" name="Google Shape;21;p10"/>
            <p:cNvPicPr preferRelativeResize="0"/>
            <p:nvPr/>
          </p:nvPicPr>
          <p:blipFill rotWithShape="1">
            <a:blip r:embed="rId3">
              <a:alphaModFix/>
            </a:blip>
            <a:srcRect t="139" b="138"/>
            <a:stretch/>
          </p:blipFill>
          <p:spPr>
            <a:xfrm>
              <a:off x="3049515" y="3735321"/>
              <a:ext cx="3044952" cy="1408177"/>
            </a:xfrm>
            <a:prstGeom prst="rect">
              <a:avLst/>
            </a:prstGeom>
            <a:noFill/>
            <a:ln>
              <a:noFill/>
            </a:ln>
          </p:spPr>
        </p:pic>
        <p:pic>
          <p:nvPicPr>
            <p:cNvPr id="22" name="Google Shape;22;p10"/>
            <p:cNvPicPr preferRelativeResize="0"/>
            <p:nvPr/>
          </p:nvPicPr>
          <p:blipFill rotWithShape="1">
            <a:blip r:embed="rId4">
              <a:alphaModFix/>
            </a:blip>
            <a:srcRect t="139" b="138"/>
            <a:stretch/>
          </p:blipFill>
          <p:spPr>
            <a:xfrm>
              <a:off x="6094465" y="3735321"/>
              <a:ext cx="3044952" cy="1408177"/>
            </a:xfrm>
            <a:prstGeom prst="rect">
              <a:avLst/>
            </a:prstGeom>
            <a:noFill/>
            <a:ln>
              <a:noFill/>
            </a:ln>
          </p:spPr>
        </p:pic>
      </p:grpSp>
      <p:grpSp>
        <p:nvGrpSpPr>
          <p:cNvPr id="23" name="Google Shape;23;p10"/>
          <p:cNvGrpSpPr/>
          <p:nvPr/>
        </p:nvGrpSpPr>
        <p:grpSpPr>
          <a:xfrm>
            <a:off x="-10" y="3770439"/>
            <a:ext cx="9143997" cy="1371564"/>
            <a:chOff x="-10" y="3735321"/>
            <a:chExt cx="9139427" cy="1408177"/>
          </a:xfrm>
        </p:grpSpPr>
        <p:pic>
          <p:nvPicPr>
            <p:cNvPr id="24" name="Google Shape;24;p10"/>
            <p:cNvPicPr preferRelativeResize="0"/>
            <p:nvPr/>
          </p:nvPicPr>
          <p:blipFill rotWithShape="1">
            <a:blip r:embed="rId2">
              <a:alphaModFix/>
            </a:blip>
            <a:srcRect/>
            <a:stretch/>
          </p:blipFill>
          <p:spPr>
            <a:xfrm>
              <a:off x="-10" y="3735321"/>
              <a:ext cx="3044952" cy="1408177"/>
            </a:xfrm>
            <a:prstGeom prst="rect">
              <a:avLst/>
            </a:prstGeom>
            <a:noFill/>
            <a:ln>
              <a:noFill/>
            </a:ln>
          </p:spPr>
        </p:pic>
        <p:pic>
          <p:nvPicPr>
            <p:cNvPr id="25" name="Google Shape;25;p10"/>
            <p:cNvPicPr preferRelativeResize="0"/>
            <p:nvPr/>
          </p:nvPicPr>
          <p:blipFill rotWithShape="1">
            <a:blip r:embed="rId3">
              <a:alphaModFix/>
            </a:blip>
            <a:srcRect t="139" b="138"/>
            <a:stretch/>
          </p:blipFill>
          <p:spPr>
            <a:xfrm>
              <a:off x="3049515" y="3735321"/>
              <a:ext cx="3044952" cy="1408177"/>
            </a:xfrm>
            <a:prstGeom prst="rect">
              <a:avLst/>
            </a:prstGeom>
            <a:noFill/>
            <a:ln>
              <a:noFill/>
            </a:ln>
          </p:spPr>
        </p:pic>
        <p:pic>
          <p:nvPicPr>
            <p:cNvPr id="26" name="Google Shape;26;p10"/>
            <p:cNvPicPr preferRelativeResize="0"/>
            <p:nvPr/>
          </p:nvPicPr>
          <p:blipFill rotWithShape="1">
            <a:blip r:embed="rId4">
              <a:alphaModFix/>
            </a:blip>
            <a:srcRect t="139" b="138"/>
            <a:stretch/>
          </p:blipFill>
          <p:spPr>
            <a:xfrm>
              <a:off x="6094465" y="3735321"/>
              <a:ext cx="3044952" cy="1408177"/>
            </a:xfrm>
            <a:prstGeom prst="rect">
              <a:avLst/>
            </a:prstGeom>
            <a:noFill/>
            <a:ln>
              <a:noFill/>
            </a:ln>
          </p:spPr>
        </p:pic>
      </p:grpSp>
      <p:sp>
        <p:nvSpPr>
          <p:cNvPr id="27" name="Google Shape;27;p10"/>
          <p:cNvSpPr/>
          <p:nvPr/>
        </p:nvSpPr>
        <p:spPr>
          <a:xfrm>
            <a:off x="456932" y="4898925"/>
            <a:ext cx="1635900" cy="92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rial"/>
                <a:ea typeface="Arial"/>
                <a:cs typeface="Arial"/>
                <a:sym typeface="Arial"/>
              </a:rPr>
              <a:t>© 2024 Snowflake Inc. All Rights Reserved</a:t>
            </a:r>
            <a:endParaRPr sz="600" b="0" i="0" u="none" strike="noStrike" cap="none">
              <a:solidFill>
                <a:schemeClr val="dk1"/>
              </a:solidFill>
              <a:latin typeface="Arial"/>
              <a:ea typeface="Arial"/>
              <a:cs typeface="Arial"/>
              <a:sym typeface="Arial"/>
            </a:endParaRPr>
          </a:p>
        </p:txBody>
      </p:sp>
      <p:sp>
        <p:nvSpPr>
          <p:cNvPr id="28" name="Google Shape;28;p10"/>
          <p:cNvSpPr txBox="1">
            <a:spLocks noGrp="1"/>
          </p:cNvSpPr>
          <p:nvPr>
            <p:ph type="title"/>
          </p:nvPr>
        </p:nvSpPr>
        <p:spPr>
          <a:xfrm>
            <a:off x="366600" y="3160438"/>
            <a:ext cx="5394900" cy="442500"/>
          </a:xfrm>
          <a:prstGeom prst="rect">
            <a:avLst/>
          </a:prstGeom>
          <a:noFill/>
          <a:ln>
            <a:noFill/>
          </a:ln>
        </p:spPr>
        <p:txBody>
          <a:bodyPr spcFirstLastPara="1" wrap="square" lIns="91425" tIns="91425" rIns="91425" bIns="91425" anchor="t" anchorCtr="0">
            <a:noAutofit/>
          </a:bodyPr>
          <a:lstStyle>
            <a:lvl1pPr marR="0" lvl="0" algn="l">
              <a:lnSpc>
                <a:spcPct val="80000"/>
              </a:lnSpc>
              <a:spcBef>
                <a:spcPts val="0"/>
              </a:spcBef>
              <a:spcAft>
                <a:spcPts val="0"/>
              </a:spcAft>
              <a:buClr>
                <a:schemeClr val="dk1"/>
              </a:buClr>
              <a:buSzPts val="1800"/>
              <a:buNone/>
              <a:defRPr sz="1800" i="0" u="none" strike="noStrike" cap="none">
                <a:solidFill>
                  <a:schemeClr val="dk1"/>
                </a:solidFill>
              </a:defRPr>
            </a:lvl1pPr>
            <a:lvl2pPr lvl="1" algn="l">
              <a:lnSpc>
                <a:spcPct val="105000"/>
              </a:lnSpc>
              <a:spcBef>
                <a:spcPts val="0"/>
              </a:spcBef>
              <a:spcAft>
                <a:spcPts val="0"/>
              </a:spcAft>
              <a:buSzPts val="1400"/>
              <a:buFont typeface="Arial"/>
              <a:buNone/>
              <a:defRPr sz="1800">
                <a:latin typeface="Arial"/>
                <a:ea typeface="Arial"/>
                <a:cs typeface="Arial"/>
                <a:sym typeface="Arial"/>
              </a:defRPr>
            </a:lvl2pPr>
            <a:lvl3pPr lvl="2" algn="l">
              <a:lnSpc>
                <a:spcPct val="105000"/>
              </a:lnSpc>
              <a:spcBef>
                <a:spcPts val="1000"/>
              </a:spcBef>
              <a:spcAft>
                <a:spcPts val="0"/>
              </a:spcAft>
              <a:buSzPts val="1400"/>
              <a:buFont typeface="Arial"/>
              <a:buNone/>
              <a:defRPr sz="1800">
                <a:latin typeface="Arial"/>
                <a:ea typeface="Arial"/>
                <a:cs typeface="Arial"/>
                <a:sym typeface="Arial"/>
              </a:defRPr>
            </a:lvl3pPr>
            <a:lvl4pPr lvl="3" algn="l">
              <a:lnSpc>
                <a:spcPct val="105000"/>
              </a:lnSpc>
              <a:spcBef>
                <a:spcPts val="1000"/>
              </a:spcBef>
              <a:spcAft>
                <a:spcPts val="0"/>
              </a:spcAft>
              <a:buSzPts val="1400"/>
              <a:buFont typeface="Arial"/>
              <a:buNone/>
              <a:defRPr sz="1800">
                <a:latin typeface="Arial"/>
                <a:ea typeface="Arial"/>
                <a:cs typeface="Arial"/>
                <a:sym typeface="Arial"/>
              </a:defRPr>
            </a:lvl4pPr>
            <a:lvl5pPr lvl="4" algn="l">
              <a:lnSpc>
                <a:spcPct val="105000"/>
              </a:lnSpc>
              <a:spcBef>
                <a:spcPts val="1000"/>
              </a:spcBef>
              <a:spcAft>
                <a:spcPts val="0"/>
              </a:spcAft>
              <a:buSzPts val="1400"/>
              <a:buFont typeface="Arial"/>
              <a:buNone/>
              <a:defRPr sz="1800">
                <a:latin typeface="Arial"/>
                <a:ea typeface="Arial"/>
                <a:cs typeface="Arial"/>
                <a:sym typeface="Arial"/>
              </a:defRPr>
            </a:lvl5pPr>
            <a:lvl6pPr lvl="5" algn="l">
              <a:lnSpc>
                <a:spcPct val="105000"/>
              </a:lnSpc>
              <a:spcBef>
                <a:spcPts val="1000"/>
              </a:spcBef>
              <a:spcAft>
                <a:spcPts val="0"/>
              </a:spcAft>
              <a:buSzPts val="1400"/>
              <a:buFont typeface="Arial"/>
              <a:buNone/>
              <a:defRPr sz="1800">
                <a:latin typeface="Arial"/>
                <a:ea typeface="Arial"/>
                <a:cs typeface="Arial"/>
                <a:sym typeface="Arial"/>
              </a:defRPr>
            </a:lvl6pPr>
            <a:lvl7pPr lvl="6" algn="l">
              <a:lnSpc>
                <a:spcPct val="105000"/>
              </a:lnSpc>
              <a:spcBef>
                <a:spcPts val="1000"/>
              </a:spcBef>
              <a:spcAft>
                <a:spcPts val="0"/>
              </a:spcAft>
              <a:buSzPts val="1400"/>
              <a:buFont typeface="Arial"/>
              <a:buNone/>
              <a:defRPr sz="1800">
                <a:latin typeface="Arial"/>
                <a:ea typeface="Arial"/>
                <a:cs typeface="Arial"/>
                <a:sym typeface="Arial"/>
              </a:defRPr>
            </a:lvl7pPr>
            <a:lvl8pPr lvl="7" algn="l">
              <a:lnSpc>
                <a:spcPct val="105000"/>
              </a:lnSpc>
              <a:spcBef>
                <a:spcPts val="1000"/>
              </a:spcBef>
              <a:spcAft>
                <a:spcPts val="0"/>
              </a:spcAft>
              <a:buSzPts val="1400"/>
              <a:buFont typeface="Arial"/>
              <a:buNone/>
              <a:defRPr sz="1800">
                <a:latin typeface="Arial"/>
                <a:ea typeface="Arial"/>
                <a:cs typeface="Arial"/>
                <a:sym typeface="Arial"/>
              </a:defRPr>
            </a:lvl8pPr>
            <a:lvl9pPr lvl="8" algn="l">
              <a:lnSpc>
                <a:spcPct val="105000"/>
              </a:lnSpc>
              <a:spcBef>
                <a:spcPts val="1000"/>
              </a:spcBef>
              <a:spcAft>
                <a:spcPts val="1000"/>
              </a:spcAft>
              <a:buSzPts val="1400"/>
              <a:buFont typeface="Arial"/>
              <a:buNone/>
              <a:defRPr sz="1800">
                <a:latin typeface="Arial"/>
                <a:ea typeface="Arial"/>
                <a:cs typeface="Arial"/>
                <a:sym typeface="Arial"/>
              </a:defRPr>
            </a:lvl9pPr>
          </a:lstStyle>
          <a:p>
            <a:endParaRPr/>
          </a:p>
        </p:txBody>
      </p:sp>
      <p:sp>
        <p:nvSpPr>
          <p:cNvPr id="29" name="Google Shape;29;p10"/>
          <p:cNvSpPr txBox="1">
            <a:spLocks noGrp="1"/>
          </p:cNvSpPr>
          <p:nvPr>
            <p:ph type="title" idx="2"/>
          </p:nvPr>
        </p:nvSpPr>
        <p:spPr>
          <a:xfrm>
            <a:off x="366600" y="4359693"/>
            <a:ext cx="4205400" cy="274200"/>
          </a:xfrm>
          <a:prstGeom prst="rect">
            <a:avLst/>
          </a:prstGeom>
          <a:noFill/>
          <a:ln>
            <a:noFill/>
          </a:ln>
        </p:spPr>
        <p:txBody>
          <a:bodyPr spcFirstLastPara="1" wrap="square" lIns="91425" tIns="91425" rIns="91425" bIns="91425" anchor="b" anchorCtr="0">
            <a:noAutofit/>
          </a:bodyPr>
          <a:lstStyle>
            <a:lvl1pPr marR="0" lvl="0" algn="l">
              <a:lnSpc>
                <a:spcPct val="90000"/>
              </a:lnSpc>
              <a:spcBef>
                <a:spcPts val="0"/>
              </a:spcBef>
              <a:spcAft>
                <a:spcPts val="0"/>
              </a:spcAft>
              <a:buClr>
                <a:schemeClr val="dk1"/>
              </a:buClr>
              <a:buSzPts val="1400"/>
              <a:buNone/>
              <a:defRPr sz="1400" i="0" u="none" strike="noStrike" cap="none">
                <a:solidFill>
                  <a:schemeClr val="dk1"/>
                </a:solidFill>
              </a:defRPr>
            </a:lvl1pPr>
            <a:lvl2pPr lvl="1" algn="l">
              <a:lnSpc>
                <a:spcPct val="105000"/>
              </a:lnSpc>
              <a:spcBef>
                <a:spcPts val="0"/>
              </a:spcBef>
              <a:spcAft>
                <a:spcPts val="0"/>
              </a:spcAft>
              <a:buSzPts val="1400"/>
              <a:buFont typeface="Arial"/>
              <a:buNone/>
              <a:defRPr sz="1800">
                <a:latin typeface="Arial"/>
                <a:ea typeface="Arial"/>
                <a:cs typeface="Arial"/>
                <a:sym typeface="Arial"/>
              </a:defRPr>
            </a:lvl2pPr>
            <a:lvl3pPr lvl="2" algn="l">
              <a:lnSpc>
                <a:spcPct val="105000"/>
              </a:lnSpc>
              <a:spcBef>
                <a:spcPts val="1000"/>
              </a:spcBef>
              <a:spcAft>
                <a:spcPts val="0"/>
              </a:spcAft>
              <a:buSzPts val="1400"/>
              <a:buFont typeface="Arial"/>
              <a:buNone/>
              <a:defRPr sz="1800">
                <a:latin typeface="Arial"/>
                <a:ea typeface="Arial"/>
                <a:cs typeface="Arial"/>
                <a:sym typeface="Arial"/>
              </a:defRPr>
            </a:lvl3pPr>
            <a:lvl4pPr lvl="3" algn="l">
              <a:lnSpc>
                <a:spcPct val="105000"/>
              </a:lnSpc>
              <a:spcBef>
                <a:spcPts val="1000"/>
              </a:spcBef>
              <a:spcAft>
                <a:spcPts val="0"/>
              </a:spcAft>
              <a:buSzPts val="1400"/>
              <a:buFont typeface="Arial"/>
              <a:buNone/>
              <a:defRPr sz="1800">
                <a:latin typeface="Arial"/>
                <a:ea typeface="Arial"/>
                <a:cs typeface="Arial"/>
                <a:sym typeface="Arial"/>
              </a:defRPr>
            </a:lvl4pPr>
            <a:lvl5pPr lvl="4" algn="l">
              <a:lnSpc>
                <a:spcPct val="105000"/>
              </a:lnSpc>
              <a:spcBef>
                <a:spcPts val="1000"/>
              </a:spcBef>
              <a:spcAft>
                <a:spcPts val="0"/>
              </a:spcAft>
              <a:buSzPts val="1400"/>
              <a:buFont typeface="Arial"/>
              <a:buNone/>
              <a:defRPr sz="1800">
                <a:latin typeface="Arial"/>
                <a:ea typeface="Arial"/>
                <a:cs typeface="Arial"/>
                <a:sym typeface="Arial"/>
              </a:defRPr>
            </a:lvl5pPr>
            <a:lvl6pPr lvl="5" algn="l">
              <a:lnSpc>
                <a:spcPct val="105000"/>
              </a:lnSpc>
              <a:spcBef>
                <a:spcPts val="1000"/>
              </a:spcBef>
              <a:spcAft>
                <a:spcPts val="0"/>
              </a:spcAft>
              <a:buSzPts val="1400"/>
              <a:buFont typeface="Arial"/>
              <a:buNone/>
              <a:defRPr sz="1800">
                <a:latin typeface="Arial"/>
                <a:ea typeface="Arial"/>
                <a:cs typeface="Arial"/>
                <a:sym typeface="Arial"/>
              </a:defRPr>
            </a:lvl6pPr>
            <a:lvl7pPr lvl="6" algn="l">
              <a:lnSpc>
                <a:spcPct val="105000"/>
              </a:lnSpc>
              <a:spcBef>
                <a:spcPts val="1000"/>
              </a:spcBef>
              <a:spcAft>
                <a:spcPts val="0"/>
              </a:spcAft>
              <a:buSzPts val="1400"/>
              <a:buFont typeface="Arial"/>
              <a:buNone/>
              <a:defRPr sz="1800">
                <a:latin typeface="Arial"/>
                <a:ea typeface="Arial"/>
                <a:cs typeface="Arial"/>
                <a:sym typeface="Arial"/>
              </a:defRPr>
            </a:lvl7pPr>
            <a:lvl8pPr lvl="7" algn="l">
              <a:lnSpc>
                <a:spcPct val="105000"/>
              </a:lnSpc>
              <a:spcBef>
                <a:spcPts val="1000"/>
              </a:spcBef>
              <a:spcAft>
                <a:spcPts val="0"/>
              </a:spcAft>
              <a:buSzPts val="1400"/>
              <a:buFont typeface="Arial"/>
              <a:buNone/>
              <a:defRPr sz="1800">
                <a:latin typeface="Arial"/>
                <a:ea typeface="Arial"/>
                <a:cs typeface="Arial"/>
                <a:sym typeface="Arial"/>
              </a:defRPr>
            </a:lvl8pPr>
            <a:lvl9pPr lvl="8" algn="l">
              <a:lnSpc>
                <a:spcPct val="105000"/>
              </a:lnSpc>
              <a:spcBef>
                <a:spcPts val="1000"/>
              </a:spcBef>
              <a:spcAft>
                <a:spcPts val="1000"/>
              </a:spcAft>
              <a:buSzPts val="1400"/>
              <a:buFont typeface="Arial"/>
              <a:buNone/>
              <a:defRPr sz="1800">
                <a:latin typeface="Arial"/>
                <a:ea typeface="Arial"/>
                <a:cs typeface="Arial"/>
                <a:sym typeface="Arial"/>
              </a:defRPr>
            </a:lvl9pPr>
          </a:lstStyle>
          <a:p>
            <a:endParaRPr/>
          </a:p>
        </p:txBody>
      </p:sp>
      <p:sp>
        <p:nvSpPr>
          <p:cNvPr id="30" name="Google Shape;30;p10"/>
          <p:cNvSpPr/>
          <p:nvPr/>
        </p:nvSpPr>
        <p:spPr>
          <a:xfrm>
            <a:off x="457200" y="548640"/>
            <a:ext cx="1828808" cy="418012"/>
          </a:xfrm>
          <a:custGeom>
            <a:avLst/>
            <a:gdLst/>
            <a:ahLst/>
            <a:cxnLst/>
            <a:rect l="l" t="t" r="r" b="b"/>
            <a:pathLst>
              <a:path w="10771" h="2451" extrusionOk="0">
                <a:moveTo>
                  <a:pt x="10625" y="726"/>
                </a:moveTo>
                <a:lnTo>
                  <a:pt x="10597" y="726"/>
                </a:lnTo>
                <a:lnTo>
                  <a:pt x="10597" y="761"/>
                </a:lnTo>
                <a:lnTo>
                  <a:pt x="10625" y="761"/>
                </a:lnTo>
                <a:cubicBezTo>
                  <a:pt x="10638" y="761"/>
                  <a:pt x="10646" y="756"/>
                  <a:pt x="10646" y="744"/>
                </a:cubicBezTo>
                <a:cubicBezTo>
                  <a:pt x="10646" y="731"/>
                  <a:pt x="10639" y="726"/>
                  <a:pt x="10625" y="726"/>
                </a:cubicBezTo>
                <a:close/>
                <a:moveTo>
                  <a:pt x="10562" y="693"/>
                </a:moveTo>
                <a:lnTo>
                  <a:pt x="10625" y="693"/>
                </a:lnTo>
                <a:cubicBezTo>
                  <a:pt x="10660" y="693"/>
                  <a:pt x="10683" y="712"/>
                  <a:pt x="10683" y="742"/>
                </a:cubicBezTo>
                <a:cubicBezTo>
                  <a:pt x="10683" y="760"/>
                  <a:pt x="10675" y="774"/>
                  <a:pt x="10660" y="783"/>
                </a:cubicBezTo>
                <a:lnTo>
                  <a:pt x="10685" y="820"/>
                </a:lnTo>
                <a:lnTo>
                  <a:pt x="10685" y="827"/>
                </a:lnTo>
                <a:lnTo>
                  <a:pt x="10648" y="827"/>
                </a:lnTo>
                <a:lnTo>
                  <a:pt x="10623" y="791"/>
                </a:lnTo>
                <a:lnTo>
                  <a:pt x="10595" y="791"/>
                </a:lnTo>
                <a:lnTo>
                  <a:pt x="10595" y="827"/>
                </a:lnTo>
                <a:lnTo>
                  <a:pt x="10560" y="827"/>
                </a:lnTo>
                <a:lnTo>
                  <a:pt x="10560" y="693"/>
                </a:lnTo>
                <a:lnTo>
                  <a:pt x="10562" y="693"/>
                </a:lnTo>
                <a:close/>
                <a:moveTo>
                  <a:pt x="10742" y="761"/>
                </a:moveTo>
                <a:cubicBezTo>
                  <a:pt x="10742" y="691"/>
                  <a:pt x="10694" y="636"/>
                  <a:pt x="10622" y="636"/>
                </a:cubicBezTo>
                <a:cubicBezTo>
                  <a:pt x="10551" y="636"/>
                  <a:pt x="10504" y="687"/>
                  <a:pt x="10504" y="761"/>
                </a:cubicBezTo>
                <a:cubicBezTo>
                  <a:pt x="10504" y="832"/>
                  <a:pt x="10551" y="887"/>
                  <a:pt x="10622" y="887"/>
                </a:cubicBezTo>
                <a:cubicBezTo>
                  <a:pt x="10694" y="888"/>
                  <a:pt x="10742" y="834"/>
                  <a:pt x="10742" y="761"/>
                </a:cubicBezTo>
                <a:close/>
                <a:moveTo>
                  <a:pt x="10770" y="761"/>
                </a:moveTo>
                <a:cubicBezTo>
                  <a:pt x="10770" y="846"/>
                  <a:pt x="10713" y="915"/>
                  <a:pt x="10620" y="915"/>
                </a:cubicBezTo>
                <a:cubicBezTo>
                  <a:pt x="10527" y="915"/>
                  <a:pt x="10472" y="844"/>
                  <a:pt x="10472" y="761"/>
                </a:cubicBezTo>
                <a:cubicBezTo>
                  <a:pt x="10472" y="677"/>
                  <a:pt x="10527" y="608"/>
                  <a:pt x="10620" y="608"/>
                </a:cubicBezTo>
                <a:cubicBezTo>
                  <a:pt x="10715" y="608"/>
                  <a:pt x="10770" y="679"/>
                  <a:pt x="10770" y="761"/>
                </a:cubicBezTo>
                <a:close/>
                <a:moveTo>
                  <a:pt x="2384" y="1061"/>
                </a:moveTo>
                <a:lnTo>
                  <a:pt x="2095" y="1228"/>
                </a:lnTo>
                <a:lnTo>
                  <a:pt x="2384" y="1395"/>
                </a:lnTo>
                <a:cubicBezTo>
                  <a:pt x="2457" y="1437"/>
                  <a:pt x="2483" y="1530"/>
                  <a:pt x="2441" y="1603"/>
                </a:cubicBezTo>
                <a:cubicBezTo>
                  <a:pt x="2398" y="1675"/>
                  <a:pt x="2305" y="1700"/>
                  <a:pt x="2233" y="1659"/>
                </a:cubicBezTo>
                <a:lnTo>
                  <a:pt x="1717" y="1361"/>
                </a:lnTo>
                <a:cubicBezTo>
                  <a:pt x="1681" y="1342"/>
                  <a:pt x="1658" y="1310"/>
                  <a:pt x="1648" y="1275"/>
                </a:cubicBezTo>
                <a:cubicBezTo>
                  <a:pt x="1642" y="1259"/>
                  <a:pt x="1641" y="1242"/>
                  <a:pt x="1641" y="1227"/>
                </a:cubicBezTo>
                <a:cubicBezTo>
                  <a:pt x="1641" y="1214"/>
                  <a:pt x="1642" y="1202"/>
                  <a:pt x="1646" y="1191"/>
                </a:cubicBezTo>
                <a:cubicBezTo>
                  <a:pt x="1657" y="1154"/>
                  <a:pt x="1681" y="1121"/>
                  <a:pt x="1717" y="1100"/>
                </a:cubicBezTo>
                <a:lnTo>
                  <a:pt x="2233" y="802"/>
                </a:lnTo>
                <a:cubicBezTo>
                  <a:pt x="2305" y="760"/>
                  <a:pt x="2398" y="784"/>
                  <a:pt x="2441" y="858"/>
                </a:cubicBezTo>
                <a:cubicBezTo>
                  <a:pt x="2483" y="925"/>
                  <a:pt x="2457" y="1019"/>
                  <a:pt x="2384" y="1061"/>
                </a:cubicBezTo>
                <a:close/>
                <a:moveTo>
                  <a:pt x="2111" y="1869"/>
                </a:moveTo>
                <a:lnTo>
                  <a:pt x="1595" y="1571"/>
                </a:lnTo>
                <a:cubicBezTo>
                  <a:pt x="1567" y="1555"/>
                  <a:pt x="1537" y="1548"/>
                  <a:pt x="1507" y="1552"/>
                </a:cubicBezTo>
                <a:cubicBezTo>
                  <a:pt x="1428" y="1557"/>
                  <a:pt x="1366" y="1624"/>
                  <a:pt x="1366" y="1703"/>
                </a:cubicBezTo>
                <a:lnTo>
                  <a:pt x="1366" y="2299"/>
                </a:lnTo>
                <a:cubicBezTo>
                  <a:pt x="1366" y="2383"/>
                  <a:pt x="1435" y="2450"/>
                  <a:pt x="1517" y="2450"/>
                </a:cubicBezTo>
                <a:cubicBezTo>
                  <a:pt x="1602" y="2450"/>
                  <a:pt x="1669" y="2382"/>
                  <a:pt x="1669" y="2299"/>
                </a:cubicBezTo>
                <a:lnTo>
                  <a:pt x="1669" y="1964"/>
                </a:lnTo>
                <a:lnTo>
                  <a:pt x="1958" y="2131"/>
                </a:lnTo>
                <a:cubicBezTo>
                  <a:pt x="2030" y="2174"/>
                  <a:pt x="2124" y="2149"/>
                  <a:pt x="2166" y="2077"/>
                </a:cubicBezTo>
                <a:cubicBezTo>
                  <a:pt x="2208" y="2005"/>
                  <a:pt x="2183" y="1911"/>
                  <a:pt x="2111" y="1869"/>
                </a:cubicBezTo>
                <a:close/>
                <a:moveTo>
                  <a:pt x="1514" y="1284"/>
                </a:moveTo>
                <a:lnTo>
                  <a:pt x="1299" y="1499"/>
                </a:lnTo>
                <a:cubicBezTo>
                  <a:pt x="1294" y="1506"/>
                  <a:pt x="1281" y="1511"/>
                  <a:pt x="1272" y="1511"/>
                </a:cubicBezTo>
                <a:lnTo>
                  <a:pt x="1257" y="1511"/>
                </a:lnTo>
                <a:lnTo>
                  <a:pt x="1225" y="1511"/>
                </a:lnTo>
                <a:lnTo>
                  <a:pt x="1209" y="1511"/>
                </a:lnTo>
                <a:cubicBezTo>
                  <a:pt x="1200" y="1511"/>
                  <a:pt x="1188" y="1506"/>
                  <a:pt x="1183" y="1499"/>
                </a:cubicBezTo>
                <a:lnTo>
                  <a:pt x="968" y="1284"/>
                </a:lnTo>
                <a:cubicBezTo>
                  <a:pt x="962" y="1279"/>
                  <a:pt x="957" y="1266"/>
                  <a:pt x="957" y="1257"/>
                </a:cubicBezTo>
                <a:lnTo>
                  <a:pt x="957" y="1243"/>
                </a:lnTo>
                <a:lnTo>
                  <a:pt x="957" y="1211"/>
                </a:lnTo>
                <a:lnTo>
                  <a:pt x="957" y="1195"/>
                </a:lnTo>
                <a:cubicBezTo>
                  <a:pt x="957" y="1186"/>
                  <a:pt x="962" y="1174"/>
                  <a:pt x="968" y="1168"/>
                </a:cubicBezTo>
                <a:lnTo>
                  <a:pt x="1183" y="954"/>
                </a:lnTo>
                <a:cubicBezTo>
                  <a:pt x="1190" y="946"/>
                  <a:pt x="1200" y="943"/>
                  <a:pt x="1209" y="943"/>
                </a:cubicBezTo>
                <a:lnTo>
                  <a:pt x="1225" y="943"/>
                </a:lnTo>
                <a:lnTo>
                  <a:pt x="1257" y="943"/>
                </a:lnTo>
                <a:lnTo>
                  <a:pt x="1272" y="943"/>
                </a:lnTo>
                <a:cubicBezTo>
                  <a:pt x="1281" y="943"/>
                  <a:pt x="1294" y="948"/>
                  <a:pt x="1299" y="954"/>
                </a:cubicBezTo>
                <a:lnTo>
                  <a:pt x="1514" y="1168"/>
                </a:lnTo>
                <a:cubicBezTo>
                  <a:pt x="1519" y="1174"/>
                  <a:pt x="1524" y="1186"/>
                  <a:pt x="1524" y="1195"/>
                </a:cubicBezTo>
                <a:lnTo>
                  <a:pt x="1524" y="1211"/>
                </a:lnTo>
                <a:lnTo>
                  <a:pt x="1524" y="1243"/>
                </a:lnTo>
                <a:lnTo>
                  <a:pt x="1524" y="1257"/>
                </a:lnTo>
                <a:cubicBezTo>
                  <a:pt x="1526" y="1266"/>
                  <a:pt x="1521" y="1279"/>
                  <a:pt x="1514" y="1284"/>
                </a:cubicBezTo>
                <a:close/>
                <a:moveTo>
                  <a:pt x="1343" y="1227"/>
                </a:moveTo>
                <a:cubicBezTo>
                  <a:pt x="1343" y="1218"/>
                  <a:pt x="1338" y="1205"/>
                  <a:pt x="1332" y="1200"/>
                </a:cubicBezTo>
                <a:lnTo>
                  <a:pt x="1271" y="1139"/>
                </a:lnTo>
                <a:cubicBezTo>
                  <a:pt x="1265" y="1133"/>
                  <a:pt x="1253" y="1128"/>
                  <a:pt x="1244" y="1128"/>
                </a:cubicBezTo>
                <a:lnTo>
                  <a:pt x="1242" y="1128"/>
                </a:lnTo>
                <a:cubicBezTo>
                  <a:pt x="1234" y="1128"/>
                  <a:pt x="1221" y="1133"/>
                  <a:pt x="1216" y="1139"/>
                </a:cubicBezTo>
                <a:lnTo>
                  <a:pt x="1154" y="1200"/>
                </a:lnTo>
                <a:cubicBezTo>
                  <a:pt x="1147" y="1207"/>
                  <a:pt x="1144" y="1220"/>
                  <a:pt x="1144" y="1227"/>
                </a:cubicBezTo>
                <a:lnTo>
                  <a:pt x="1144" y="1228"/>
                </a:lnTo>
                <a:cubicBezTo>
                  <a:pt x="1144" y="1237"/>
                  <a:pt x="1149" y="1249"/>
                  <a:pt x="1154" y="1254"/>
                </a:cubicBezTo>
                <a:lnTo>
                  <a:pt x="1216" y="1316"/>
                </a:lnTo>
                <a:cubicBezTo>
                  <a:pt x="1221" y="1321"/>
                  <a:pt x="1234" y="1326"/>
                  <a:pt x="1242" y="1326"/>
                </a:cubicBezTo>
                <a:lnTo>
                  <a:pt x="1244" y="1326"/>
                </a:lnTo>
                <a:cubicBezTo>
                  <a:pt x="1253" y="1326"/>
                  <a:pt x="1265" y="1321"/>
                  <a:pt x="1271" y="1316"/>
                </a:cubicBezTo>
                <a:lnTo>
                  <a:pt x="1332" y="1254"/>
                </a:lnTo>
                <a:cubicBezTo>
                  <a:pt x="1338" y="1247"/>
                  <a:pt x="1343" y="1237"/>
                  <a:pt x="1343" y="1228"/>
                </a:cubicBezTo>
                <a:lnTo>
                  <a:pt x="1343" y="1227"/>
                </a:lnTo>
                <a:close/>
                <a:moveTo>
                  <a:pt x="370" y="583"/>
                </a:moveTo>
                <a:lnTo>
                  <a:pt x="887" y="881"/>
                </a:lnTo>
                <a:cubicBezTo>
                  <a:pt x="915" y="897"/>
                  <a:pt x="945" y="904"/>
                  <a:pt x="975" y="901"/>
                </a:cubicBezTo>
                <a:cubicBezTo>
                  <a:pt x="1054" y="895"/>
                  <a:pt x="1116" y="828"/>
                  <a:pt x="1116" y="749"/>
                </a:cubicBezTo>
                <a:lnTo>
                  <a:pt x="1116" y="152"/>
                </a:lnTo>
                <a:cubicBezTo>
                  <a:pt x="1116" y="67"/>
                  <a:pt x="1047" y="0"/>
                  <a:pt x="964" y="0"/>
                </a:cubicBezTo>
                <a:cubicBezTo>
                  <a:pt x="879" y="0"/>
                  <a:pt x="812" y="69"/>
                  <a:pt x="812" y="152"/>
                </a:cubicBezTo>
                <a:lnTo>
                  <a:pt x="812" y="487"/>
                </a:lnTo>
                <a:lnTo>
                  <a:pt x="523" y="319"/>
                </a:lnTo>
                <a:cubicBezTo>
                  <a:pt x="451" y="277"/>
                  <a:pt x="358" y="302"/>
                  <a:pt x="316" y="376"/>
                </a:cubicBezTo>
                <a:cubicBezTo>
                  <a:pt x="273" y="450"/>
                  <a:pt x="298" y="543"/>
                  <a:pt x="370" y="583"/>
                </a:cubicBezTo>
                <a:close/>
                <a:moveTo>
                  <a:pt x="1505" y="902"/>
                </a:moveTo>
                <a:cubicBezTo>
                  <a:pt x="1535" y="904"/>
                  <a:pt x="1565" y="899"/>
                  <a:pt x="1593" y="883"/>
                </a:cubicBezTo>
                <a:lnTo>
                  <a:pt x="2109" y="585"/>
                </a:lnTo>
                <a:cubicBezTo>
                  <a:pt x="2182" y="543"/>
                  <a:pt x="2206" y="450"/>
                  <a:pt x="2166" y="377"/>
                </a:cubicBezTo>
                <a:cubicBezTo>
                  <a:pt x="2124" y="305"/>
                  <a:pt x="2030" y="280"/>
                  <a:pt x="1958" y="321"/>
                </a:cubicBezTo>
                <a:lnTo>
                  <a:pt x="1669" y="488"/>
                </a:lnTo>
                <a:lnTo>
                  <a:pt x="1669" y="153"/>
                </a:lnTo>
                <a:cubicBezTo>
                  <a:pt x="1669" y="69"/>
                  <a:pt x="1600" y="2"/>
                  <a:pt x="1517" y="2"/>
                </a:cubicBezTo>
                <a:cubicBezTo>
                  <a:pt x="1433" y="2"/>
                  <a:pt x="1366" y="71"/>
                  <a:pt x="1366" y="153"/>
                </a:cubicBezTo>
                <a:lnTo>
                  <a:pt x="1366" y="751"/>
                </a:lnTo>
                <a:cubicBezTo>
                  <a:pt x="1366" y="830"/>
                  <a:pt x="1428" y="897"/>
                  <a:pt x="1505" y="902"/>
                </a:cubicBezTo>
                <a:close/>
                <a:moveTo>
                  <a:pt x="976" y="1550"/>
                </a:moveTo>
                <a:cubicBezTo>
                  <a:pt x="946" y="1548"/>
                  <a:pt x="916" y="1553"/>
                  <a:pt x="888" y="1569"/>
                </a:cubicBezTo>
                <a:lnTo>
                  <a:pt x="372" y="1867"/>
                </a:lnTo>
                <a:cubicBezTo>
                  <a:pt x="300" y="1909"/>
                  <a:pt x="275" y="2003"/>
                  <a:pt x="316" y="2075"/>
                </a:cubicBezTo>
                <a:cubicBezTo>
                  <a:pt x="358" y="2147"/>
                  <a:pt x="451" y="2172"/>
                  <a:pt x="523" y="2130"/>
                </a:cubicBezTo>
                <a:lnTo>
                  <a:pt x="812" y="1962"/>
                </a:lnTo>
                <a:lnTo>
                  <a:pt x="812" y="2297"/>
                </a:lnTo>
                <a:cubicBezTo>
                  <a:pt x="812" y="2382"/>
                  <a:pt x="881" y="2449"/>
                  <a:pt x="964" y="2449"/>
                </a:cubicBezTo>
                <a:cubicBezTo>
                  <a:pt x="1049" y="2449"/>
                  <a:pt x="1116" y="2380"/>
                  <a:pt x="1116" y="2297"/>
                </a:cubicBezTo>
                <a:lnTo>
                  <a:pt x="1116" y="1700"/>
                </a:lnTo>
                <a:cubicBezTo>
                  <a:pt x="1117" y="1622"/>
                  <a:pt x="1056" y="1557"/>
                  <a:pt x="976" y="1550"/>
                </a:cubicBezTo>
                <a:close/>
                <a:moveTo>
                  <a:pt x="835" y="1271"/>
                </a:moveTo>
                <a:cubicBezTo>
                  <a:pt x="841" y="1256"/>
                  <a:pt x="842" y="1239"/>
                  <a:pt x="842" y="1223"/>
                </a:cubicBezTo>
                <a:cubicBezTo>
                  <a:pt x="842" y="1211"/>
                  <a:pt x="841" y="1198"/>
                  <a:pt x="837" y="1188"/>
                </a:cubicBezTo>
                <a:cubicBezTo>
                  <a:pt x="827" y="1151"/>
                  <a:pt x="802" y="1117"/>
                  <a:pt x="767" y="1096"/>
                </a:cubicBezTo>
                <a:lnTo>
                  <a:pt x="250" y="797"/>
                </a:lnTo>
                <a:cubicBezTo>
                  <a:pt x="178" y="754"/>
                  <a:pt x="85" y="779"/>
                  <a:pt x="42" y="853"/>
                </a:cubicBezTo>
                <a:cubicBezTo>
                  <a:pt x="0" y="925"/>
                  <a:pt x="25" y="1019"/>
                  <a:pt x="99" y="1061"/>
                </a:cubicBezTo>
                <a:lnTo>
                  <a:pt x="388" y="1228"/>
                </a:lnTo>
                <a:lnTo>
                  <a:pt x="99" y="1395"/>
                </a:lnTo>
                <a:cubicBezTo>
                  <a:pt x="27" y="1437"/>
                  <a:pt x="2" y="1530"/>
                  <a:pt x="42" y="1603"/>
                </a:cubicBezTo>
                <a:cubicBezTo>
                  <a:pt x="85" y="1675"/>
                  <a:pt x="178" y="1700"/>
                  <a:pt x="250" y="1659"/>
                </a:cubicBezTo>
                <a:lnTo>
                  <a:pt x="767" y="1361"/>
                </a:lnTo>
                <a:cubicBezTo>
                  <a:pt x="802" y="1338"/>
                  <a:pt x="825" y="1307"/>
                  <a:pt x="835" y="1271"/>
                </a:cubicBezTo>
                <a:close/>
                <a:moveTo>
                  <a:pt x="7251" y="379"/>
                </a:moveTo>
                <a:lnTo>
                  <a:pt x="7237" y="379"/>
                </a:lnTo>
                <a:cubicBezTo>
                  <a:pt x="7235" y="379"/>
                  <a:pt x="7233" y="379"/>
                  <a:pt x="7231" y="379"/>
                </a:cubicBezTo>
                <a:cubicBezTo>
                  <a:pt x="7229" y="379"/>
                  <a:pt x="7228" y="379"/>
                  <a:pt x="7226" y="379"/>
                </a:cubicBezTo>
                <a:cubicBezTo>
                  <a:pt x="7189" y="379"/>
                  <a:pt x="7154" y="383"/>
                  <a:pt x="7120" y="395"/>
                </a:cubicBezTo>
                <a:cubicBezTo>
                  <a:pt x="7087" y="405"/>
                  <a:pt x="7057" y="423"/>
                  <a:pt x="7034" y="451"/>
                </a:cubicBezTo>
                <a:lnTo>
                  <a:pt x="7034" y="451"/>
                </a:lnTo>
                <a:lnTo>
                  <a:pt x="7034" y="451"/>
                </a:lnTo>
                <a:lnTo>
                  <a:pt x="7034" y="451"/>
                </a:lnTo>
                <a:cubicBezTo>
                  <a:pt x="7009" y="478"/>
                  <a:pt x="6993" y="511"/>
                  <a:pt x="6985" y="546"/>
                </a:cubicBezTo>
                <a:cubicBezTo>
                  <a:pt x="6974" y="583"/>
                  <a:pt x="6970" y="624"/>
                  <a:pt x="6970" y="672"/>
                </a:cubicBezTo>
                <a:lnTo>
                  <a:pt x="6970" y="763"/>
                </a:lnTo>
                <a:lnTo>
                  <a:pt x="6870" y="763"/>
                </a:lnTo>
                <a:cubicBezTo>
                  <a:pt x="6835" y="763"/>
                  <a:pt x="6807" y="791"/>
                  <a:pt x="6807" y="825"/>
                </a:cubicBezTo>
                <a:cubicBezTo>
                  <a:pt x="6807" y="842"/>
                  <a:pt x="6814" y="860"/>
                  <a:pt x="6824" y="872"/>
                </a:cubicBezTo>
                <a:cubicBezTo>
                  <a:pt x="6836" y="885"/>
                  <a:pt x="6852" y="892"/>
                  <a:pt x="6870" y="894"/>
                </a:cubicBezTo>
                <a:lnTo>
                  <a:pt x="6970" y="894"/>
                </a:lnTo>
                <a:lnTo>
                  <a:pt x="6970" y="1634"/>
                </a:lnTo>
                <a:lnTo>
                  <a:pt x="6970" y="1636"/>
                </a:lnTo>
                <a:cubicBezTo>
                  <a:pt x="6970" y="1654"/>
                  <a:pt x="6977" y="1670"/>
                  <a:pt x="6990" y="1682"/>
                </a:cubicBezTo>
                <a:cubicBezTo>
                  <a:pt x="7002" y="1693"/>
                  <a:pt x="7018" y="1700"/>
                  <a:pt x="7036" y="1700"/>
                </a:cubicBezTo>
                <a:cubicBezTo>
                  <a:pt x="7069" y="1700"/>
                  <a:pt x="7097" y="1671"/>
                  <a:pt x="7097" y="1636"/>
                </a:cubicBezTo>
                <a:lnTo>
                  <a:pt x="7097" y="894"/>
                </a:lnTo>
                <a:lnTo>
                  <a:pt x="7205" y="894"/>
                </a:lnTo>
                <a:cubicBezTo>
                  <a:pt x="7222" y="892"/>
                  <a:pt x="7238" y="885"/>
                  <a:pt x="7251" y="874"/>
                </a:cubicBezTo>
                <a:cubicBezTo>
                  <a:pt x="7263" y="862"/>
                  <a:pt x="7270" y="846"/>
                  <a:pt x="7270" y="828"/>
                </a:cubicBezTo>
                <a:lnTo>
                  <a:pt x="7270" y="827"/>
                </a:lnTo>
                <a:cubicBezTo>
                  <a:pt x="7270" y="793"/>
                  <a:pt x="7242" y="765"/>
                  <a:pt x="7207" y="765"/>
                </a:cubicBezTo>
                <a:lnTo>
                  <a:pt x="7097" y="765"/>
                </a:lnTo>
                <a:lnTo>
                  <a:pt x="7097" y="673"/>
                </a:lnTo>
                <a:cubicBezTo>
                  <a:pt x="7097" y="633"/>
                  <a:pt x="7103" y="603"/>
                  <a:pt x="7108" y="582"/>
                </a:cubicBezTo>
                <a:cubicBezTo>
                  <a:pt x="7113" y="561"/>
                  <a:pt x="7122" y="546"/>
                  <a:pt x="7129" y="538"/>
                </a:cubicBezTo>
                <a:cubicBezTo>
                  <a:pt x="7136" y="531"/>
                  <a:pt x="7145" y="524"/>
                  <a:pt x="7161" y="518"/>
                </a:cubicBezTo>
                <a:cubicBezTo>
                  <a:pt x="7177" y="513"/>
                  <a:pt x="7196" y="509"/>
                  <a:pt x="7224" y="509"/>
                </a:cubicBezTo>
                <a:lnTo>
                  <a:pt x="7228" y="509"/>
                </a:lnTo>
                <a:cubicBezTo>
                  <a:pt x="7229" y="509"/>
                  <a:pt x="7231" y="509"/>
                  <a:pt x="7233" y="509"/>
                </a:cubicBezTo>
                <a:cubicBezTo>
                  <a:pt x="7235" y="509"/>
                  <a:pt x="7237" y="509"/>
                  <a:pt x="7238" y="509"/>
                </a:cubicBezTo>
                <a:lnTo>
                  <a:pt x="7247" y="509"/>
                </a:lnTo>
                <a:lnTo>
                  <a:pt x="7252" y="509"/>
                </a:lnTo>
                <a:cubicBezTo>
                  <a:pt x="7288" y="509"/>
                  <a:pt x="7318" y="481"/>
                  <a:pt x="7318" y="444"/>
                </a:cubicBezTo>
                <a:cubicBezTo>
                  <a:pt x="7314" y="409"/>
                  <a:pt x="7286" y="379"/>
                  <a:pt x="7251" y="379"/>
                </a:cubicBezTo>
                <a:close/>
                <a:moveTo>
                  <a:pt x="9482" y="862"/>
                </a:moveTo>
                <a:cubicBezTo>
                  <a:pt x="9494" y="850"/>
                  <a:pt x="9501" y="832"/>
                  <a:pt x="9501" y="816"/>
                </a:cubicBezTo>
                <a:cubicBezTo>
                  <a:pt x="9501" y="800"/>
                  <a:pt x="9494" y="784"/>
                  <a:pt x="9482" y="772"/>
                </a:cubicBezTo>
                <a:lnTo>
                  <a:pt x="9482" y="772"/>
                </a:lnTo>
                <a:lnTo>
                  <a:pt x="9482" y="772"/>
                </a:lnTo>
                <a:lnTo>
                  <a:pt x="9482" y="772"/>
                </a:lnTo>
                <a:lnTo>
                  <a:pt x="9482" y="772"/>
                </a:lnTo>
                <a:cubicBezTo>
                  <a:pt x="9469" y="760"/>
                  <a:pt x="9454" y="753"/>
                  <a:pt x="9438" y="753"/>
                </a:cubicBezTo>
                <a:cubicBezTo>
                  <a:pt x="9423" y="753"/>
                  <a:pt x="9406" y="760"/>
                  <a:pt x="9393" y="772"/>
                </a:cubicBezTo>
                <a:lnTo>
                  <a:pt x="8895" y="1256"/>
                </a:lnTo>
                <a:lnTo>
                  <a:pt x="8895" y="441"/>
                </a:lnTo>
                <a:cubicBezTo>
                  <a:pt x="8895" y="405"/>
                  <a:pt x="8865" y="377"/>
                  <a:pt x="8830" y="377"/>
                </a:cubicBezTo>
                <a:cubicBezTo>
                  <a:pt x="8812" y="377"/>
                  <a:pt x="8796" y="384"/>
                  <a:pt x="8785" y="397"/>
                </a:cubicBezTo>
                <a:cubicBezTo>
                  <a:pt x="8775" y="407"/>
                  <a:pt x="8766" y="425"/>
                  <a:pt x="8766" y="441"/>
                </a:cubicBezTo>
                <a:lnTo>
                  <a:pt x="8766" y="1634"/>
                </a:lnTo>
                <a:cubicBezTo>
                  <a:pt x="8766" y="1652"/>
                  <a:pt x="8773" y="1668"/>
                  <a:pt x="8785" y="1679"/>
                </a:cubicBezTo>
                <a:cubicBezTo>
                  <a:pt x="8796" y="1689"/>
                  <a:pt x="8814" y="1698"/>
                  <a:pt x="8830" y="1698"/>
                </a:cubicBezTo>
                <a:cubicBezTo>
                  <a:pt x="8867" y="1698"/>
                  <a:pt x="8895" y="1670"/>
                  <a:pt x="8895" y="1634"/>
                </a:cubicBezTo>
                <a:lnTo>
                  <a:pt x="8895" y="1437"/>
                </a:lnTo>
                <a:lnTo>
                  <a:pt x="9057" y="1275"/>
                </a:lnTo>
                <a:lnTo>
                  <a:pt x="9388" y="1673"/>
                </a:lnTo>
                <a:cubicBezTo>
                  <a:pt x="9395" y="1682"/>
                  <a:pt x="9402" y="1690"/>
                  <a:pt x="9411" y="1693"/>
                </a:cubicBezTo>
                <a:cubicBezTo>
                  <a:pt x="9420" y="1697"/>
                  <a:pt x="9430" y="1698"/>
                  <a:pt x="9438" y="1698"/>
                </a:cubicBezTo>
                <a:cubicBezTo>
                  <a:pt x="9448" y="1698"/>
                  <a:pt x="9466" y="1696"/>
                  <a:pt x="9480" y="1684"/>
                </a:cubicBezTo>
                <a:lnTo>
                  <a:pt x="9480" y="1684"/>
                </a:lnTo>
                <a:lnTo>
                  <a:pt x="9480" y="1684"/>
                </a:lnTo>
                <a:cubicBezTo>
                  <a:pt x="9494" y="1671"/>
                  <a:pt x="9501" y="1654"/>
                  <a:pt x="9501" y="1636"/>
                </a:cubicBezTo>
                <a:cubicBezTo>
                  <a:pt x="9501" y="1622"/>
                  <a:pt x="9496" y="1606"/>
                  <a:pt x="9485" y="1594"/>
                </a:cubicBezTo>
                <a:lnTo>
                  <a:pt x="9485" y="1594"/>
                </a:lnTo>
                <a:lnTo>
                  <a:pt x="9149" y="1186"/>
                </a:lnTo>
                <a:lnTo>
                  <a:pt x="9482" y="862"/>
                </a:lnTo>
                <a:close/>
                <a:moveTo>
                  <a:pt x="8581" y="779"/>
                </a:moveTo>
                <a:cubicBezTo>
                  <a:pt x="8593" y="790"/>
                  <a:pt x="8600" y="807"/>
                  <a:pt x="8600" y="825"/>
                </a:cubicBezTo>
                <a:lnTo>
                  <a:pt x="8600" y="1633"/>
                </a:lnTo>
                <a:cubicBezTo>
                  <a:pt x="8600" y="1650"/>
                  <a:pt x="8593" y="1666"/>
                  <a:pt x="8581" y="1677"/>
                </a:cubicBezTo>
                <a:cubicBezTo>
                  <a:pt x="8569" y="1687"/>
                  <a:pt x="8553" y="1696"/>
                  <a:pt x="8537" y="1696"/>
                </a:cubicBezTo>
                <a:cubicBezTo>
                  <a:pt x="8519" y="1696"/>
                  <a:pt x="8504" y="1689"/>
                  <a:pt x="8493" y="1677"/>
                </a:cubicBezTo>
                <a:cubicBezTo>
                  <a:pt x="8481" y="1666"/>
                  <a:pt x="8474" y="1650"/>
                  <a:pt x="8474" y="1633"/>
                </a:cubicBezTo>
                <a:lnTo>
                  <a:pt x="8474" y="1553"/>
                </a:lnTo>
                <a:cubicBezTo>
                  <a:pt x="8394" y="1640"/>
                  <a:pt x="8281" y="1696"/>
                  <a:pt x="8156" y="1696"/>
                </a:cubicBezTo>
                <a:cubicBezTo>
                  <a:pt x="8033" y="1696"/>
                  <a:pt x="7920" y="1643"/>
                  <a:pt x="7841" y="1557"/>
                </a:cubicBezTo>
                <a:cubicBezTo>
                  <a:pt x="7760" y="1472"/>
                  <a:pt x="7712" y="1354"/>
                  <a:pt x="7712" y="1228"/>
                </a:cubicBezTo>
                <a:cubicBezTo>
                  <a:pt x="7712" y="1100"/>
                  <a:pt x="7762" y="983"/>
                  <a:pt x="7841" y="899"/>
                </a:cubicBezTo>
                <a:cubicBezTo>
                  <a:pt x="7920" y="814"/>
                  <a:pt x="8033" y="760"/>
                  <a:pt x="8156" y="760"/>
                </a:cubicBezTo>
                <a:cubicBezTo>
                  <a:pt x="8281" y="760"/>
                  <a:pt x="8394" y="814"/>
                  <a:pt x="8474" y="901"/>
                </a:cubicBezTo>
                <a:lnTo>
                  <a:pt x="8474" y="823"/>
                </a:lnTo>
                <a:cubicBezTo>
                  <a:pt x="8474" y="805"/>
                  <a:pt x="8481" y="790"/>
                  <a:pt x="8493" y="777"/>
                </a:cubicBezTo>
                <a:cubicBezTo>
                  <a:pt x="8505" y="767"/>
                  <a:pt x="8521" y="760"/>
                  <a:pt x="8537" y="760"/>
                </a:cubicBezTo>
                <a:cubicBezTo>
                  <a:pt x="8555" y="761"/>
                  <a:pt x="8570" y="768"/>
                  <a:pt x="8581" y="779"/>
                </a:cubicBezTo>
                <a:close/>
                <a:moveTo>
                  <a:pt x="8474" y="1230"/>
                </a:moveTo>
                <a:cubicBezTo>
                  <a:pt x="8474" y="1135"/>
                  <a:pt x="8437" y="1049"/>
                  <a:pt x="8380" y="987"/>
                </a:cubicBezTo>
                <a:cubicBezTo>
                  <a:pt x="8322" y="925"/>
                  <a:pt x="8243" y="888"/>
                  <a:pt x="8156" y="888"/>
                </a:cubicBezTo>
                <a:cubicBezTo>
                  <a:pt x="8070" y="888"/>
                  <a:pt x="7992" y="925"/>
                  <a:pt x="7933" y="987"/>
                </a:cubicBezTo>
                <a:cubicBezTo>
                  <a:pt x="7875" y="1049"/>
                  <a:pt x="7837" y="1135"/>
                  <a:pt x="7837" y="1230"/>
                </a:cubicBezTo>
                <a:cubicBezTo>
                  <a:pt x="7837" y="1324"/>
                  <a:pt x="7874" y="1411"/>
                  <a:pt x="7933" y="1472"/>
                </a:cubicBezTo>
                <a:cubicBezTo>
                  <a:pt x="7991" y="1534"/>
                  <a:pt x="8070" y="1571"/>
                  <a:pt x="8156" y="1571"/>
                </a:cubicBezTo>
                <a:cubicBezTo>
                  <a:pt x="8243" y="1571"/>
                  <a:pt x="8322" y="1534"/>
                  <a:pt x="8380" y="1472"/>
                </a:cubicBezTo>
                <a:cubicBezTo>
                  <a:pt x="8437" y="1409"/>
                  <a:pt x="8474" y="1324"/>
                  <a:pt x="8474" y="1230"/>
                </a:cubicBezTo>
                <a:close/>
                <a:moveTo>
                  <a:pt x="3348" y="1207"/>
                </a:moveTo>
                <a:cubicBezTo>
                  <a:pt x="3297" y="1183"/>
                  <a:pt x="3239" y="1165"/>
                  <a:pt x="3181" y="1146"/>
                </a:cubicBezTo>
                <a:cubicBezTo>
                  <a:pt x="3128" y="1128"/>
                  <a:pt x="3073" y="1112"/>
                  <a:pt x="3035" y="1091"/>
                </a:cubicBezTo>
                <a:cubicBezTo>
                  <a:pt x="3015" y="1080"/>
                  <a:pt x="2999" y="1070"/>
                  <a:pt x="2991" y="1057"/>
                </a:cubicBezTo>
                <a:cubicBezTo>
                  <a:pt x="2980" y="1045"/>
                  <a:pt x="2976" y="1033"/>
                  <a:pt x="2975" y="1015"/>
                </a:cubicBezTo>
                <a:cubicBezTo>
                  <a:pt x="2975" y="992"/>
                  <a:pt x="2982" y="973"/>
                  <a:pt x="2992" y="955"/>
                </a:cubicBezTo>
                <a:cubicBezTo>
                  <a:pt x="3010" y="931"/>
                  <a:pt x="3038" y="911"/>
                  <a:pt x="3072" y="899"/>
                </a:cubicBezTo>
                <a:cubicBezTo>
                  <a:pt x="3103" y="887"/>
                  <a:pt x="3137" y="879"/>
                  <a:pt x="3162" y="879"/>
                </a:cubicBezTo>
                <a:cubicBezTo>
                  <a:pt x="3234" y="879"/>
                  <a:pt x="3280" y="904"/>
                  <a:pt x="3315" y="929"/>
                </a:cubicBezTo>
                <a:cubicBezTo>
                  <a:pt x="3332" y="941"/>
                  <a:pt x="3347" y="954"/>
                  <a:pt x="3361" y="964"/>
                </a:cubicBezTo>
                <a:cubicBezTo>
                  <a:pt x="3368" y="969"/>
                  <a:pt x="3375" y="975"/>
                  <a:pt x="3382" y="978"/>
                </a:cubicBezTo>
                <a:cubicBezTo>
                  <a:pt x="3389" y="982"/>
                  <a:pt x="3398" y="985"/>
                  <a:pt x="3406" y="985"/>
                </a:cubicBezTo>
                <a:cubicBezTo>
                  <a:pt x="3412" y="985"/>
                  <a:pt x="3419" y="983"/>
                  <a:pt x="3424" y="982"/>
                </a:cubicBezTo>
                <a:cubicBezTo>
                  <a:pt x="3429" y="980"/>
                  <a:pt x="3435" y="976"/>
                  <a:pt x="3440" y="971"/>
                </a:cubicBezTo>
                <a:cubicBezTo>
                  <a:pt x="3445" y="968"/>
                  <a:pt x="3449" y="962"/>
                  <a:pt x="3452" y="955"/>
                </a:cubicBezTo>
                <a:cubicBezTo>
                  <a:pt x="3454" y="950"/>
                  <a:pt x="3456" y="943"/>
                  <a:pt x="3456" y="938"/>
                </a:cubicBezTo>
                <a:cubicBezTo>
                  <a:pt x="3456" y="927"/>
                  <a:pt x="3452" y="916"/>
                  <a:pt x="3447" y="906"/>
                </a:cubicBezTo>
                <a:cubicBezTo>
                  <a:pt x="3438" y="888"/>
                  <a:pt x="3422" y="872"/>
                  <a:pt x="3403" y="855"/>
                </a:cubicBezTo>
                <a:cubicBezTo>
                  <a:pt x="3375" y="830"/>
                  <a:pt x="3337" y="805"/>
                  <a:pt x="3297" y="788"/>
                </a:cubicBezTo>
                <a:cubicBezTo>
                  <a:pt x="3256" y="770"/>
                  <a:pt x="3214" y="758"/>
                  <a:pt x="3174" y="758"/>
                </a:cubicBezTo>
                <a:cubicBezTo>
                  <a:pt x="3079" y="758"/>
                  <a:pt x="3001" y="779"/>
                  <a:pt x="2943" y="820"/>
                </a:cubicBezTo>
                <a:cubicBezTo>
                  <a:pt x="2913" y="841"/>
                  <a:pt x="2887" y="864"/>
                  <a:pt x="2869" y="894"/>
                </a:cubicBezTo>
                <a:cubicBezTo>
                  <a:pt x="2850" y="925"/>
                  <a:pt x="2839" y="964"/>
                  <a:pt x="2839" y="1013"/>
                </a:cubicBezTo>
                <a:cubicBezTo>
                  <a:pt x="2839" y="1015"/>
                  <a:pt x="2839" y="1019"/>
                  <a:pt x="2839" y="1020"/>
                </a:cubicBezTo>
                <a:cubicBezTo>
                  <a:pt x="2839" y="1070"/>
                  <a:pt x="2855" y="1109"/>
                  <a:pt x="2880" y="1140"/>
                </a:cubicBezTo>
                <a:cubicBezTo>
                  <a:pt x="2917" y="1188"/>
                  <a:pt x="2973" y="1215"/>
                  <a:pt x="3028" y="1235"/>
                </a:cubicBezTo>
                <a:cubicBezTo>
                  <a:pt x="3082" y="1254"/>
                  <a:pt x="3137" y="1266"/>
                  <a:pt x="3170" y="1279"/>
                </a:cubicBezTo>
                <a:cubicBezTo>
                  <a:pt x="3218" y="1294"/>
                  <a:pt x="3271" y="1312"/>
                  <a:pt x="3308" y="1335"/>
                </a:cubicBezTo>
                <a:cubicBezTo>
                  <a:pt x="3327" y="1347"/>
                  <a:pt x="3341" y="1360"/>
                  <a:pt x="3352" y="1374"/>
                </a:cubicBezTo>
                <a:cubicBezTo>
                  <a:pt x="3362" y="1388"/>
                  <a:pt x="3368" y="1404"/>
                  <a:pt x="3368" y="1421"/>
                </a:cubicBezTo>
                <a:lnTo>
                  <a:pt x="3368" y="1423"/>
                </a:lnTo>
                <a:cubicBezTo>
                  <a:pt x="3368" y="1449"/>
                  <a:pt x="3359" y="1471"/>
                  <a:pt x="3347" y="1490"/>
                </a:cubicBezTo>
                <a:cubicBezTo>
                  <a:pt x="3327" y="1516"/>
                  <a:pt x="3294" y="1538"/>
                  <a:pt x="3258" y="1550"/>
                </a:cubicBezTo>
                <a:cubicBezTo>
                  <a:pt x="3223" y="1562"/>
                  <a:pt x="3188" y="1568"/>
                  <a:pt x="3163" y="1568"/>
                </a:cubicBezTo>
                <a:cubicBezTo>
                  <a:pt x="3080" y="1568"/>
                  <a:pt x="3026" y="1548"/>
                  <a:pt x="2985" y="1527"/>
                </a:cubicBezTo>
                <a:cubicBezTo>
                  <a:pt x="2966" y="1516"/>
                  <a:pt x="2948" y="1508"/>
                  <a:pt x="2934" y="1499"/>
                </a:cubicBezTo>
                <a:cubicBezTo>
                  <a:pt x="2927" y="1495"/>
                  <a:pt x="2920" y="1492"/>
                  <a:pt x="2913" y="1488"/>
                </a:cubicBezTo>
                <a:cubicBezTo>
                  <a:pt x="2906" y="1485"/>
                  <a:pt x="2899" y="1483"/>
                  <a:pt x="2890" y="1483"/>
                </a:cubicBezTo>
                <a:cubicBezTo>
                  <a:pt x="2885" y="1483"/>
                  <a:pt x="2880" y="1483"/>
                  <a:pt x="2874" y="1486"/>
                </a:cubicBezTo>
                <a:cubicBezTo>
                  <a:pt x="2869" y="1488"/>
                  <a:pt x="2864" y="1492"/>
                  <a:pt x="2860" y="1495"/>
                </a:cubicBezTo>
                <a:cubicBezTo>
                  <a:pt x="2855" y="1501"/>
                  <a:pt x="2850" y="1506"/>
                  <a:pt x="2846" y="1513"/>
                </a:cubicBezTo>
                <a:cubicBezTo>
                  <a:pt x="2843" y="1520"/>
                  <a:pt x="2841" y="1527"/>
                  <a:pt x="2841" y="1534"/>
                </a:cubicBezTo>
                <a:cubicBezTo>
                  <a:pt x="2841" y="1546"/>
                  <a:pt x="2846" y="1559"/>
                  <a:pt x="2851" y="1568"/>
                </a:cubicBezTo>
                <a:cubicBezTo>
                  <a:pt x="2862" y="1582"/>
                  <a:pt x="2878" y="1596"/>
                  <a:pt x="2895" y="1610"/>
                </a:cubicBezTo>
                <a:cubicBezTo>
                  <a:pt x="2915" y="1622"/>
                  <a:pt x="2938" y="1636"/>
                  <a:pt x="2966" y="1649"/>
                </a:cubicBezTo>
                <a:cubicBezTo>
                  <a:pt x="3026" y="1677"/>
                  <a:pt x="3103" y="1691"/>
                  <a:pt x="3162" y="1693"/>
                </a:cubicBezTo>
                <a:lnTo>
                  <a:pt x="3162" y="1693"/>
                </a:lnTo>
                <a:cubicBezTo>
                  <a:pt x="3253" y="1693"/>
                  <a:pt x="3331" y="1671"/>
                  <a:pt x="3398" y="1622"/>
                </a:cubicBezTo>
                <a:lnTo>
                  <a:pt x="3398" y="1622"/>
                </a:lnTo>
                <a:lnTo>
                  <a:pt x="3398" y="1622"/>
                </a:lnTo>
                <a:cubicBezTo>
                  <a:pt x="3463" y="1573"/>
                  <a:pt x="3503" y="1501"/>
                  <a:pt x="3503" y="1419"/>
                </a:cubicBezTo>
                <a:cubicBezTo>
                  <a:pt x="3503" y="1375"/>
                  <a:pt x="3493" y="1337"/>
                  <a:pt x="3475" y="1305"/>
                </a:cubicBezTo>
                <a:cubicBezTo>
                  <a:pt x="3445" y="1261"/>
                  <a:pt x="3399" y="1232"/>
                  <a:pt x="3348" y="1207"/>
                </a:cubicBezTo>
                <a:close/>
                <a:moveTo>
                  <a:pt x="7513" y="377"/>
                </a:moveTo>
                <a:cubicBezTo>
                  <a:pt x="7496" y="377"/>
                  <a:pt x="7480" y="384"/>
                  <a:pt x="7469" y="397"/>
                </a:cubicBezTo>
                <a:cubicBezTo>
                  <a:pt x="7457" y="407"/>
                  <a:pt x="7450" y="425"/>
                  <a:pt x="7450" y="441"/>
                </a:cubicBezTo>
                <a:lnTo>
                  <a:pt x="7450" y="1634"/>
                </a:lnTo>
                <a:cubicBezTo>
                  <a:pt x="7450" y="1652"/>
                  <a:pt x="7457" y="1668"/>
                  <a:pt x="7469" y="1679"/>
                </a:cubicBezTo>
                <a:cubicBezTo>
                  <a:pt x="7481" y="1689"/>
                  <a:pt x="7497" y="1698"/>
                  <a:pt x="7513" y="1698"/>
                </a:cubicBezTo>
                <a:cubicBezTo>
                  <a:pt x="7550" y="1698"/>
                  <a:pt x="7578" y="1670"/>
                  <a:pt x="7578" y="1634"/>
                </a:cubicBezTo>
                <a:lnTo>
                  <a:pt x="7578" y="441"/>
                </a:lnTo>
                <a:cubicBezTo>
                  <a:pt x="7578" y="405"/>
                  <a:pt x="7548" y="377"/>
                  <a:pt x="7513" y="377"/>
                </a:cubicBezTo>
                <a:close/>
                <a:moveTo>
                  <a:pt x="10445" y="1200"/>
                </a:moveTo>
                <a:lnTo>
                  <a:pt x="10445" y="1207"/>
                </a:lnTo>
                <a:cubicBezTo>
                  <a:pt x="10445" y="1225"/>
                  <a:pt x="10438" y="1241"/>
                  <a:pt x="10426" y="1250"/>
                </a:cubicBezTo>
                <a:cubicBezTo>
                  <a:pt x="10414" y="1261"/>
                  <a:pt x="10398" y="1266"/>
                  <a:pt x="10382" y="1266"/>
                </a:cubicBezTo>
                <a:lnTo>
                  <a:pt x="9667" y="1266"/>
                </a:lnTo>
                <a:cubicBezTo>
                  <a:pt x="9684" y="1441"/>
                  <a:pt x="9823" y="1569"/>
                  <a:pt x="9991" y="1571"/>
                </a:cubicBezTo>
                <a:lnTo>
                  <a:pt x="10033" y="1571"/>
                </a:lnTo>
                <a:cubicBezTo>
                  <a:pt x="10088" y="1571"/>
                  <a:pt x="10142" y="1552"/>
                  <a:pt x="10188" y="1520"/>
                </a:cubicBezTo>
                <a:cubicBezTo>
                  <a:pt x="10236" y="1488"/>
                  <a:pt x="10276" y="1446"/>
                  <a:pt x="10305" y="1397"/>
                </a:cubicBezTo>
                <a:cubicBezTo>
                  <a:pt x="10310" y="1386"/>
                  <a:pt x="10319" y="1380"/>
                  <a:pt x="10327" y="1374"/>
                </a:cubicBezTo>
                <a:cubicBezTo>
                  <a:pt x="10336" y="1369"/>
                  <a:pt x="10347" y="1367"/>
                  <a:pt x="10357" y="1367"/>
                </a:cubicBezTo>
                <a:cubicBezTo>
                  <a:pt x="10368" y="1367"/>
                  <a:pt x="10380" y="1370"/>
                  <a:pt x="10389" y="1375"/>
                </a:cubicBezTo>
                <a:lnTo>
                  <a:pt x="10389" y="1375"/>
                </a:lnTo>
                <a:lnTo>
                  <a:pt x="10389" y="1375"/>
                </a:lnTo>
                <a:cubicBezTo>
                  <a:pt x="10407" y="1388"/>
                  <a:pt x="10419" y="1409"/>
                  <a:pt x="10419" y="1430"/>
                </a:cubicBezTo>
                <a:cubicBezTo>
                  <a:pt x="10419" y="1441"/>
                  <a:pt x="10416" y="1453"/>
                  <a:pt x="10410" y="1464"/>
                </a:cubicBezTo>
                <a:lnTo>
                  <a:pt x="10410" y="1464"/>
                </a:lnTo>
                <a:lnTo>
                  <a:pt x="10410" y="1464"/>
                </a:lnTo>
                <a:cubicBezTo>
                  <a:pt x="10370" y="1527"/>
                  <a:pt x="10315" y="1585"/>
                  <a:pt x="10252" y="1627"/>
                </a:cubicBezTo>
                <a:cubicBezTo>
                  <a:pt x="10186" y="1670"/>
                  <a:pt x="10112" y="1696"/>
                  <a:pt x="10031" y="1696"/>
                </a:cubicBezTo>
                <a:lnTo>
                  <a:pt x="9989" y="1696"/>
                </a:lnTo>
                <a:cubicBezTo>
                  <a:pt x="9864" y="1696"/>
                  <a:pt x="9749" y="1642"/>
                  <a:pt x="9668" y="1557"/>
                </a:cubicBezTo>
                <a:cubicBezTo>
                  <a:pt x="9587" y="1472"/>
                  <a:pt x="9536" y="1356"/>
                  <a:pt x="9536" y="1230"/>
                </a:cubicBezTo>
                <a:cubicBezTo>
                  <a:pt x="9536" y="1100"/>
                  <a:pt x="9587" y="983"/>
                  <a:pt x="9668" y="897"/>
                </a:cubicBezTo>
                <a:cubicBezTo>
                  <a:pt x="9751" y="813"/>
                  <a:pt x="9864" y="760"/>
                  <a:pt x="9991" y="760"/>
                </a:cubicBezTo>
                <a:cubicBezTo>
                  <a:pt x="10112" y="760"/>
                  <a:pt x="10220" y="807"/>
                  <a:pt x="10301" y="887"/>
                </a:cubicBezTo>
                <a:cubicBezTo>
                  <a:pt x="10382" y="966"/>
                  <a:pt x="10435" y="1075"/>
                  <a:pt x="10445" y="1200"/>
                </a:cubicBezTo>
                <a:close/>
                <a:moveTo>
                  <a:pt x="10305" y="1139"/>
                </a:moveTo>
                <a:cubicBezTo>
                  <a:pt x="10268" y="992"/>
                  <a:pt x="10139" y="887"/>
                  <a:pt x="9993" y="887"/>
                </a:cubicBezTo>
                <a:cubicBezTo>
                  <a:pt x="9841" y="887"/>
                  <a:pt x="9714" y="989"/>
                  <a:pt x="9675" y="1139"/>
                </a:cubicBezTo>
                <a:lnTo>
                  <a:pt x="10305" y="1139"/>
                </a:lnTo>
                <a:close/>
                <a:moveTo>
                  <a:pt x="4027" y="763"/>
                </a:moveTo>
                <a:cubicBezTo>
                  <a:pt x="3926" y="763"/>
                  <a:pt x="3836" y="802"/>
                  <a:pt x="3768" y="864"/>
                </a:cubicBezTo>
                <a:lnTo>
                  <a:pt x="3768" y="827"/>
                </a:lnTo>
                <a:cubicBezTo>
                  <a:pt x="3768" y="809"/>
                  <a:pt x="3761" y="793"/>
                  <a:pt x="3750" y="783"/>
                </a:cubicBezTo>
                <a:cubicBezTo>
                  <a:pt x="3740" y="770"/>
                  <a:pt x="3724" y="763"/>
                  <a:pt x="3706" y="763"/>
                </a:cubicBezTo>
                <a:cubicBezTo>
                  <a:pt x="3688" y="763"/>
                  <a:pt x="3670" y="770"/>
                  <a:pt x="3660" y="783"/>
                </a:cubicBezTo>
                <a:cubicBezTo>
                  <a:pt x="3649" y="795"/>
                  <a:pt x="3643" y="811"/>
                  <a:pt x="3643" y="827"/>
                </a:cubicBezTo>
                <a:lnTo>
                  <a:pt x="3643" y="1652"/>
                </a:lnTo>
                <a:lnTo>
                  <a:pt x="3644" y="1654"/>
                </a:lnTo>
                <a:lnTo>
                  <a:pt x="3644" y="1654"/>
                </a:lnTo>
                <a:cubicBezTo>
                  <a:pt x="3644" y="1657"/>
                  <a:pt x="3646" y="1659"/>
                  <a:pt x="3648" y="1663"/>
                </a:cubicBezTo>
                <a:cubicBezTo>
                  <a:pt x="3657" y="1679"/>
                  <a:pt x="3671" y="1689"/>
                  <a:pt x="3688" y="1694"/>
                </a:cubicBezTo>
                <a:lnTo>
                  <a:pt x="3690" y="1694"/>
                </a:lnTo>
                <a:lnTo>
                  <a:pt x="3704" y="1694"/>
                </a:lnTo>
                <a:cubicBezTo>
                  <a:pt x="3713" y="1694"/>
                  <a:pt x="3722" y="1693"/>
                  <a:pt x="3731" y="1689"/>
                </a:cubicBezTo>
                <a:cubicBezTo>
                  <a:pt x="3738" y="1686"/>
                  <a:pt x="3745" y="1680"/>
                  <a:pt x="3750" y="1673"/>
                </a:cubicBezTo>
                <a:lnTo>
                  <a:pt x="3750" y="1673"/>
                </a:lnTo>
                <a:cubicBezTo>
                  <a:pt x="3750" y="1673"/>
                  <a:pt x="3750" y="1671"/>
                  <a:pt x="3752" y="1671"/>
                </a:cubicBezTo>
                <a:lnTo>
                  <a:pt x="3752" y="1671"/>
                </a:lnTo>
                <a:cubicBezTo>
                  <a:pt x="3755" y="1668"/>
                  <a:pt x="3759" y="1663"/>
                  <a:pt x="3761" y="1659"/>
                </a:cubicBezTo>
                <a:cubicBezTo>
                  <a:pt x="3762" y="1654"/>
                  <a:pt x="3764" y="1650"/>
                  <a:pt x="3764" y="1645"/>
                </a:cubicBezTo>
                <a:lnTo>
                  <a:pt x="3764" y="1643"/>
                </a:lnTo>
                <a:lnTo>
                  <a:pt x="3764" y="1147"/>
                </a:lnTo>
                <a:cubicBezTo>
                  <a:pt x="3766" y="1077"/>
                  <a:pt x="3796" y="1012"/>
                  <a:pt x="3842" y="966"/>
                </a:cubicBezTo>
                <a:cubicBezTo>
                  <a:pt x="3888" y="920"/>
                  <a:pt x="3953" y="890"/>
                  <a:pt x="4023" y="890"/>
                </a:cubicBezTo>
                <a:cubicBezTo>
                  <a:pt x="4095" y="890"/>
                  <a:pt x="4159" y="918"/>
                  <a:pt x="4205" y="966"/>
                </a:cubicBezTo>
                <a:cubicBezTo>
                  <a:pt x="4251" y="1012"/>
                  <a:pt x="4279" y="1077"/>
                  <a:pt x="4279" y="1147"/>
                </a:cubicBezTo>
                <a:lnTo>
                  <a:pt x="4279" y="1634"/>
                </a:lnTo>
                <a:cubicBezTo>
                  <a:pt x="4279" y="1652"/>
                  <a:pt x="4286" y="1668"/>
                  <a:pt x="4298" y="1680"/>
                </a:cubicBezTo>
                <a:cubicBezTo>
                  <a:pt x="4310" y="1691"/>
                  <a:pt x="4326" y="1698"/>
                  <a:pt x="4342" y="1698"/>
                </a:cubicBezTo>
                <a:cubicBezTo>
                  <a:pt x="4360" y="1698"/>
                  <a:pt x="4376" y="1691"/>
                  <a:pt x="4386" y="1680"/>
                </a:cubicBezTo>
                <a:cubicBezTo>
                  <a:pt x="4399" y="1670"/>
                  <a:pt x="4406" y="1652"/>
                  <a:pt x="4406" y="1634"/>
                </a:cubicBezTo>
                <a:lnTo>
                  <a:pt x="4406" y="1147"/>
                </a:lnTo>
                <a:cubicBezTo>
                  <a:pt x="4413" y="936"/>
                  <a:pt x="4240" y="763"/>
                  <a:pt x="4027" y="763"/>
                </a:cubicBezTo>
                <a:close/>
                <a:moveTo>
                  <a:pt x="5294" y="901"/>
                </a:moveTo>
                <a:cubicBezTo>
                  <a:pt x="5375" y="985"/>
                  <a:pt x="5421" y="1103"/>
                  <a:pt x="5423" y="1230"/>
                </a:cubicBezTo>
                <a:cubicBezTo>
                  <a:pt x="5423" y="1356"/>
                  <a:pt x="5375" y="1472"/>
                  <a:pt x="5294" y="1559"/>
                </a:cubicBezTo>
                <a:cubicBezTo>
                  <a:pt x="5214" y="1643"/>
                  <a:pt x="5101" y="1698"/>
                  <a:pt x="4978" y="1698"/>
                </a:cubicBezTo>
                <a:cubicBezTo>
                  <a:pt x="4854" y="1698"/>
                  <a:pt x="4744" y="1644"/>
                  <a:pt x="4663" y="1559"/>
                </a:cubicBezTo>
                <a:cubicBezTo>
                  <a:pt x="4582" y="1475"/>
                  <a:pt x="4533" y="1356"/>
                  <a:pt x="4533" y="1230"/>
                </a:cubicBezTo>
                <a:cubicBezTo>
                  <a:pt x="4533" y="1103"/>
                  <a:pt x="4582" y="987"/>
                  <a:pt x="4663" y="901"/>
                </a:cubicBezTo>
                <a:cubicBezTo>
                  <a:pt x="4742" y="816"/>
                  <a:pt x="4855" y="761"/>
                  <a:pt x="4978" y="761"/>
                </a:cubicBezTo>
                <a:cubicBezTo>
                  <a:pt x="5103" y="761"/>
                  <a:pt x="5214" y="816"/>
                  <a:pt x="5294" y="901"/>
                </a:cubicBezTo>
                <a:close/>
                <a:moveTo>
                  <a:pt x="5296" y="1230"/>
                </a:moveTo>
                <a:cubicBezTo>
                  <a:pt x="5296" y="1135"/>
                  <a:pt x="5258" y="1049"/>
                  <a:pt x="5200" y="987"/>
                </a:cubicBezTo>
                <a:cubicBezTo>
                  <a:pt x="5141" y="925"/>
                  <a:pt x="5063" y="887"/>
                  <a:pt x="4978" y="887"/>
                </a:cubicBezTo>
                <a:cubicBezTo>
                  <a:pt x="4892" y="887"/>
                  <a:pt x="4813" y="925"/>
                  <a:pt x="4755" y="987"/>
                </a:cubicBezTo>
                <a:cubicBezTo>
                  <a:pt x="4696" y="1049"/>
                  <a:pt x="4659" y="1135"/>
                  <a:pt x="4659" y="1230"/>
                </a:cubicBezTo>
                <a:cubicBezTo>
                  <a:pt x="4659" y="1324"/>
                  <a:pt x="4696" y="1410"/>
                  <a:pt x="4755" y="1471"/>
                </a:cubicBezTo>
                <a:cubicBezTo>
                  <a:pt x="4813" y="1533"/>
                  <a:pt x="4892" y="1569"/>
                  <a:pt x="4978" y="1569"/>
                </a:cubicBezTo>
                <a:cubicBezTo>
                  <a:pt x="5065" y="1569"/>
                  <a:pt x="5144" y="1532"/>
                  <a:pt x="5200" y="1471"/>
                </a:cubicBezTo>
                <a:cubicBezTo>
                  <a:pt x="5259" y="1409"/>
                  <a:pt x="5296" y="1324"/>
                  <a:pt x="5296" y="1230"/>
                </a:cubicBezTo>
                <a:close/>
                <a:moveTo>
                  <a:pt x="6671" y="768"/>
                </a:moveTo>
                <a:lnTo>
                  <a:pt x="6671" y="768"/>
                </a:lnTo>
                <a:cubicBezTo>
                  <a:pt x="6669" y="768"/>
                  <a:pt x="6669" y="768"/>
                  <a:pt x="6671" y="768"/>
                </a:cubicBezTo>
                <a:cubicBezTo>
                  <a:pt x="6662" y="765"/>
                  <a:pt x="6655" y="763"/>
                  <a:pt x="6648" y="763"/>
                </a:cubicBezTo>
                <a:cubicBezTo>
                  <a:pt x="6636" y="763"/>
                  <a:pt x="6624" y="767"/>
                  <a:pt x="6613" y="774"/>
                </a:cubicBezTo>
                <a:cubicBezTo>
                  <a:pt x="6603" y="781"/>
                  <a:pt x="6593" y="790"/>
                  <a:pt x="6588" y="802"/>
                </a:cubicBezTo>
                <a:lnTo>
                  <a:pt x="6588" y="802"/>
                </a:lnTo>
                <a:lnTo>
                  <a:pt x="6345" y="1467"/>
                </a:lnTo>
                <a:lnTo>
                  <a:pt x="6158" y="1022"/>
                </a:lnTo>
                <a:lnTo>
                  <a:pt x="6158" y="1022"/>
                </a:lnTo>
                <a:cubicBezTo>
                  <a:pt x="6153" y="1010"/>
                  <a:pt x="6144" y="999"/>
                  <a:pt x="6133" y="994"/>
                </a:cubicBezTo>
                <a:cubicBezTo>
                  <a:pt x="6123" y="987"/>
                  <a:pt x="6110" y="983"/>
                  <a:pt x="6096" y="983"/>
                </a:cubicBezTo>
                <a:cubicBezTo>
                  <a:pt x="6084" y="983"/>
                  <a:pt x="6072" y="987"/>
                  <a:pt x="6061" y="994"/>
                </a:cubicBezTo>
                <a:cubicBezTo>
                  <a:pt x="6051" y="1001"/>
                  <a:pt x="6042" y="1010"/>
                  <a:pt x="6036" y="1022"/>
                </a:cubicBezTo>
                <a:lnTo>
                  <a:pt x="6036" y="1022"/>
                </a:lnTo>
                <a:lnTo>
                  <a:pt x="5848" y="1467"/>
                </a:lnTo>
                <a:lnTo>
                  <a:pt x="5603" y="802"/>
                </a:lnTo>
                <a:lnTo>
                  <a:pt x="5603" y="802"/>
                </a:lnTo>
                <a:cubicBezTo>
                  <a:pt x="5599" y="790"/>
                  <a:pt x="5591" y="779"/>
                  <a:pt x="5580" y="772"/>
                </a:cubicBezTo>
                <a:cubicBezTo>
                  <a:pt x="5569" y="765"/>
                  <a:pt x="5557" y="761"/>
                  <a:pt x="5545" y="761"/>
                </a:cubicBezTo>
                <a:cubicBezTo>
                  <a:pt x="5536" y="761"/>
                  <a:pt x="5529" y="763"/>
                  <a:pt x="5520" y="767"/>
                </a:cubicBezTo>
                <a:lnTo>
                  <a:pt x="5520" y="767"/>
                </a:lnTo>
                <a:lnTo>
                  <a:pt x="5520" y="767"/>
                </a:lnTo>
                <a:cubicBezTo>
                  <a:pt x="5497" y="777"/>
                  <a:pt x="5483" y="800"/>
                  <a:pt x="5483" y="825"/>
                </a:cubicBezTo>
                <a:cubicBezTo>
                  <a:pt x="5483" y="832"/>
                  <a:pt x="5485" y="841"/>
                  <a:pt x="5488" y="848"/>
                </a:cubicBezTo>
                <a:lnTo>
                  <a:pt x="5488" y="848"/>
                </a:lnTo>
                <a:lnTo>
                  <a:pt x="5790" y="1654"/>
                </a:lnTo>
                <a:lnTo>
                  <a:pt x="5790" y="1654"/>
                </a:lnTo>
                <a:cubicBezTo>
                  <a:pt x="5791" y="1659"/>
                  <a:pt x="5795" y="1666"/>
                  <a:pt x="5800" y="1671"/>
                </a:cubicBezTo>
                <a:cubicBezTo>
                  <a:pt x="5804" y="1675"/>
                  <a:pt x="5809" y="1679"/>
                  <a:pt x="5814" y="1682"/>
                </a:cubicBezTo>
                <a:cubicBezTo>
                  <a:pt x="5816" y="1684"/>
                  <a:pt x="5816" y="1684"/>
                  <a:pt x="5820" y="1686"/>
                </a:cubicBezTo>
                <a:cubicBezTo>
                  <a:pt x="5821" y="1687"/>
                  <a:pt x="5825" y="1687"/>
                  <a:pt x="5829" y="1689"/>
                </a:cubicBezTo>
                <a:cubicBezTo>
                  <a:pt x="5834" y="1691"/>
                  <a:pt x="5841" y="1693"/>
                  <a:pt x="5850" y="1693"/>
                </a:cubicBezTo>
                <a:cubicBezTo>
                  <a:pt x="5862" y="1693"/>
                  <a:pt x="5873" y="1689"/>
                  <a:pt x="5883" y="1682"/>
                </a:cubicBezTo>
                <a:cubicBezTo>
                  <a:pt x="5892" y="1675"/>
                  <a:pt x="5901" y="1666"/>
                  <a:pt x="5906" y="1654"/>
                </a:cubicBezTo>
                <a:lnTo>
                  <a:pt x="5906" y="1654"/>
                </a:lnTo>
                <a:lnTo>
                  <a:pt x="6096" y="1200"/>
                </a:lnTo>
                <a:lnTo>
                  <a:pt x="6287" y="1652"/>
                </a:lnTo>
                <a:lnTo>
                  <a:pt x="6287" y="1652"/>
                </a:lnTo>
                <a:cubicBezTo>
                  <a:pt x="6290" y="1664"/>
                  <a:pt x="6299" y="1673"/>
                  <a:pt x="6308" y="1680"/>
                </a:cubicBezTo>
                <a:cubicBezTo>
                  <a:pt x="6317" y="1687"/>
                  <a:pt x="6327" y="1693"/>
                  <a:pt x="6340" y="1693"/>
                </a:cubicBezTo>
                <a:lnTo>
                  <a:pt x="6348" y="1693"/>
                </a:lnTo>
                <a:cubicBezTo>
                  <a:pt x="6355" y="1693"/>
                  <a:pt x="6364" y="1691"/>
                  <a:pt x="6370" y="1689"/>
                </a:cubicBezTo>
                <a:cubicBezTo>
                  <a:pt x="6377" y="1687"/>
                  <a:pt x="6382" y="1684"/>
                  <a:pt x="6385" y="1680"/>
                </a:cubicBezTo>
                <a:cubicBezTo>
                  <a:pt x="6396" y="1673"/>
                  <a:pt x="6403" y="1661"/>
                  <a:pt x="6408" y="1650"/>
                </a:cubicBezTo>
                <a:lnTo>
                  <a:pt x="6408" y="1650"/>
                </a:lnTo>
                <a:lnTo>
                  <a:pt x="6708" y="848"/>
                </a:lnTo>
                <a:cubicBezTo>
                  <a:pt x="6711" y="841"/>
                  <a:pt x="6713" y="832"/>
                  <a:pt x="6713" y="825"/>
                </a:cubicBezTo>
                <a:cubicBezTo>
                  <a:pt x="6708" y="802"/>
                  <a:pt x="6694" y="779"/>
                  <a:pt x="6671" y="76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Arial"/>
              <a:ea typeface="Arial"/>
              <a:cs typeface="Arial"/>
              <a:sym typeface="Arial"/>
            </a:endParaRPr>
          </a:p>
        </p:txBody>
      </p:sp>
      <p:sp>
        <p:nvSpPr>
          <p:cNvPr id="31" name="Google Shape;31;p10"/>
          <p:cNvSpPr txBox="1">
            <a:spLocks noGrp="1"/>
          </p:cNvSpPr>
          <p:nvPr>
            <p:ph type="title" idx="3"/>
          </p:nvPr>
        </p:nvSpPr>
        <p:spPr>
          <a:xfrm>
            <a:off x="366600" y="1188725"/>
            <a:ext cx="7410900" cy="1920300"/>
          </a:xfrm>
          <a:prstGeom prst="rect">
            <a:avLst/>
          </a:prstGeom>
          <a:noFill/>
          <a:ln>
            <a:noFill/>
          </a:ln>
        </p:spPr>
        <p:txBody>
          <a:bodyPr spcFirstLastPara="1" wrap="square" lIns="91425" tIns="91425" rIns="91425" bIns="91425" anchor="b" anchorCtr="0">
            <a:noAutofit/>
          </a:bodyPr>
          <a:lstStyle>
            <a:lvl1pPr marR="0" lvl="0" algn="l">
              <a:lnSpc>
                <a:spcPct val="85000"/>
              </a:lnSpc>
              <a:spcBef>
                <a:spcPts val="0"/>
              </a:spcBef>
              <a:spcAft>
                <a:spcPts val="0"/>
              </a:spcAft>
              <a:buClr>
                <a:schemeClr val="dk1"/>
              </a:buClr>
              <a:buSzPts val="4400"/>
              <a:buNone/>
              <a:defRPr sz="4400" i="0" u="none" strike="noStrike" cap="none">
                <a:solidFill>
                  <a:schemeClr val="dk1"/>
                </a:solidFill>
              </a:defRPr>
            </a:lvl1pPr>
            <a:lvl2pPr lvl="1" algn="l">
              <a:lnSpc>
                <a:spcPct val="74000"/>
              </a:lnSpc>
              <a:spcBef>
                <a:spcPts val="0"/>
              </a:spcBef>
              <a:spcAft>
                <a:spcPts val="0"/>
              </a:spcAft>
              <a:buSzPts val="4400"/>
              <a:buFont typeface="Arial Black"/>
              <a:buNone/>
              <a:defRPr sz="4400" b="0">
                <a:latin typeface="Arial Black"/>
                <a:ea typeface="Arial Black"/>
                <a:cs typeface="Arial Black"/>
                <a:sym typeface="Arial Black"/>
              </a:defRPr>
            </a:lvl2pPr>
            <a:lvl3pPr lvl="2" algn="l">
              <a:lnSpc>
                <a:spcPct val="74000"/>
              </a:lnSpc>
              <a:spcBef>
                <a:spcPts val="0"/>
              </a:spcBef>
              <a:spcAft>
                <a:spcPts val="0"/>
              </a:spcAft>
              <a:buSzPts val="4400"/>
              <a:buFont typeface="Arial Black"/>
              <a:buNone/>
              <a:defRPr sz="4400" b="0">
                <a:latin typeface="Arial Black"/>
                <a:ea typeface="Arial Black"/>
                <a:cs typeface="Arial Black"/>
                <a:sym typeface="Arial Black"/>
              </a:defRPr>
            </a:lvl3pPr>
            <a:lvl4pPr lvl="3" algn="l">
              <a:lnSpc>
                <a:spcPct val="74000"/>
              </a:lnSpc>
              <a:spcBef>
                <a:spcPts val="0"/>
              </a:spcBef>
              <a:spcAft>
                <a:spcPts val="0"/>
              </a:spcAft>
              <a:buSzPts val="4400"/>
              <a:buFont typeface="Arial Black"/>
              <a:buNone/>
              <a:defRPr sz="4400" b="0">
                <a:latin typeface="Arial Black"/>
                <a:ea typeface="Arial Black"/>
                <a:cs typeface="Arial Black"/>
                <a:sym typeface="Arial Black"/>
              </a:defRPr>
            </a:lvl4pPr>
            <a:lvl5pPr lvl="4" algn="l">
              <a:lnSpc>
                <a:spcPct val="74000"/>
              </a:lnSpc>
              <a:spcBef>
                <a:spcPts val="0"/>
              </a:spcBef>
              <a:spcAft>
                <a:spcPts val="0"/>
              </a:spcAft>
              <a:buSzPts val="4400"/>
              <a:buFont typeface="Arial Black"/>
              <a:buNone/>
              <a:defRPr sz="4400" b="0">
                <a:latin typeface="Arial Black"/>
                <a:ea typeface="Arial Black"/>
                <a:cs typeface="Arial Black"/>
                <a:sym typeface="Arial Black"/>
              </a:defRPr>
            </a:lvl5pPr>
            <a:lvl6pPr lvl="5" algn="l">
              <a:lnSpc>
                <a:spcPct val="74000"/>
              </a:lnSpc>
              <a:spcBef>
                <a:spcPts val="0"/>
              </a:spcBef>
              <a:spcAft>
                <a:spcPts val="0"/>
              </a:spcAft>
              <a:buSzPts val="4400"/>
              <a:buFont typeface="Arial Black"/>
              <a:buNone/>
              <a:defRPr sz="4400" b="0">
                <a:latin typeface="Arial Black"/>
                <a:ea typeface="Arial Black"/>
                <a:cs typeface="Arial Black"/>
                <a:sym typeface="Arial Black"/>
              </a:defRPr>
            </a:lvl6pPr>
            <a:lvl7pPr lvl="6" algn="l">
              <a:lnSpc>
                <a:spcPct val="74000"/>
              </a:lnSpc>
              <a:spcBef>
                <a:spcPts val="0"/>
              </a:spcBef>
              <a:spcAft>
                <a:spcPts val="0"/>
              </a:spcAft>
              <a:buSzPts val="4400"/>
              <a:buFont typeface="Arial Black"/>
              <a:buNone/>
              <a:defRPr sz="4400" b="0">
                <a:latin typeface="Arial Black"/>
                <a:ea typeface="Arial Black"/>
                <a:cs typeface="Arial Black"/>
                <a:sym typeface="Arial Black"/>
              </a:defRPr>
            </a:lvl7pPr>
            <a:lvl8pPr lvl="7" algn="l">
              <a:lnSpc>
                <a:spcPct val="74000"/>
              </a:lnSpc>
              <a:spcBef>
                <a:spcPts val="0"/>
              </a:spcBef>
              <a:spcAft>
                <a:spcPts val="0"/>
              </a:spcAft>
              <a:buSzPts val="4400"/>
              <a:buFont typeface="Arial Black"/>
              <a:buNone/>
              <a:defRPr sz="4400" b="0">
                <a:latin typeface="Arial Black"/>
                <a:ea typeface="Arial Black"/>
                <a:cs typeface="Arial Black"/>
                <a:sym typeface="Arial Black"/>
              </a:defRPr>
            </a:lvl8pPr>
            <a:lvl9pPr lvl="8" algn="l">
              <a:lnSpc>
                <a:spcPct val="74000"/>
              </a:lnSpc>
              <a:spcBef>
                <a:spcPts val="0"/>
              </a:spcBef>
              <a:spcAft>
                <a:spcPts val="0"/>
              </a:spcAft>
              <a:buSzPts val="4400"/>
              <a:buFont typeface="Arial Black"/>
              <a:buNone/>
              <a:defRPr sz="4400" b="0">
                <a:latin typeface="Arial Black"/>
                <a:ea typeface="Arial Black"/>
                <a:cs typeface="Arial Black"/>
                <a:sym typeface="Arial Black"/>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footer only) 2">
  <p:cSld name="Blank (footer only) 2">
    <p:bg>
      <p:bgPr>
        <a:solidFill>
          <a:schemeClr val="lt1"/>
        </a:solidFill>
        <a:effectLst/>
      </p:bgPr>
    </p:bg>
    <p:spTree>
      <p:nvGrpSpPr>
        <p:cNvPr id="1" name="Shape 32"/>
        <p:cNvGrpSpPr/>
        <p:nvPr/>
      </p:nvGrpSpPr>
      <p:grpSpPr>
        <a:xfrm>
          <a:off x="0" y="0"/>
          <a:ext cx="0" cy="0"/>
          <a:chOff x="0" y="0"/>
          <a:chExt cx="0" cy="0"/>
        </a:xfrm>
      </p:grpSpPr>
      <p:sp>
        <p:nvSpPr>
          <p:cNvPr id="33" name="Google Shape;33;p11"/>
          <p:cNvSpPr txBox="1">
            <a:spLocks noGrp="1"/>
          </p:cNvSpPr>
          <p:nvPr>
            <p:ph type="sldNum" idx="12"/>
          </p:nvPr>
        </p:nvSpPr>
        <p:spPr>
          <a:xfrm>
            <a:off x="8229600" y="4866905"/>
            <a:ext cx="473700" cy="92400"/>
          </a:xfrm>
          <a:prstGeom prst="rect">
            <a:avLst/>
          </a:prstGeom>
          <a:noFill/>
          <a:ln>
            <a:noFill/>
          </a:ln>
        </p:spPr>
        <p:txBody>
          <a:bodyPr spcFirstLastPara="1" wrap="square" lIns="0" tIns="0" rIns="0" bIns="0" anchor="b" anchorCtr="0">
            <a:sp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34" name="Google Shape;34;p11"/>
          <p:cNvSpPr/>
          <p:nvPr/>
        </p:nvSpPr>
        <p:spPr>
          <a:xfrm>
            <a:off x="457195" y="4846320"/>
            <a:ext cx="135250" cy="128588"/>
          </a:xfrm>
          <a:custGeom>
            <a:avLst/>
            <a:gdLst/>
            <a:ahLst/>
            <a:cxnLst/>
            <a:rect l="l" t="t" r="r" b="b"/>
            <a:pathLst>
              <a:path w="5409981" h="5143500" extrusionOk="0">
                <a:moveTo>
                  <a:pt x="4983153" y="2221521"/>
                </a:moveTo>
                <a:lnTo>
                  <a:pt x="4374172" y="2572015"/>
                </a:lnTo>
                <a:lnTo>
                  <a:pt x="4983153" y="2921450"/>
                </a:lnTo>
                <a:cubicBezTo>
                  <a:pt x="5136954" y="3010067"/>
                  <a:pt x="5189546" y="3205051"/>
                  <a:pt x="5100656" y="3358310"/>
                </a:cubicBezTo>
                <a:cubicBezTo>
                  <a:pt x="5011767" y="3511568"/>
                  <a:pt x="4815574" y="3562963"/>
                  <a:pt x="4662302" y="3474876"/>
                </a:cubicBezTo>
                <a:lnTo>
                  <a:pt x="3571781" y="2848198"/>
                </a:lnTo>
                <a:cubicBezTo>
                  <a:pt x="3499053" y="2805943"/>
                  <a:pt x="3448581" y="2739977"/>
                  <a:pt x="3426193" y="2665798"/>
                </a:cubicBezTo>
                <a:cubicBezTo>
                  <a:pt x="3407864" y="2607519"/>
                  <a:pt x="3406806" y="2545180"/>
                  <a:pt x="3423146" y="2486312"/>
                </a:cubicBezTo>
                <a:cubicBezTo>
                  <a:pt x="3445647" y="2405409"/>
                  <a:pt x="3499023" y="2336577"/>
                  <a:pt x="3571781" y="2294640"/>
                </a:cubicBezTo>
                <a:lnTo>
                  <a:pt x="4662302" y="1668359"/>
                </a:lnTo>
                <a:cubicBezTo>
                  <a:pt x="4815574" y="1580272"/>
                  <a:pt x="5011899" y="1632594"/>
                  <a:pt x="5100656" y="1785456"/>
                </a:cubicBezTo>
                <a:cubicBezTo>
                  <a:pt x="5189414" y="1938317"/>
                  <a:pt x="5136954" y="2133168"/>
                  <a:pt x="4983153" y="2221521"/>
                </a:cubicBezTo>
                <a:close/>
                <a:moveTo>
                  <a:pt x="4406628" y="3920213"/>
                </a:moveTo>
                <a:lnTo>
                  <a:pt x="3316240" y="3294330"/>
                </a:lnTo>
                <a:cubicBezTo>
                  <a:pt x="3260045" y="3261658"/>
                  <a:pt x="3195149" y="3247089"/>
                  <a:pt x="3130380" y="3252605"/>
                </a:cubicBezTo>
                <a:cubicBezTo>
                  <a:pt x="2964126" y="3264526"/>
                  <a:pt x="2833507" y="3402684"/>
                  <a:pt x="2833507" y="3570911"/>
                </a:cubicBezTo>
                <a:lnTo>
                  <a:pt x="2833507" y="4823869"/>
                </a:lnTo>
                <a:cubicBezTo>
                  <a:pt x="2833507" y="5000441"/>
                  <a:pt x="2976578" y="5143500"/>
                  <a:pt x="3154225" y="5143500"/>
                </a:cubicBezTo>
                <a:cubicBezTo>
                  <a:pt x="3331872" y="5143500"/>
                  <a:pt x="3475473" y="5000441"/>
                  <a:pt x="3475473" y="4823869"/>
                </a:cubicBezTo>
                <a:lnTo>
                  <a:pt x="3475473" y="4123013"/>
                </a:lnTo>
                <a:lnTo>
                  <a:pt x="4086043" y="4473772"/>
                </a:lnTo>
                <a:cubicBezTo>
                  <a:pt x="4239447" y="4562389"/>
                  <a:pt x="4435640" y="4509934"/>
                  <a:pt x="4524132" y="4357471"/>
                </a:cubicBezTo>
                <a:cubicBezTo>
                  <a:pt x="4612625" y="4205007"/>
                  <a:pt x="4560298" y="4008566"/>
                  <a:pt x="4406628" y="3920213"/>
                </a:cubicBezTo>
                <a:close/>
                <a:moveTo>
                  <a:pt x="3148529" y="2694410"/>
                </a:moveTo>
                <a:lnTo>
                  <a:pt x="2695205" y="3144913"/>
                </a:lnTo>
                <a:cubicBezTo>
                  <a:pt x="2682222" y="3158159"/>
                  <a:pt x="2657185" y="3169021"/>
                  <a:pt x="2638374" y="3169021"/>
                </a:cubicBezTo>
                <a:lnTo>
                  <a:pt x="2504973" y="3169021"/>
                </a:lnTo>
                <a:cubicBezTo>
                  <a:pt x="2486692" y="3169021"/>
                  <a:pt x="2461257" y="3158159"/>
                  <a:pt x="2448142" y="3144913"/>
                </a:cubicBezTo>
                <a:lnTo>
                  <a:pt x="1995083" y="2694410"/>
                </a:lnTo>
                <a:cubicBezTo>
                  <a:pt x="1982100" y="2681694"/>
                  <a:pt x="1971635" y="2656261"/>
                  <a:pt x="1971635" y="2638246"/>
                </a:cubicBezTo>
                <a:lnTo>
                  <a:pt x="1971635" y="2505387"/>
                </a:lnTo>
                <a:cubicBezTo>
                  <a:pt x="1971635" y="2486974"/>
                  <a:pt x="1982100" y="2461409"/>
                  <a:pt x="1995083" y="2448560"/>
                </a:cubicBezTo>
                <a:lnTo>
                  <a:pt x="2448142" y="1998057"/>
                </a:lnTo>
                <a:cubicBezTo>
                  <a:pt x="2461257" y="1984811"/>
                  <a:pt x="2486692" y="1974346"/>
                  <a:pt x="2504973" y="1974346"/>
                </a:cubicBezTo>
                <a:lnTo>
                  <a:pt x="2638374" y="1974346"/>
                </a:lnTo>
                <a:cubicBezTo>
                  <a:pt x="2656787" y="1974346"/>
                  <a:pt x="2682222" y="1984811"/>
                  <a:pt x="2695205" y="1998057"/>
                </a:cubicBezTo>
                <a:lnTo>
                  <a:pt x="3148529" y="2448560"/>
                </a:lnTo>
                <a:cubicBezTo>
                  <a:pt x="3161379" y="2461409"/>
                  <a:pt x="3171844" y="2486974"/>
                  <a:pt x="3171844" y="2505387"/>
                </a:cubicBezTo>
                <a:lnTo>
                  <a:pt x="3171844" y="2638246"/>
                </a:lnTo>
                <a:cubicBezTo>
                  <a:pt x="3171844" y="2656261"/>
                  <a:pt x="3161379" y="2681694"/>
                  <a:pt x="3148529" y="2694410"/>
                </a:cubicBezTo>
                <a:close/>
                <a:moveTo>
                  <a:pt x="2786214" y="2569366"/>
                </a:moveTo>
                <a:cubicBezTo>
                  <a:pt x="2786214" y="2551086"/>
                  <a:pt x="2775086" y="2525786"/>
                  <a:pt x="2762236" y="2512275"/>
                </a:cubicBezTo>
                <a:lnTo>
                  <a:pt x="2630955" y="2382329"/>
                </a:lnTo>
                <a:cubicBezTo>
                  <a:pt x="2617973" y="2369481"/>
                  <a:pt x="2592538" y="2358751"/>
                  <a:pt x="2574257" y="2358751"/>
                </a:cubicBezTo>
                <a:lnTo>
                  <a:pt x="2569090" y="2358751"/>
                </a:lnTo>
                <a:cubicBezTo>
                  <a:pt x="2550809" y="2358751"/>
                  <a:pt x="2525374" y="2369481"/>
                  <a:pt x="2512656" y="2382329"/>
                </a:cubicBezTo>
                <a:lnTo>
                  <a:pt x="2381375" y="2512275"/>
                </a:lnTo>
                <a:cubicBezTo>
                  <a:pt x="2368260" y="2525786"/>
                  <a:pt x="2358192" y="2551086"/>
                  <a:pt x="2358192" y="2569366"/>
                </a:cubicBezTo>
                <a:lnTo>
                  <a:pt x="2358192" y="2574399"/>
                </a:lnTo>
                <a:cubicBezTo>
                  <a:pt x="2358192" y="2592414"/>
                  <a:pt x="2368260" y="2617582"/>
                  <a:pt x="2381375" y="2630696"/>
                </a:cubicBezTo>
                <a:lnTo>
                  <a:pt x="2512656" y="2761038"/>
                </a:lnTo>
                <a:cubicBezTo>
                  <a:pt x="2525506" y="2773887"/>
                  <a:pt x="2550809" y="2784617"/>
                  <a:pt x="2569090" y="2784617"/>
                </a:cubicBezTo>
                <a:lnTo>
                  <a:pt x="2574257" y="2784617"/>
                </a:lnTo>
                <a:cubicBezTo>
                  <a:pt x="2592538" y="2784617"/>
                  <a:pt x="2617973" y="2773887"/>
                  <a:pt x="2630955" y="2761038"/>
                </a:cubicBezTo>
                <a:lnTo>
                  <a:pt x="2762236" y="2630696"/>
                </a:lnTo>
                <a:cubicBezTo>
                  <a:pt x="2775086" y="2617582"/>
                  <a:pt x="2786214" y="2592414"/>
                  <a:pt x="2786214" y="2574399"/>
                </a:cubicBezTo>
                <a:close/>
                <a:moveTo>
                  <a:pt x="736718" y="1222757"/>
                </a:moveTo>
                <a:lnTo>
                  <a:pt x="1827239" y="1849170"/>
                </a:lnTo>
                <a:cubicBezTo>
                  <a:pt x="1883672" y="1881603"/>
                  <a:pt x="1948619" y="1896152"/>
                  <a:pt x="2013497" y="1890895"/>
                </a:cubicBezTo>
                <a:cubicBezTo>
                  <a:pt x="2179486" y="1878709"/>
                  <a:pt x="2310502" y="1740286"/>
                  <a:pt x="2310502" y="1572324"/>
                </a:cubicBezTo>
                <a:lnTo>
                  <a:pt x="2310502" y="319233"/>
                </a:lnTo>
                <a:cubicBezTo>
                  <a:pt x="2310502" y="143059"/>
                  <a:pt x="2166503" y="0"/>
                  <a:pt x="1989651" y="0"/>
                </a:cubicBezTo>
                <a:cubicBezTo>
                  <a:pt x="1812799" y="0"/>
                  <a:pt x="1668536" y="143059"/>
                  <a:pt x="1668536" y="319233"/>
                </a:cubicBezTo>
                <a:lnTo>
                  <a:pt x="1668536" y="1020355"/>
                </a:lnTo>
                <a:lnTo>
                  <a:pt x="1057436" y="669198"/>
                </a:lnTo>
                <a:cubicBezTo>
                  <a:pt x="904297" y="580978"/>
                  <a:pt x="708369" y="633301"/>
                  <a:pt x="619347" y="785897"/>
                </a:cubicBezTo>
                <a:cubicBezTo>
                  <a:pt x="530985" y="938468"/>
                  <a:pt x="583048" y="1133777"/>
                  <a:pt x="735632" y="1222131"/>
                </a:cubicBezTo>
                <a:cubicBezTo>
                  <a:pt x="735994" y="1222340"/>
                  <a:pt x="736356" y="1222549"/>
                  <a:pt x="736718" y="1222757"/>
                </a:cubicBezTo>
                <a:close/>
                <a:moveTo>
                  <a:pt x="3130380" y="1890895"/>
                </a:moveTo>
                <a:cubicBezTo>
                  <a:pt x="3195131" y="1896154"/>
                  <a:pt x="3259952" y="1881602"/>
                  <a:pt x="3316240" y="1849170"/>
                </a:cubicBezTo>
                <a:lnTo>
                  <a:pt x="4406628" y="1222757"/>
                </a:lnTo>
                <a:cubicBezTo>
                  <a:pt x="4559590" y="1135057"/>
                  <a:pt x="4612489" y="939974"/>
                  <a:pt x="4524782" y="787025"/>
                </a:cubicBezTo>
                <a:cubicBezTo>
                  <a:pt x="4524567" y="786649"/>
                  <a:pt x="4524350" y="786273"/>
                  <a:pt x="4524132" y="785897"/>
                </a:cubicBezTo>
                <a:cubicBezTo>
                  <a:pt x="4435640" y="633301"/>
                  <a:pt x="4239447" y="580978"/>
                  <a:pt x="4086043" y="669198"/>
                </a:cubicBezTo>
                <a:lnTo>
                  <a:pt x="3475473" y="1020355"/>
                </a:lnTo>
                <a:lnTo>
                  <a:pt x="3475473" y="319233"/>
                </a:lnTo>
                <a:cubicBezTo>
                  <a:pt x="3475473" y="143059"/>
                  <a:pt x="3331872" y="0"/>
                  <a:pt x="3154225" y="0"/>
                </a:cubicBezTo>
                <a:cubicBezTo>
                  <a:pt x="2976578" y="0"/>
                  <a:pt x="2833507" y="143059"/>
                  <a:pt x="2833507" y="319233"/>
                </a:cubicBezTo>
                <a:lnTo>
                  <a:pt x="2833507" y="1572324"/>
                </a:lnTo>
                <a:cubicBezTo>
                  <a:pt x="2833507" y="1740286"/>
                  <a:pt x="2964126" y="1878709"/>
                  <a:pt x="3130380" y="1890895"/>
                </a:cubicBezTo>
                <a:close/>
                <a:moveTo>
                  <a:pt x="2013497" y="3252605"/>
                </a:moveTo>
                <a:cubicBezTo>
                  <a:pt x="1948600" y="3247084"/>
                  <a:pt x="1883576" y="3261651"/>
                  <a:pt x="1827239" y="3294330"/>
                </a:cubicBezTo>
                <a:lnTo>
                  <a:pt x="736718" y="3920213"/>
                </a:lnTo>
                <a:cubicBezTo>
                  <a:pt x="583314" y="4008566"/>
                  <a:pt x="530854" y="4204477"/>
                  <a:pt x="619347" y="4357471"/>
                </a:cubicBezTo>
                <a:cubicBezTo>
                  <a:pt x="707839" y="4510464"/>
                  <a:pt x="904297" y="4562389"/>
                  <a:pt x="1057436" y="4473772"/>
                </a:cubicBezTo>
                <a:lnTo>
                  <a:pt x="1668536" y="4123013"/>
                </a:lnTo>
                <a:lnTo>
                  <a:pt x="1668536" y="4823869"/>
                </a:lnTo>
                <a:cubicBezTo>
                  <a:pt x="1668536" y="5000441"/>
                  <a:pt x="1812137" y="5143500"/>
                  <a:pt x="1989651" y="5143500"/>
                </a:cubicBezTo>
                <a:cubicBezTo>
                  <a:pt x="2167166" y="5143500"/>
                  <a:pt x="2310502" y="5000441"/>
                  <a:pt x="2310502" y="4823869"/>
                </a:cubicBezTo>
                <a:lnTo>
                  <a:pt x="2310502" y="3570911"/>
                </a:lnTo>
                <a:cubicBezTo>
                  <a:pt x="2310502" y="3402684"/>
                  <a:pt x="2179486" y="3264526"/>
                  <a:pt x="2013497" y="3252605"/>
                </a:cubicBezTo>
                <a:close/>
                <a:moveTo>
                  <a:pt x="1717816" y="2665798"/>
                </a:moveTo>
                <a:cubicBezTo>
                  <a:pt x="1728394" y="2632182"/>
                  <a:pt x="1733318" y="2597044"/>
                  <a:pt x="1732388" y="2561815"/>
                </a:cubicBezTo>
                <a:cubicBezTo>
                  <a:pt x="1731063" y="2536648"/>
                  <a:pt x="1727884" y="2511480"/>
                  <a:pt x="1720730" y="2486312"/>
                </a:cubicBezTo>
                <a:cubicBezTo>
                  <a:pt x="1699137" y="2408292"/>
                  <a:pt x="1648002" y="2338617"/>
                  <a:pt x="1571300" y="2294640"/>
                </a:cubicBezTo>
                <a:lnTo>
                  <a:pt x="481574" y="1668359"/>
                </a:lnTo>
                <a:cubicBezTo>
                  <a:pt x="327773" y="1580272"/>
                  <a:pt x="131580" y="1632594"/>
                  <a:pt x="43352" y="1785456"/>
                </a:cubicBezTo>
                <a:cubicBezTo>
                  <a:pt x="-44875" y="1938317"/>
                  <a:pt x="6790" y="2133168"/>
                  <a:pt x="160591" y="2221521"/>
                </a:cubicBezTo>
                <a:lnTo>
                  <a:pt x="769571" y="2572015"/>
                </a:lnTo>
                <a:lnTo>
                  <a:pt x="160591" y="2921450"/>
                </a:lnTo>
                <a:cubicBezTo>
                  <a:pt x="6790" y="3010067"/>
                  <a:pt x="-45670" y="3205051"/>
                  <a:pt x="43352" y="3358310"/>
                </a:cubicBezTo>
                <a:cubicBezTo>
                  <a:pt x="132374" y="3511568"/>
                  <a:pt x="327773" y="3562963"/>
                  <a:pt x="481574" y="3474876"/>
                </a:cubicBezTo>
                <a:lnTo>
                  <a:pt x="1571300" y="2848198"/>
                </a:lnTo>
                <a:cubicBezTo>
                  <a:pt x="1641515" y="2808189"/>
                  <a:pt x="1693892" y="2742984"/>
                  <a:pt x="1717816" y="2665798"/>
                </a:cubicBezTo>
                <a:close/>
                <a:moveTo>
                  <a:pt x="5160799" y="588131"/>
                </a:moveTo>
                <a:lnTo>
                  <a:pt x="5112049" y="588131"/>
                </a:lnTo>
                <a:lnTo>
                  <a:pt x="5112049" y="648137"/>
                </a:lnTo>
                <a:lnTo>
                  <a:pt x="5160799" y="648137"/>
                </a:lnTo>
                <a:cubicBezTo>
                  <a:pt x="5183452" y="648137"/>
                  <a:pt x="5198157" y="637937"/>
                  <a:pt x="5198157" y="618730"/>
                </a:cubicBezTo>
                <a:cubicBezTo>
                  <a:pt x="5198157" y="599523"/>
                  <a:pt x="5184512" y="588131"/>
                  <a:pt x="5160799" y="588131"/>
                </a:cubicBezTo>
                <a:close/>
                <a:moveTo>
                  <a:pt x="5052039" y="532630"/>
                </a:moveTo>
                <a:lnTo>
                  <a:pt x="5161859" y="532630"/>
                </a:lnTo>
                <a:cubicBezTo>
                  <a:pt x="5222002" y="532630"/>
                  <a:pt x="5261612" y="565480"/>
                  <a:pt x="5261612" y="616346"/>
                </a:cubicBezTo>
                <a:cubicBezTo>
                  <a:pt x="5261612" y="648137"/>
                  <a:pt x="5245715" y="671847"/>
                  <a:pt x="5222002" y="686683"/>
                </a:cubicBezTo>
                <a:lnTo>
                  <a:pt x="5265056" y="748940"/>
                </a:lnTo>
                <a:lnTo>
                  <a:pt x="5265056" y="761392"/>
                </a:lnTo>
                <a:lnTo>
                  <a:pt x="5202661" y="761392"/>
                </a:lnTo>
                <a:lnTo>
                  <a:pt x="5160799" y="701386"/>
                </a:lnTo>
                <a:lnTo>
                  <a:pt x="5112049" y="701386"/>
                </a:lnTo>
                <a:lnTo>
                  <a:pt x="5112049" y="761392"/>
                </a:lnTo>
                <a:lnTo>
                  <a:pt x="5052039" y="761392"/>
                </a:lnTo>
                <a:close/>
                <a:moveTo>
                  <a:pt x="5358979" y="651581"/>
                </a:moveTo>
                <a:cubicBezTo>
                  <a:pt x="5358979" y="529186"/>
                  <a:pt x="5277508" y="436330"/>
                  <a:pt x="5152851" y="436330"/>
                </a:cubicBezTo>
                <a:cubicBezTo>
                  <a:pt x="5030445" y="436330"/>
                  <a:pt x="4948842" y="524682"/>
                  <a:pt x="4948842" y="651581"/>
                </a:cubicBezTo>
                <a:cubicBezTo>
                  <a:pt x="4948842" y="772783"/>
                  <a:pt x="5030445" y="866699"/>
                  <a:pt x="5152851" y="866699"/>
                </a:cubicBezTo>
                <a:cubicBezTo>
                  <a:pt x="5277508" y="866699"/>
                  <a:pt x="5358979" y="773843"/>
                  <a:pt x="5358979" y="651581"/>
                </a:cubicBezTo>
                <a:close/>
                <a:moveTo>
                  <a:pt x="5409982" y="651581"/>
                </a:moveTo>
                <a:cubicBezTo>
                  <a:pt x="5409982" y="795434"/>
                  <a:pt x="5313674" y="915445"/>
                  <a:pt x="5152851" y="915445"/>
                </a:cubicBezTo>
                <a:cubicBezTo>
                  <a:pt x="4992028" y="915445"/>
                  <a:pt x="4897972" y="794242"/>
                  <a:pt x="4897972" y="651581"/>
                </a:cubicBezTo>
                <a:cubicBezTo>
                  <a:pt x="4897972" y="508919"/>
                  <a:pt x="4993088" y="387584"/>
                  <a:pt x="5152851" y="387584"/>
                </a:cubicBezTo>
                <a:cubicBezTo>
                  <a:pt x="5312614" y="387584"/>
                  <a:pt x="5409982" y="507594"/>
                  <a:pt x="5409982" y="6515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35" name="Google Shape;35;p11"/>
          <p:cNvSpPr/>
          <p:nvPr/>
        </p:nvSpPr>
        <p:spPr>
          <a:xfrm>
            <a:off x="660651" y="4866916"/>
            <a:ext cx="1681200" cy="92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rgbClr val="929292"/>
                </a:solidFill>
                <a:latin typeface="Arial"/>
                <a:ea typeface="Arial"/>
                <a:cs typeface="Arial"/>
                <a:sym typeface="Arial"/>
              </a:rPr>
              <a:t>© 2023 Snowflake Inc. All Rights Reserved</a:t>
            </a:r>
            <a:endParaRPr sz="600" b="0" i="0" u="none" strike="noStrike" cap="none">
              <a:solidFill>
                <a:srgbClr val="929292"/>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footer only)">
  <p:cSld name="Data Cloud_1">
    <p:spTree>
      <p:nvGrpSpPr>
        <p:cNvPr id="1" name="Shape 36"/>
        <p:cNvGrpSpPr/>
        <p:nvPr/>
      </p:nvGrpSpPr>
      <p:grpSpPr>
        <a:xfrm>
          <a:off x="0" y="0"/>
          <a:ext cx="0" cy="0"/>
          <a:chOff x="0" y="0"/>
          <a:chExt cx="0" cy="0"/>
        </a:xfrm>
      </p:grpSpPr>
      <p:sp>
        <p:nvSpPr>
          <p:cNvPr id="37" name="Google Shape;37;p12"/>
          <p:cNvSpPr txBox="1">
            <a:spLocks noGrp="1"/>
          </p:cNvSpPr>
          <p:nvPr>
            <p:ph type="sldNum" idx="12"/>
          </p:nvPr>
        </p:nvSpPr>
        <p:spPr>
          <a:xfrm>
            <a:off x="8229600" y="4866905"/>
            <a:ext cx="473700" cy="92400"/>
          </a:xfrm>
          <a:prstGeom prst="rect">
            <a:avLst/>
          </a:prstGeom>
          <a:noFill/>
          <a:ln>
            <a:noFill/>
          </a:ln>
        </p:spPr>
        <p:txBody>
          <a:bodyPr spcFirstLastPara="1" wrap="square" lIns="0" tIns="0" rIns="0" bIns="0" anchor="b" anchorCtr="0">
            <a:sp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38" name="Google Shape;38;p12"/>
          <p:cNvSpPr/>
          <p:nvPr/>
        </p:nvSpPr>
        <p:spPr>
          <a:xfrm>
            <a:off x="457195" y="4846320"/>
            <a:ext cx="135250" cy="128588"/>
          </a:xfrm>
          <a:custGeom>
            <a:avLst/>
            <a:gdLst/>
            <a:ahLst/>
            <a:cxnLst/>
            <a:rect l="l" t="t" r="r" b="b"/>
            <a:pathLst>
              <a:path w="5409981" h="5143500" extrusionOk="0">
                <a:moveTo>
                  <a:pt x="4983153" y="2221521"/>
                </a:moveTo>
                <a:lnTo>
                  <a:pt x="4374172" y="2572015"/>
                </a:lnTo>
                <a:lnTo>
                  <a:pt x="4983153" y="2921450"/>
                </a:lnTo>
                <a:cubicBezTo>
                  <a:pt x="5136954" y="3010067"/>
                  <a:pt x="5189546" y="3205051"/>
                  <a:pt x="5100656" y="3358310"/>
                </a:cubicBezTo>
                <a:cubicBezTo>
                  <a:pt x="5011767" y="3511568"/>
                  <a:pt x="4815574" y="3562963"/>
                  <a:pt x="4662302" y="3474876"/>
                </a:cubicBezTo>
                <a:lnTo>
                  <a:pt x="3571781" y="2848198"/>
                </a:lnTo>
                <a:cubicBezTo>
                  <a:pt x="3499053" y="2805943"/>
                  <a:pt x="3448581" y="2739977"/>
                  <a:pt x="3426193" y="2665798"/>
                </a:cubicBezTo>
                <a:cubicBezTo>
                  <a:pt x="3407864" y="2607519"/>
                  <a:pt x="3406806" y="2545180"/>
                  <a:pt x="3423146" y="2486312"/>
                </a:cubicBezTo>
                <a:cubicBezTo>
                  <a:pt x="3445647" y="2405409"/>
                  <a:pt x="3499023" y="2336577"/>
                  <a:pt x="3571781" y="2294640"/>
                </a:cubicBezTo>
                <a:lnTo>
                  <a:pt x="4662302" y="1668359"/>
                </a:lnTo>
                <a:cubicBezTo>
                  <a:pt x="4815574" y="1580272"/>
                  <a:pt x="5011899" y="1632594"/>
                  <a:pt x="5100656" y="1785456"/>
                </a:cubicBezTo>
                <a:cubicBezTo>
                  <a:pt x="5189414" y="1938317"/>
                  <a:pt x="5136954" y="2133168"/>
                  <a:pt x="4983153" y="2221521"/>
                </a:cubicBezTo>
                <a:close/>
                <a:moveTo>
                  <a:pt x="4406628" y="3920213"/>
                </a:moveTo>
                <a:lnTo>
                  <a:pt x="3316240" y="3294330"/>
                </a:lnTo>
                <a:cubicBezTo>
                  <a:pt x="3260045" y="3261658"/>
                  <a:pt x="3195149" y="3247089"/>
                  <a:pt x="3130380" y="3252605"/>
                </a:cubicBezTo>
                <a:cubicBezTo>
                  <a:pt x="2964126" y="3264526"/>
                  <a:pt x="2833507" y="3402684"/>
                  <a:pt x="2833507" y="3570911"/>
                </a:cubicBezTo>
                <a:lnTo>
                  <a:pt x="2833507" y="4823869"/>
                </a:lnTo>
                <a:cubicBezTo>
                  <a:pt x="2833507" y="5000441"/>
                  <a:pt x="2976578" y="5143500"/>
                  <a:pt x="3154225" y="5143500"/>
                </a:cubicBezTo>
                <a:cubicBezTo>
                  <a:pt x="3331872" y="5143500"/>
                  <a:pt x="3475473" y="5000441"/>
                  <a:pt x="3475473" y="4823869"/>
                </a:cubicBezTo>
                <a:lnTo>
                  <a:pt x="3475473" y="4123013"/>
                </a:lnTo>
                <a:lnTo>
                  <a:pt x="4086043" y="4473772"/>
                </a:lnTo>
                <a:cubicBezTo>
                  <a:pt x="4239447" y="4562389"/>
                  <a:pt x="4435640" y="4509934"/>
                  <a:pt x="4524132" y="4357471"/>
                </a:cubicBezTo>
                <a:cubicBezTo>
                  <a:pt x="4612625" y="4205007"/>
                  <a:pt x="4560298" y="4008566"/>
                  <a:pt x="4406628" y="3920213"/>
                </a:cubicBezTo>
                <a:close/>
                <a:moveTo>
                  <a:pt x="3148529" y="2694410"/>
                </a:moveTo>
                <a:lnTo>
                  <a:pt x="2695205" y="3144913"/>
                </a:lnTo>
                <a:cubicBezTo>
                  <a:pt x="2682222" y="3158159"/>
                  <a:pt x="2657185" y="3169021"/>
                  <a:pt x="2638374" y="3169021"/>
                </a:cubicBezTo>
                <a:lnTo>
                  <a:pt x="2504973" y="3169021"/>
                </a:lnTo>
                <a:cubicBezTo>
                  <a:pt x="2486692" y="3169021"/>
                  <a:pt x="2461257" y="3158159"/>
                  <a:pt x="2448142" y="3144913"/>
                </a:cubicBezTo>
                <a:lnTo>
                  <a:pt x="1995083" y="2694410"/>
                </a:lnTo>
                <a:cubicBezTo>
                  <a:pt x="1982100" y="2681694"/>
                  <a:pt x="1971635" y="2656261"/>
                  <a:pt x="1971635" y="2638246"/>
                </a:cubicBezTo>
                <a:lnTo>
                  <a:pt x="1971635" y="2505387"/>
                </a:lnTo>
                <a:cubicBezTo>
                  <a:pt x="1971635" y="2486974"/>
                  <a:pt x="1982100" y="2461409"/>
                  <a:pt x="1995083" y="2448560"/>
                </a:cubicBezTo>
                <a:lnTo>
                  <a:pt x="2448142" y="1998057"/>
                </a:lnTo>
                <a:cubicBezTo>
                  <a:pt x="2461257" y="1984811"/>
                  <a:pt x="2486692" y="1974346"/>
                  <a:pt x="2504973" y="1974346"/>
                </a:cubicBezTo>
                <a:lnTo>
                  <a:pt x="2638374" y="1974346"/>
                </a:lnTo>
                <a:cubicBezTo>
                  <a:pt x="2656787" y="1974346"/>
                  <a:pt x="2682222" y="1984811"/>
                  <a:pt x="2695205" y="1998057"/>
                </a:cubicBezTo>
                <a:lnTo>
                  <a:pt x="3148529" y="2448560"/>
                </a:lnTo>
                <a:cubicBezTo>
                  <a:pt x="3161379" y="2461409"/>
                  <a:pt x="3171844" y="2486974"/>
                  <a:pt x="3171844" y="2505387"/>
                </a:cubicBezTo>
                <a:lnTo>
                  <a:pt x="3171844" y="2638246"/>
                </a:lnTo>
                <a:cubicBezTo>
                  <a:pt x="3171844" y="2656261"/>
                  <a:pt x="3161379" y="2681694"/>
                  <a:pt x="3148529" y="2694410"/>
                </a:cubicBezTo>
                <a:close/>
                <a:moveTo>
                  <a:pt x="2786214" y="2569366"/>
                </a:moveTo>
                <a:cubicBezTo>
                  <a:pt x="2786214" y="2551086"/>
                  <a:pt x="2775086" y="2525786"/>
                  <a:pt x="2762236" y="2512275"/>
                </a:cubicBezTo>
                <a:lnTo>
                  <a:pt x="2630955" y="2382329"/>
                </a:lnTo>
                <a:cubicBezTo>
                  <a:pt x="2617973" y="2369481"/>
                  <a:pt x="2592538" y="2358751"/>
                  <a:pt x="2574257" y="2358751"/>
                </a:cubicBezTo>
                <a:lnTo>
                  <a:pt x="2569090" y="2358751"/>
                </a:lnTo>
                <a:cubicBezTo>
                  <a:pt x="2550809" y="2358751"/>
                  <a:pt x="2525374" y="2369481"/>
                  <a:pt x="2512656" y="2382329"/>
                </a:cubicBezTo>
                <a:lnTo>
                  <a:pt x="2381375" y="2512275"/>
                </a:lnTo>
                <a:cubicBezTo>
                  <a:pt x="2368260" y="2525786"/>
                  <a:pt x="2358192" y="2551086"/>
                  <a:pt x="2358192" y="2569366"/>
                </a:cubicBezTo>
                <a:lnTo>
                  <a:pt x="2358192" y="2574399"/>
                </a:lnTo>
                <a:cubicBezTo>
                  <a:pt x="2358192" y="2592414"/>
                  <a:pt x="2368260" y="2617582"/>
                  <a:pt x="2381375" y="2630696"/>
                </a:cubicBezTo>
                <a:lnTo>
                  <a:pt x="2512656" y="2761038"/>
                </a:lnTo>
                <a:cubicBezTo>
                  <a:pt x="2525506" y="2773887"/>
                  <a:pt x="2550809" y="2784617"/>
                  <a:pt x="2569090" y="2784617"/>
                </a:cubicBezTo>
                <a:lnTo>
                  <a:pt x="2574257" y="2784617"/>
                </a:lnTo>
                <a:cubicBezTo>
                  <a:pt x="2592538" y="2784617"/>
                  <a:pt x="2617973" y="2773887"/>
                  <a:pt x="2630955" y="2761038"/>
                </a:cubicBezTo>
                <a:lnTo>
                  <a:pt x="2762236" y="2630696"/>
                </a:lnTo>
                <a:cubicBezTo>
                  <a:pt x="2775086" y="2617582"/>
                  <a:pt x="2786214" y="2592414"/>
                  <a:pt x="2786214" y="2574399"/>
                </a:cubicBezTo>
                <a:close/>
                <a:moveTo>
                  <a:pt x="736718" y="1222757"/>
                </a:moveTo>
                <a:lnTo>
                  <a:pt x="1827239" y="1849170"/>
                </a:lnTo>
                <a:cubicBezTo>
                  <a:pt x="1883672" y="1881603"/>
                  <a:pt x="1948619" y="1896152"/>
                  <a:pt x="2013497" y="1890895"/>
                </a:cubicBezTo>
                <a:cubicBezTo>
                  <a:pt x="2179486" y="1878709"/>
                  <a:pt x="2310502" y="1740286"/>
                  <a:pt x="2310502" y="1572324"/>
                </a:cubicBezTo>
                <a:lnTo>
                  <a:pt x="2310502" y="319233"/>
                </a:lnTo>
                <a:cubicBezTo>
                  <a:pt x="2310502" y="143059"/>
                  <a:pt x="2166503" y="0"/>
                  <a:pt x="1989651" y="0"/>
                </a:cubicBezTo>
                <a:cubicBezTo>
                  <a:pt x="1812799" y="0"/>
                  <a:pt x="1668536" y="143059"/>
                  <a:pt x="1668536" y="319233"/>
                </a:cubicBezTo>
                <a:lnTo>
                  <a:pt x="1668536" y="1020355"/>
                </a:lnTo>
                <a:lnTo>
                  <a:pt x="1057436" y="669198"/>
                </a:lnTo>
                <a:cubicBezTo>
                  <a:pt x="904297" y="580978"/>
                  <a:pt x="708369" y="633301"/>
                  <a:pt x="619347" y="785897"/>
                </a:cubicBezTo>
                <a:cubicBezTo>
                  <a:pt x="530985" y="938468"/>
                  <a:pt x="583048" y="1133777"/>
                  <a:pt x="735632" y="1222131"/>
                </a:cubicBezTo>
                <a:cubicBezTo>
                  <a:pt x="735994" y="1222340"/>
                  <a:pt x="736356" y="1222549"/>
                  <a:pt x="736718" y="1222757"/>
                </a:cubicBezTo>
                <a:close/>
                <a:moveTo>
                  <a:pt x="3130380" y="1890895"/>
                </a:moveTo>
                <a:cubicBezTo>
                  <a:pt x="3195131" y="1896154"/>
                  <a:pt x="3259952" y="1881602"/>
                  <a:pt x="3316240" y="1849170"/>
                </a:cubicBezTo>
                <a:lnTo>
                  <a:pt x="4406628" y="1222757"/>
                </a:lnTo>
                <a:cubicBezTo>
                  <a:pt x="4559590" y="1135057"/>
                  <a:pt x="4612489" y="939974"/>
                  <a:pt x="4524782" y="787025"/>
                </a:cubicBezTo>
                <a:cubicBezTo>
                  <a:pt x="4524567" y="786649"/>
                  <a:pt x="4524350" y="786273"/>
                  <a:pt x="4524132" y="785897"/>
                </a:cubicBezTo>
                <a:cubicBezTo>
                  <a:pt x="4435640" y="633301"/>
                  <a:pt x="4239447" y="580978"/>
                  <a:pt x="4086043" y="669198"/>
                </a:cubicBezTo>
                <a:lnTo>
                  <a:pt x="3475473" y="1020355"/>
                </a:lnTo>
                <a:lnTo>
                  <a:pt x="3475473" y="319233"/>
                </a:lnTo>
                <a:cubicBezTo>
                  <a:pt x="3475473" y="143059"/>
                  <a:pt x="3331872" y="0"/>
                  <a:pt x="3154225" y="0"/>
                </a:cubicBezTo>
                <a:cubicBezTo>
                  <a:pt x="2976578" y="0"/>
                  <a:pt x="2833507" y="143059"/>
                  <a:pt x="2833507" y="319233"/>
                </a:cubicBezTo>
                <a:lnTo>
                  <a:pt x="2833507" y="1572324"/>
                </a:lnTo>
                <a:cubicBezTo>
                  <a:pt x="2833507" y="1740286"/>
                  <a:pt x="2964126" y="1878709"/>
                  <a:pt x="3130380" y="1890895"/>
                </a:cubicBezTo>
                <a:close/>
                <a:moveTo>
                  <a:pt x="2013497" y="3252605"/>
                </a:moveTo>
                <a:cubicBezTo>
                  <a:pt x="1948600" y="3247084"/>
                  <a:pt x="1883576" y="3261651"/>
                  <a:pt x="1827239" y="3294330"/>
                </a:cubicBezTo>
                <a:lnTo>
                  <a:pt x="736718" y="3920213"/>
                </a:lnTo>
                <a:cubicBezTo>
                  <a:pt x="583314" y="4008566"/>
                  <a:pt x="530854" y="4204477"/>
                  <a:pt x="619347" y="4357471"/>
                </a:cubicBezTo>
                <a:cubicBezTo>
                  <a:pt x="707839" y="4510464"/>
                  <a:pt x="904297" y="4562389"/>
                  <a:pt x="1057436" y="4473772"/>
                </a:cubicBezTo>
                <a:lnTo>
                  <a:pt x="1668536" y="4123013"/>
                </a:lnTo>
                <a:lnTo>
                  <a:pt x="1668536" y="4823869"/>
                </a:lnTo>
                <a:cubicBezTo>
                  <a:pt x="1668536" y="5000441"/>
                  <a:pt x="1812137" y="5143500"/>
                  <a:pt x="1989651" y="5143500"/>
                </a:cubicBezTo>
                <a:cubicBezTo>
                  <a:pt x="2167166" y="5143500"/>
                  <a:pt x="2310502" y="5000441"/>
                  <a:pt x="2310502" y="4823869"/>
                </a:cubicBezTo>
                <a:lnTo>
                  <a:pt x="2310502" y="3570911"/>
                </a:lnTo>
                <a:cubicBezTo>
                  <a:pt x="2310502" y="3402684"/>
                  <a:pt x="2179486" y="3264526"/>
                  <a:pt x="2013497" y="3252605"/>
                </a:cubicBezTo>
                <a:close/>
                <a:moveTo>
                  <a:pt x="1717816" y="2665798"/>
                </a:moveTo>
                <a:cubicBezTo>
                  <a:pt x="1728394" y="2632182"/>
                  <a:pt x="1733318" y="2597044"/>
                  <a:pt x="1732388" y="2561815"/>
                </a:cubicBezTo>
                <a:cubicBezTo>
                  <a:pt x="1731063" y="2536648"/>
                  <a:pt x="1727884" y="2511480"/>
                  <a:pt x="1720730" y="2486312"/>
                </a:cubicBezTo>
                <a:cubicBezTo>
                  <a:pt x="1699137" y="2408292"/>
                  <a:pt x="1648002" y="2338617"/>
                  <a:pt x="1571300" y="2294640"/>
                </a:cubicBezTo>
                <a:lnTo>
                  <a:pt x="481574" y="1668359"/>
                </a:lnTo>
                <a:cubicBezTo>
                  <a:pt x="327773" y="1580272"/>
                  <a:pt x="131580" y="1632594"/>
                  <a:pt x="43352" y="1785456"/>
                </a:cubicBezTo>
                <a:cubicBezTo>
                  <a:pt x="-44875" y="1938317"/>
                  <a:pt x="6790" y="2133168"/>
                  <a:pt x="160591" y="2221521"/>
                </a:cubicBezTo>
                <a:lnTo>
                  <a:pt x="769571" y="2572015"/>
                </a:lnTo>
                <a:lnTo>
                  <a:pt x="160591" y="2921450"/>
                </a:lnTo>
                <a:cubicBezTo>
                  <a:pt x="6790" y="3010067"/>
                  <a:pt x="-45670" y="3205051"/>
                  <a:pt x="43352" y="3358310"/>
                </a:cubicBezTo>
                <a:cubicBezTo>
                  <a:pt x="132374" y="3511568"/>
                  <a:pt x="327773" y="3562963"/>
                  <a:pt x="481574" y="3474876"/>
                </a:cubicBezTo>
                <a:lnTo>
                  <a:pt x="1571300" y="2848198"/>
                </a:lnTo>
                <a:cubicBezTo>
                  <a:pt x="1641515" y="2808189"/>
                  <a:pt x="1693892" y="2742984"/>
                  <a:pt x="1717816" y="2665798"/>
                </a:cubicBezTo>
                <a:close/>
                <a:moveTo>
                  <a:pt x="5160799" y="588131"/>
                </a:moveTo>
                <a:lnTo>
                  <a:pt x="5112049" y="588131"/>
                </a:lnTo>
                <a:lnTo>
                  <a:pt x="5112049" y="648137"/>
                </a:lnTo>
                <a:lnTo>
                  <a:pt x="5160799" y="648137"/>
                </a:lnTo>
                <a:cubicBezTo>
                  <a:pt x="5183452" y="648137"/>
                  <a:pt x="5198157" y="637937"/>
                  <a:pt x="5198157" y="618730"/>
                </a:cubicBezTo>
                <a:cubicBezTo>
                  <a:pt x="5198157" y="599523"/>
                  <a:pt x="5184512" y="588131"/>
                  <a:pt x="5160799" y="588131"/>
                </a:cubicBezTo>
                <a:close/>
                <a:moveTo>
                  <a:pt x="5052039" y="532630"/>
                </a:moveTo>
                <a:lnTo>
                  <a:pt x="5161859" y="532630"/>
                </a:lnTo>
                <a:cubicBezTo>
                  <a:pt x="5222002" y="532630"/>
                  <a:pt x="5261612" y="565480"/>
                  <a:pt x="5261612" y="616346"/>
                </a:cubicBezTo>
                <a:cubicBezTo>
                  <a:pt x="5261612" y="648137"/>
                  <a:pt x="5245715" y="671847"/>
                  <a:pt x="5222002" y="686683"/>
                </a:cubicBezTo>
                <a:lnTo>
                  <a:pt x="5265056" y="748940"/>
                </a:lnTo>
                <a:lnTo>
                  <a:pt x="5265056" y="761392"/>
                </a:lnTo>
                <a:lnTo>
                  <a:pt x="5202661" y="761392"/>
                </a:lnTo>
                <a:lnTo>
                  <a:pt x="5160799" y="701386"/>
                </a:lnTo>
                <a:lnTo>
                  <a:pt x="5112049" y="701386"/>
                </a:lnTo>
                <a:lnTo>
                  <a:pt x="5112049" y="761392"/>
                </a:lnTo>
                <a:lnTo>
                  <a:pt x="5052039" y="761392"/>
                </a:lnTo>
                <a:close/>
                <a:moveTo>
                  <a:pt x="5358979" y="651581"/>
                </a:moveTo>
                <a:cubicBezTo>
                  <a:pt x="5358979" y="529186"/>
                  <a:pt x="5277508" y="436330"/>
                  <a:pt x="5152851" y="436330"/>
                </a:cubicBezTo>
                <a:cubicBezTo>
                  <a:pt x="5030445" y="436330"/>
                  <a:pt x="4948842" y="524682"/>
                  <a:pt x="4948842" y="651581"/>
                </a:cubicBezTo>
                <a:cubicBezTo>
                  <a:pt x="4948842" y="772783"/>
                  <a:pt x="5030445" y="866699"/>
                  <a:pt x="5152851" y="866699"/>
                </a:cubicBezTo>
                <a:cubicBezTo>
                  <a:pt x="5277508" y="866699"/>
                  <a:pt x="5358979" y="773843"/>
                  <a:pt x="5358979" y="651581"/>
                </a:cubicBezTo>
                <a:close/>
                <a:moveTo>
                  <a:pt x="5409982" y="651581"/>
                </a:moveTo>
                <a:cubicBezTo>
                  <a:pt x="5409982" y="795434"/>
                  <a:pt x="5313674" y="915445"/>
                  <a:pt x="5152851" y="915445"/>
                </a:cubicBezTo>
                <a:cubicBezTo>
                  <a:pt x="4992028" y="915445"/>
                  <a:pt x="4897972" y="794242"/>
                  <a:pt x="4897972" y="651581"/>
                </a:cubicBezTo>
                <a:cubicBezTo>
                  <a:pt x="4897972" y="508919"/>
                  <a:pt x="4993088" y="387584"/>
                  <a:pt x="5152851" y="387584"/>
                </a:cubicBezTo>
                <a:cubicBezTo>
                  <a:pt x="5312614" y="387584"/>
                  <a:pt x="5409982" y="507594"/>
                  <a:pt x="5409982" y="6515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39" name="Google Shape;39;p12"/>
          <p:cNvSpPr/>
          <p:nvPr/>
        </p:nvSpPr>
        <p:spPr>
          <a:xfrm>
            <a:off x="660651" y="4866916"/>
            <a:ext cx="1681200" cy="92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rgbClr val="929292"/>
                </a:solidFill>
                <a:latin typeface="Arial"/>
                <a:ea typeface="Arial"/>
                <a:cs typeface="Arial"/>
                <a:sym typeface="Arial"/>
              </a:rPr>
              <a:t>© 2024 Snowflake Inc. All Rights Reserved</a:t>
            </a:r>
            <a:endParaRPr sz="600" b="0" i="0" u="none" strike="noStrike" cap="none">
              <a:solidFill>
                <a:srgbClr val="929292"/>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ank You 02">
  <p:cSld name="Thank You_1">
    <p:bg>
      <p:bgPr>
        <a:solidFill>
          <a:schemeClr val="accent1"/>
        </a:solidFill>
        <a:effectLst/>
      </p:bgPr>
    </p:bg>
    <p:spTree>
      <p:nvGrpSpPr>
        <p:cNvPr id="1" name="Shape 40"/>
        <p:cNvGrpSpPr/>
        <p:nvPr/>
      </p:nvGrpSpPr>
      <p:grpSpPr>
        <a:xfrm>
          <a:off x="0" y="0"/>
          <a:ext cx="0" cy="0"/>
          <a:chOff x="0" y="0"/>
          <a:chExt cx="0" cy="0"/>
        </a:xfrm>
      </p:grpSpPr>
      <p:sp>
        <p:nvSpPr>
          <p:cNvPr id="41" name="Google Shape;41;p13"/>
          <p:cNvSpPr/>
          <p:nvPr/>
        </p:nvSpPr>
        <p:spPr>
          <a:xfrm>
            <a:off x="457200" y="4444162"/>
            <a:ext cx="1444930" cy="330450"/>
          </a:xfrm>
          <a:custGeom>
            <a:avLst/>
            <a:gdLst/>
            <a:ahLst/>
            <a:cxnLst/>
            <a:rect l="l" t="t" r="r" b="b"/>
            <a:pathLst>
              <a:path w="10771" h="2451" extrusionOk="0">
                <a:moveTo>
                  <a:pt x="10625" y="726"/>
                </a:moveTo>
                <a:lnTo>
                  <a:pt x="10597" y="726"/>
                </a:lnTo>
                <a:lnTo>
                  <a:pt x="10597" y="761"/>
                </a:lnTo>
                <a:lnTo>
                  <a:pt x="10625" y="761"/>
                </a:lnTo>
                <a:cubicBezTo>
                  <a:pt x="10638" y="761"/>
                  <a:pt x="10646" y="756"/>
                  <a:pt x="10646" y="744"/>
                </a:cubicBezTo>
                <a:cubicBezTo>
                  <a:pt x="10646" y="731"/>
                  <a:pt x="10639" y="726"/>
                  <a:pt x="10625" y="726"/>
                </a:cubicBezTo>
                <a:close/>
                <a:moveTo>
                  <a:pt x="10562" y="693"/>
                </a:moveTo>
                <a:lnTo>
                  <a:pt x="10625" y="693"/>
                </a:lnTo>
                <a:cubicBezTo>
                  <a:pt x="10660" y="693"/>
                  <a:pt x="10683" y="712"/>
                  <a:pt x="10683" y="742"/>
                </a:cubicBezTo>
                <a:cubicBezTo>
                  <a:pt x="10683" y="760"/>
                  <a:pt x="10675" y="774"/>
                  <a:pt x="10660" y="783"/>
                </a:cubicBezTo>
                <a:lnTo>
                  <a:pt x="10685" y="820"/>
                </a:lnTo>
                <a:lnTo>
                  <a:pt x="10685" y="827"/>
                </a:lnTo>
                <a:lnTo>
                  <a:pt x="10648" y="827"/>
                </a:lnTo>
                <a:lnTo>
                  <a:pt x="10623" y="791"/>
                </a:lnTo>
                <a:lnTo>
                  <a:pt x="10595" y="791"/>
                </a:lnTo>
                <a:lnTo>
                  <a:pt x="10595" y="827"/>
                </a:lnTo>
                <a:lnTo>
                  <a:pt x="10560" y="827"/>
                </a:lnTo>
                <a:lnTo>
                  <a:pt x="10560" y="693"/>
                </a:lnTo>
                <a:lnTo>
                  <a:pt x="10562" y="693"/>
                </a:lnTo>
                <a:close/>
                <a:moveTo>
                  <a:pt x="10742" y="761"/>
                </a:moveTo>
                <a:cubicBezTo>
                  <a:pt x="10742" y="691"/>
                  <a:pt x="10694" y="636"/>
                  <a:pt x="10622" y="636"/>
                </a:cubicBezTo>
                <a:cubicBezTo>
                  <a:pt x="10551" y="636"/>
                  <a:pt x="10504" y="687"/>
                  <a:pt x="10504" y="761"/>
                </a:cubicBezTo>
                <a:cubicBezTo>
                  <a:pt x="10504" y="832"/>
                  <a:pt x="10551" y="887"/>
                  <a:pt x="10622" y="887"/>
                </a:cubicBezTo>
                <a:cubicBezTo>
                  <a:pt x="10694" y="888"/>
                  <a:pt x="10742" y="834"/>
                  <a:pt x="10742" y="761"/>
                </a:cubicBezTo>
                <a:close/>
                <a:moveTo>
                  <a:pt x="10770" y="761"/>
                </a:moveTo>
                <a:cubicBezTo>
                  <a:pt x="10770" y="846"/>
                  <a:pt x="10713" y="915"/>
                  <a:pt x="10620" y="915"/>
                </a:cubicBezTo>
                <a:cubicBezTo>
                  <a:pt x="10527" y="915"/>
                  <a:pt x="10472" y="844"/>
                  <a:pt x="10472" y="761"/>
                </a:cubicBezTo>
                <a:cubicBezTo>
                  <a:pt x="10472" y="677"/>
                  <a:pt x="10527" y="608"/>
                  <a:pt x="10620" y="608"/>
                </a:cubicBezTo>
                <a:cubicBezTo>
                  <a:pt x="10715" y="608"/>
                  <a:pt x="10770" y="679"/>
                  <a:pt x="10770" y="761"/>
                </a:cubicBezTo>
                <a:close/>
                <a:moveTo>
                  <a:pt x="2384" y="1061"/>
                </a:moveTo>
                <a:lnTo>
                  <a:pt x="2095" y="1228"/>
                </a:lnTo>
                <a:lnTo>
                  <a:pt x="2384" y="1395"/>
                </a:lnTo>
                <a:cubicBezTo>
                  <a:pt x="2457" y="1437"/>
                  <a:pt x="2483" y="1530"/>
                  <a:pt x="2441" y="1603"/>
                </a:cubicBezTo>
                <a:cubicBezTo>
                  <a:pt x="2398" y="1675"/>
                  <a:pt x="2305" y="1700"/>
                  <a:pt x="2233" y="1659"/>
                </a:cubicBezTo>
                <a:lnTo>
                  <a:pt x="1717" y="1361"/>
                </a:lnTo>
                <a:cubicBezTo>
                  <a:pt x="1681" y="1342"/>
                  <a:pt x="1658" y="1310"/>
                  <a:pt x="1648" y="1275"/>
                </a:cubicBezTo>
                <a:cubicBezTo>
                  <a:pt x="1642" y="1259"/>
                  <a:pt x="1641" y="1242"/>
                  <a:pt x="1641" y="1227"/>
                </a:cubicBezTo>
                <a:cubicBezTo>
                  <a:pt x="1641" y="1214"/>
                  <a:pt x="1642" y="1202"/>
                  <a:pt x="1646" y="1191"/>
                </a:cubicBezTo>
                <a:cubicBezTo>
                  <a:pt x="1657" y="1154"/>
                  <a:pt x="1681" y="1121"/>
                  <a:pt x="1717" y="1100"/>
                </a:cubicBezTo>
                <a:lnTo>
                  <a:pt x="2233" y="802"/>
                </a:lnTo>
                <a:cubicBezTo>
                  <a:pt x="2305" y="760"/>
                  <a:pt x="2398" y="784"/>
                  <a:pt x="2441" y="858"/>
                </a:cubicBezTo>
                <a:cubicBezTo>
                  <a:pt x="2483" y="925"/>
                  <a:pt x="2457" y="1019"/>
                  <a:pt x="2384" y="1061"/>
                </a:cubicBezTo>
                <a:close/>
                <a:moveTo>
                  <a:pt x="2111" y="1869"/>
                </a:moveTo>
                <a:lnTo>
                  <a:pt x="1595" y="1571"/>
                </a:lnTo>
                <a:cubicBezTo>
                  <a:pt x="1567" y="1555"/>
                  <a:pt x="1537" y="1548"/>
                  <a:pt x="1507" y="1552"/>
                </a:cubicBezTo>
                <a:cubicBezTo>
                  <a:pt x="1428" y="1557"/>
                  <a:pt x="1366" y="1624"/>
                  <a:pt x="1366" y="1703"/>
                </a:cubicBezTo>
                <a:lnTo>
                  <a:pt x="1366" y="2299"/>
                </a:lnTo>
                <a:cubicBezTo>
                  <a:pt x="1366" y="2383"/>
                  <a:pt x="1435" y="2450"/>
                  <a:pt x="1517" y="2450"/>
                </a:cubicBezTo>
                <a:cubicBezTo>
                  <a:pt x="1602" y="2450"/>
                  <a:pt x="1669" y="2382"/>
                  <a:pt x="1669" y="2299"/>
                </a:cubicBezTo>
                <a:lnTo>
                  <a:pt x="1669" y="1964"/>
                </a:lnTo>
                <a:lnTo>
                  <a:pt x="1958" y="2131"/>
                </a:lnTo>
                <a:cubicBezTo>
                  <a:pt x="2030" y="2174"/>
                  <a:pt x="2124" y="2149"/>
                  <a:pt x="2166" y="2077"/>
                </a:cubicBezTo>
                <a:cubicBezTo>
                  <a:pt x="2208" y="2005"/>
                  <a:pt x="2183" y="1911"/>
                  <a:pt x="2111" y="1869"/>
                </a:cubicBezTo>
                <a:close/>
                <a:moveTo>
                  <a:pt x="1514" y="1284"/>
                </a:moveTo>
                <a:lnTo>
                  <a:pt x="1299" y="1499"/>
                </a:lnTo>
                <a:cubicBezTo>
                  <a:pt x="1294" y="1506"/>
                  <a:pt x="1281" y="1511"/>
                  <a:pt x="1272" y="1511"/>
                </a:cubicBezTo>
                <a:lnTo>
                  <a:pt x="1257" y="1511"/>
                </a:lnTo>
                <a:lnTo>
                  <a:pt x="1225" y="1511"/>
                </a:lnTo>
                <a:lnTo>
                  <a:pt x="1209" y="1511"/>
                </a:lnTo>
                <a:cubicBezTo>
                  <a:pt x="1200" y="1511"/>
                  <a:pt x="1188" y="1506"/>
                  <a:pt x="1183" y="1499"/>
                </a:cubicBezTo>
                <a:lnTo>
                  <a:pt x="968" y="1284"/>
                </a:lnTo>
                <a:cubicBezTo>
                  <a:pt x="962" y="1279"/>
                  <a:pt x="957" y="1266"/>
                  <a:pt x="957" y="1257"/>
                </a:cubicBezTo>
                <a:lnTo>
                  <a:pt x="957" y="1243"/>
                </a:lnTo>
                <a:lnTo>
                  <a:pt x="957" y="1211"/>
                </a:lnTo>
                <a:lnTo>
                  <a:pt x="957" y="1195"/>
                </a:lnTo>
                <a:cubicBezTo>
                  <a:pt x="957" y="1186"/>
                  <a:pt x="962" y="1174"/>
                  <a:pt x="968" y="1168"/>
                </a:cubicBezTo>
                <a:lnTo>
                  <a:pt x="1183" y="954"/>
                </a:lnTo>
                <a:cubicBezTo>
                  <a:pt x="1190" y="946"/>
                  <a:pt x="1200" y="943"/>
                  <a:pt x="1209" y="943"/>
                </a:cubicBezTo>
                <a:lnTo>
                  <a:pt x="1225" y="943"/>
                </a:lnTo>
                <a:lnTo>
                  <a:pt x="1257" y="943"/>
                </a:lnTo>
                <a:lnTo>
                  <a:pt x="1272" y="943"/>
                </a:lnTo>
                <a:cubicBezTo>
                  <a:pt x="1281" y="943"/>
                  <a:pt x="1294" y="948"/>
                  <a:pt x="1299" y="954"/>
                </a:cubicBezTo>
                <a:lnTo>
                  <a:pt x="1514" y="1168"/>
                </a:lnTo>
                <a:cubicBezTo>
                  <a:pt x="1519" y="1174"/>
                  <a:pt x="1524" y="1186"/>
                  <a:pt x="1524" y="1195"/>
                </a:cubicBezTo>
                <a:lnTo>
                  <a:pt x="1524" y="1211"/>
                </a:lnTo>
                <a:lnTo>
                  <a:pt x="1524" y="1243"/>
                </a:lnTo>
                <a:lnTo>
                  <a:pt x="1524" y="1257"/>
                </a:lnTo>
                <a:cubicBezTo>
                  <a:pt x="1526" y="1266"/>
                  <a:pt x="1521" y="1279"/>
                  <a:pt x="1514" y="1284"/>
                </a:cubicBezTo>
                <a:close/>
                <a:moveTo>
                  <a:pt x="1343" y="1227"/>
                </a:moveTo>
                <a:cubicBezTo>
                  <a:pt x="1343" y="1218"/>
                  <a:pt x="1338" y="1205"/>
                  <a:pt x="1332" y="1200"/>
                </a:cubicBezTo>
                <a:lnTo>
                  <a:pt x="1271" y="1139"/>
                </a:lnTo>
                <a:cubicBezTo>
                  <a:pt x="1265" y="1133"/>
                  <a:pt x="1253" y="1128"/>
                  <a:pt x="1244" y="1128"/>
                </a:cubicBezTo>
                <a:lnTo>
                  <a:pt x="1242" y="1128"/>
                </a:lnTo>
                <a:cubicBezTo>
                  <a:pt x="1234" y="1128"/>
                  <a:pt x="1221" y="1133"/>
                  <a:pt x="1216" y="1139"/>
                </a:cubicBezTo>
                <a:lnTo>
                  <a:pt x="1154" y="1200"/>
                </a:lnTo>
                <a:cubicBezTo>
                  <a:pt x="1147" y="1207"/>
                  <a:pt x="1144" y="1220"/>
                  <a:pt x="1144" y="1227"/>
                </a:cubicBezTo>
                <a:lnTo>
                  <a:pt x="1144" y="1228"/>
                </a:lnTo>
                <a:cubicBezTo>
                  <a:pt x="1144" y="1237"/>
                  <a:pt x="1149" y="1249"/>
                  <a:pt x="1154" y="1254"/>
                </a:cubicBezTo>
                <a:lnTo>
                  <a:pt x="1216" y="1316"/>
                </a:lnTo>
                <a:cubicBezTo>
                  <a:pt x="1221" y="1321"/>
                  <a:pt x="1234" y="1326"/>
                  <a:pt x="1242" y="1326"/>
                </a:cubicBezTo>
                <a:lnTo>
                  <a:pt x="1244" y="1326"/>
                </a:lnTo>
                <a:cubicBezTo>
                  <a:pt x="1253" y="1326"/>
                  <a:pt x="1265" y="1321"/>
                  <a:pt x="1271" y="1316"/>
                </a:cubicBezTo>
                <a:lnTo>
                  <a:pt x="1332" y="1254"/>
                </a:lnTo>
                <a:cubicBezTo>
                  <a:pt x="1338" y="1247"/>
                  <a:pt x="1343" y="1237"/>
                  <a:pt x="1343" y="1228"/>
                </a:cubicBezTo>
                <a:lnTo>
                  <a:pt x="1343" y="1227"/>
                </a:lnTo>
                <a:close/>
                <a:moveTo>
                  <a:pt x="370" y="583"/>
                </a:moveTo>
                <a:lnTo>
                  <a:pt x="887" y="881"/>
                </a:lnTo>
                <a:cubicBezTo>
                  <a:pt x="915" y="897"/>
                  <a:pt x="945" y="904"/>
                  <a:pt x="975" y="901"/>
                </a:cubicBezTo>
                <a:cubicBezTo>
                  <a:pt x="1054" y="895"/>
                  <a:pt x="1116" y="828"/>
                  <a:pt x="1116" y="749"/>
                </a:cubicBezTo>
                <a:lnTo>
                  <a:pt x="1116" y="152"/>
                </a:lnTo>
                <a:cubicBezTo>
                  <a:pt x="1116" y="67"/>
                  <a:pt x="1047" y="0"/>
                  <a:pt x="964" y="0"/>
                </a:cubicBezTo>
                <a:cubicBezTo>
                  <a:pt x="879" y="0"/>
                  <a:pt x="812" y="69"/>
                  <a:pt x="812" y="152"/>
                </a:cubicBezTo>
                <a:lnTo>
                  <a:pt x="812" y="487"/>
                </a:lnTo>
                <a:lnTo>
                  <a:pt x="523" y="319"/>
                </a:lnTo>
                <a:cubicBezTo>
                  <a:pt x="451" y="277"/>
                  <a:pt x="358" y="302"/>
                  <a:pt x="316" y="376"/>
                </a:cubicBezTo>
                <a:cubicBezTo>
                  <a:pt x="273" y="450"/>
                  <a:pt x="298" y="543"/>
                  <a:pt x="370" y="583"/>
                </a:cubicBezTo>
                <a:close/>
                <a:moveTo>
                  <a:pt x="1505" y="902"/>
                </a:moveTo>
                <a:cubicBezTo>
                  <a:pt x="1535" y="904"/>
                  <a:pt x="1565" y="899"/>
                  <a:pt x="1593" y="883"/>
                </a:cubicBezTo>
                <a:lnTo>
                  <a:pt x="2109" y="585"/>
                </a:lnTo>
                <a:cubicBezTo>
                  <a:pt x="2182" y="543"/>
                  <a:pt x="2206" y="450"/>
                  <a:pt x="2166" y="377"/>
                </a:cubicBezTo>
                <a:cubicBezTo>
                  <a:pt x="2124" y="305"/>
                  <a:pt x="2030" y="280"/>
                  <a:pt x="1958" y="321"/>
                </a:cubicBezTo>
                <a:lnTo>
                  <a:pt x="1669" y="488"/>
                </a:lnTo>
                <a:lnTo>
                  <a:pt x="1669" y="153"/>
                </a:lnTo>
                <a:cubicBezTo>
                  <a:pt x="1669" y="69"/>
                  <a:pt x="1600" y="2"/>
                  <a:pt x="1517" y="2"/>
                </a:cubicBezTo>
                <a:cubicBezTo>
                  <a:pt x="1433" y="2"/>
                  <a:pt x="1366" y="71"/>
                  <a:pt x="1366" y="153"/>
                </a:cubicBezTo>
                <a:lnTo>
                  <a:pt x="1366" y="751"/>
                </a:lnTo>
                <a:cubicBezTo>
                  <a:pt x="1366" y="830"/>
                  <a:pt x="1428" y="897"/>
                  <a:pt x="1505" y="902"/>
                </a:cubicBezTo>
                <a:close/>
                <a:moveTo>
                  <a:pt x="976" y="1550"/>
                </a:moveTo>
                <a:cubicBezTo>
                  <a:pt x="946" y="1548"/>
                  <a:pt x="916" y="1553"/>
                  <a:pt x="888" y="1569"/>
                </a:cubicBezTo>
                <a:lnTo>
                  <a:pt x="372" y="1867"/>
                </a:lnTo>
                <a:cubicBezTo>
                  <a:pt x="300" y="1909"/>
                  <a:pt x="275" y="2003"/>
                  <a:pt x="316" y="2075"/>
                </a:cubicBezTo>
                <a:cubicBezTo>
                  <a:pt x="358" y="2147"/>
                  <a:pt x="451" y="2172"/>
                  <a:pt x="523" y="2130"/>
                </a:cubicBezTo>
                <a:lnTo>
                  <a:pt x="812" y="1962"/>
                </a:lnTo>
                <a:lnTo>
                  <a:pt x="812" y="2297"/>
                </a:lnTo>
                <a:cubicBezTo>
                  <a:pt x="812" y="2382"/>
                  <a:pt x="881" y="2449"/>
                  <a:pt x="964" y="2449"/>
                </a:cubicBezTo>
                <a:cubicBezTo>
                  <a:pt x="1049" y="2449"/>
                  <a:pt x="1116" y="2380"/>
                  <a:pt x="1116" y="2297"/>
                </a:cubicBezTo>
                <a:lnTo>
                  <a:pt x="1116" y="1700"/>
                </a:lnTo>
                <a:cubicBezTo>
                  <a:pt x="1117" y="1622"/>
                  <a:pt x="1056" y="1557"/>
                  <a:pt x="976" y="1550"/>
                </a:cubicBezTo>
                <a:close/>
                <a:moveTo>
                  <a:pt x="835" y="1271"/>
                </a:moveTo>
                <a:cubicBezTo>
                  <a:pt x="841" y="1256"/>
                  <a:pt x="842" y="1239"/>
                  <a:pt x="842" y="1223"/>
                </a:cubicBezTo>
                <a:cubicBezTo>
                  <a:pt x="842" y="1211"/>
                  <a:pt x="841" y="1198"/>
                  <a:pt x="837" y="1188"/>
                </a:cubicBezTo>
                <a:cubicBezTo>
                  <a:pt x="827" y="1151"/>
                  <a:pt x="802" y="1117"/>
                  <a:pt x="767" y="1096"/>
                </a:cubicBezTo>
                <a:lnTo>
                  <a:pt x="250" y="797"/>
                </a:lnTo>
                <a:cubicBezTo>
                  <a:pt x="178" y="754"/>
                  <a:pt x="85" y="779"/>
                  <a:pt x="42" y="853"/>
                </a:cubicBezTo>
                <a:cubicBezTo>
                  <a:pt x="0" y="925"/>
                  <a:pt x="25" y="1019"/>
                  <a:pt x="99" y="1061"/>
                </a:cubicBezTo>
                <a:lnTo>
                  <a:pt x="388" y="1228"/>
                </a:lnTo>
                <a:lnTo>
                  <a:pt x="99" y="1395"/>
                </a:lnTo>
                <a:cubicBezTo>
                  <a:pt x="27" y="1437"/>
                  <a:pt x="2" y="1530"/>
                  <a:pt x="42" y="1603"/>
                </a:cubicBezTo>
                <a:cubicBezTo>
                  <a:pt x="85" y="1675"/>
                  <a:pt x="178" y="1700"/>
                  <a:pt x="250" y="1659"/>
                </a:cubicBezTo>
                <a:lnTo>
                  <a:pt x="767" y="1361"/>
                </a:lnTo>
                <a:cubicBezTo>
                  <a:pt x="802" y="1338"/>
                  <a:pt x="825" y="1307"/>
                  <a:pt x="835" y="1271"/>
                </a:cubicBezTo>
                <a:close/>
                <a:moveTo>
                  <a:pt x="7251" y="379"/>
                </a:moveTo>
                <a:lnTo>
                  <a:pt x="7237" y="379"/>
                </a:lnTo>
                <a:cubicBezTo>
                  <a:pt x="7235" y="379"/>
                  <a:pt x="7233" y="379"/>
                  <a:pt x="7231" y="379"/>
                </a:cubicBezTo>
                <a:cubicBezTo>
                  <a:pt x="7229" y="379"/>
                  <a:pt x="7228" y="379"/>
                  <a:pt x="7226" y="379"/>
                </a:cubicBezTo>
                <a:cubicBezTo>
                  <a:pt x="7189" y="379"/>
                  <a:pt x="7154" y="383"/>
                  <a:pt x="7120" y="395"/>
                </a:cubicBezTo>
                <a:cubicBezTo>
                  <a:pt x="7087" y="405"/>
                  <a:pt x="7057" y="423"/>
                  <a:pt x="7034" y="451"/>
                </a:cubicBezTo>
                <a:lnTo>
                  <a:pt x="7034" y="451"/>
                </a:lnTo>
                <a:lnTo>
                  <a:pt x="7034" y="451"/>
                </a:lnTo>
                <a:lnTo>
                  <a:pt x="7034" y="451"/>
                </a:lnTo>
                <a:cubicBezTo>
                  <a:pt x="7009" y="478"/>
                  <a:pt x="6993" y="511"/>
                  <a:pt x="6985" y="546"/>
                </a:cubicBezTo>
                <a:cubicBezTo>
                  <a:pt x="6974" y="583"/>
                  <a:pt x="6970" y="624"/>
                  <a:pt x="6970" y="672"/>
                </a:cubicBezTo>
                <a:lnTo>
                  <a:pt x="6970" y="763"/>
                </a:lnTo>
                <a:lnTo>
                  <a:pt x="6870" y="763"/>
                </a:lnTo>
                <a:cubicBezTo>
                  <a:pt x="6835" y="763"/>
                  <a:pt x="6807" y="791"/>
                  <a:pt x="6807" y="825"/>
                </a:cubicBezTo>
                <a:cubicBezTo>
                  <a:pt x="6807" y="842"/>
                  <a:pt x="6814" y="860"/>
                  <a:pt x="6824" y="872"/>
                </a:cubicBezTo>
                <a:cubicBezTo>
                  <a:pt x="6836" y="885"/>
                  <a:pt x="6852" y="892"/>
                  <a:pt x="6870" y="894"/>
                </a:cubicBezTo>
                <a:lnTo>
                  <a:pt x="6970" y="894"/>
                </a:lnTo>
                <a:lnTo>
                  <a:pt x="6970" y="1634"/>
                </a:lnTo>
                <a:lnTo>
                  <a:pt x="6970" y="1636"/>
                </a:lnTo>
                <a:cubicBezTo>
                  <a:pt x="6970" y="1654"/>
                  <a:pt x="6977" y="1670"/>
                  <a:pt x="6990" y="1682"/>
                </a:cubicBezTo>
                <a:cubicBezTo>
                  <a:pt x="7002" y="1693"/>
                  <a:pt x="7018" y="1700"/>
                  <a:pt x="7036" y="1700"/>
                </a:cubicBezTo>
                <a:cubicBezTo>
                  <a:pt x="7069" y="1700"/>
                  <a:pt x="7097" y="1671"/>
                  <a:pt x="7097" y="1636"/>
                </a:cubicBezTo>
                <a:lnTo>
                  <a:pt x="7097" y="894"/>
                </a:lnTo>
                <a:lnTo>
                  <a:pt x="7205" y="894"/>
                </a:lnTo>
                <a:cubicBezTo>
                  <a:pt x="7222" y="892"/>
                  <a:pt x="7238" y="885"/>
                  <a:pt x="7251" y="874"/>
                </a:cubicBezTo>
                <a:cubicBezTo>
                  <a:pt x="7263" y="862"/>
                  <a:pt x="7270" y="846"/>
                  <a:pt x="7270" y="828"/>
                </a:cubicBezTo>
                <a:lnTo>
                  <a:pt x="7270" y="827"/>
                </a:lnTo>
                <a:cubicBezTo>
                  <a:pt x="7270" y="793"/>
                  <a:pt x="7242" y="765"/>
                  <a:pt x="7207" y="765"/>
                </a:cubicBezTo>
                <a:lnTo>
                  <a:pt x="7097" y="765"/>
                </a:lnTo>
                <a:lnTo>
                  <a:pt x="7097" y="673"/>
                </a:lnTo>
                <a:cubicBezTo>
                  <a:pt x="7097" y="633"/>
                  <a:pt x="7103" y="603"/>
                  <a:pt x="7108" y="582"/>
                </a:cubicBezTo>
                <a:cubicBezTo>
                  <a:pt x="7113" y="561"/>
                  <a:pt x="7122" y="546"/>
                  <a:pt x="7129" y="538"/>
                </a:cubicBezTo>
                <a:cubicBezTo>
                  <a:pt x="7136" y="531"/>
                  <a:pt x="7145" y="524"/>
                  <a:pt x="7161" y="518"/>
                </a:cubicBezTo>
                <a:cubicBezTo>
                  <a:pt x="7177" y="513"/>
                  <a:pt x="7196" y="509"/>
                  <a:pt x="7224" y="509"/>
                </a:cubicBezTo>
                <a:lnTo>
                  <a:pt x="7228" y="509"/>
                </a:lnTo>
                <a:cubicBezTo>
                  <a:pt x="7229" y="509"/>
                  <a:pt x="7231" y="509"/>
                  <a:pt x="7233" y="509"/>
                </a:cubicBezTo>
                <a:cubicBezTo>
                  <a:pt x="7235" y="509"/>
                  <a:pt x="7237" y="509"/>
                  <a:pt x="7238" y="509"/>
                </a:cubicBezTo>
                <a:lnTo>
                  <a:pt x="7247" y="509"/>
                </a:lnTo>
                <a:lnTo>
                  <a:pt x="7252" y="509"/>
                </a:lnTo>
                <a:cubicBezTo>
                  <a:pt x="7288" y="509"/>
                  <a:pt x="7318" y="481"/>
                  <a:pt x="7318" y="444"/>
                </a:cubicBezTo>
                <a:cubicBezTo>
                  <a:pt x="7314" y="409"/>
                  <a:pt x="7286" y="379"/>
                  <a:pt x="7251" y="379"/>
                </a:cubicBezTo>
                <a:close/>
                <a:moveTo>
                  <a:pt x="9482" y="862"/>
                </a:moveTo>
                <a:cubicBezTo>
                  <a:pt x="9494" y="850"/>
                  <a:pt x="9501" y="832"/>
                  <a:pt x="9501" y="816"/>
                </a:cubicBezTo>
                <a:cubicBezTo>
                  <a:pt x="9501" y="800"/>
                  <a:pt x="9494" y="784"/>
                  <a:pt x="9482" y="772"/>
                </a:cubicBezTo>
                <a:lnTo>
                  <a:pt x="9482" y="772"/>
                </a:lnTo>
                <a:lnTo>
                  <a:pt x="9482" y="772"/>
                </a:lnTo>
                <a:lnTo>
                  <a:pt x="9482" y="772"/>
                </a:lnTo>
                <a:lnTo>
                  <a:pt x="9482" y="772"/>
                </a:lnTo>
                <a:cubicBezTo>
                  <a:pt x="9469" y="760"/>
                  <a:pt x="9454" y="753"/>
                  <a:pt x="9438" y="753"/>
                </a:cubicBezTo>
                <a:cubicBezTo>
                  <a:pt x="9423" y="753"/>
                  <a:pt x="9406" y="760"/>
                  <a:pt x="9393" y="772"/>
                </a:cubicBezTo>
                <a:lnTo>
                  <a:pt x="8895" y="1256"/>
                </a:lnTo>
                <a:lnTo>
                  <a:pt x="8895" y="441"/>
                </a:lnTo>
                <a:cubicBezTo>
                  <a:pt x="8895" y="405"/>
                  <a:pt x="8865" y="377"/>
                  <a:pt x="8830" y="377"/>
                </a:cubicBezTo>
                <a:cubicBezTo>
                  <a:pt x="8812" y="377"/>
                  <a:pt x="8796" y="384"/>
                  <a:pt x="8785" y="397"/>
                </a:cubicBezTo>
                <a:cubicBezTo>
                  <a:pt x="8775" y="407"/>
                  <a:pt x="8766" y="425"/>
                  <a:pt x="8766" y="441"/>
                </a:cubicBezTo>
                <a:lnTo>
                  <a:pt x="8766" y="1634"/>
                </a:lnTo>
                <a:cubicBezTo>
                  <a:pt x="8766" y="1652"/>
                  <a:pt x="8773" y="1668"/>
                  <a:pt x="8785" y="1679"/>
                </a:cubicBezTo>
                <a:cubicBezTo>
                  <a:pt x="8796" y="1689"/>
                  <a:pt x="8814" y="1698"/>
                  <a:pt x="8830" y="1698"/>
                </a:cubicBezTo>
                <a:cubicBezTo>
                  <a:pt x="8867" y="1698"/>
                  <a:pt x="8895" y="1670"/>
                  <a:pt x="8895" y="1634"/>
                </a:cubicBezTo>
                <a:lnTo>
                  <a:pt x="8895" y="1437"/>
                </a:lnTo>
                <a:lnTo>
                  <a:pt x="9057" y="1275"/>
                </a:lnTo>
                <a:lnTo>
                  <a:pt x="9388" y="1673"/>
                </a:lnTo>
                <a:cubicBezTo>
                  <a:pt x="9395" y="1682"/>
                  <a:pt x="9402" y="1690"/>
                  <a:pt x="9411" y="1693"/>
                </a:cubicBezTo>
                <a:cubicBezTo>
                  <a:pt x="9420" y="1697"/>
                  <a:pt x="9430" y="1698"/>
                  <a:pt x="9438" y="1698"/>
                </a:cubicBezTo>
                <a:cubicBezTo>
                  <a:pt x="9448" y="1698"/>
                  <a:pt x="9466" y="1696"/>
                  <a:pt x="9480" y="1684"/>
                </a:cubicBezTo>
                <a:lnTo>
                  <a:pt x="9480" y="1684"/>
                </a:lnTo>
                <a:lnTo>
                  <a:pt x="9480" y="1684"/>
                </a:lnTo>
                <a:cubicBezTo>
                  <a:pt x="9494" y="1671"/>
                  <a:pt x="9501" y="1654"/>
                  <a:pt x="9501" y="1636"/>
                </a:cubicBezTo>
                <a:cubicBezTo>
                  <a:pt x="9501" y="1622"/>
                  <a:pt x="9496" y="1606"/>
                  <a:pt x="9485" y="1594"/>
                </a:cubicBezTo>
                <a:lnTo>
                  <a:pt x="9485" y="1594"/>
                </a:lnTo>
                <a:lnTo>
                  <a:pt x="9149" y="1186"/>
                </a:lnTo>
                <a:lnTo>
                  <a:pt x="9482" y="862"/>
                </a:lnTo>
                <a:close/>
                <a:moveTo>
                  <a:pt x="8581" y="779"/>
                </a:moveTo>
                <a:cubicBezTo>
                  <a:pt x="8593" y="790"/>
                  <a:pt x="8600" y="807"/>
                  <a:pt x="8600" y="825"/>
                </a:cubicBezTo>
                <a:lnTo>
                  <a:pt x="8600" y="1633"/>
                </a:lnTo>
                <a:cubicBezTo>
                  <a:pt x="8600" y="1650"/>
                  <a:pt x="8593" y="1666"/>
                  <a:pt x="8581" y="1677"/>
                </a:cubicBezTo>
                <a:cubicBezTo>
                  <a:pt x="8569" y="1687"/>
                  <a:pt x="8553" y="1696"/>
                  <a:pt x="8537" y="1696"/>
                </a:cubicBezTo>
                <a:cubicBezTo>
                  <a:pt x="8519" y="1696"/>
                  <a:pt x="8504" y="1689"/>
                  <a:pt x="8493" y="1677"/>
                </a:cubicBezTo>
                <a:cubicBezTo>
                  <a:pt x="8481" y="1666"/>
                  <a:pt x="8474" y="1650"/>
                  <a:pt x="8474" y="1633"/>
                </a:cubicBezTo>
                <a:lnTo>
                  <a:pt x="8474" y="1553"/>
                </a:lnTo>
                <a:cubicBezTo>
                  <a:pt x="8394" y="1640"/>
                  <a:pt x="8281" y="1696"/>
                  <a:pt x="8156" y="1696"/>
                </a:cubicBezTo>
                <a:cubicBezTo>
                  <a:pt x="8033" y="1696"/>
                  <a:pt x="7920" y="1643"/>
                  <a:pt x="7841" y="1557"/>
                </a:cubicBezTo>
                <a:cubicBezTo>
                  <a:pt x="7760" y="1472"/>
                  <a:pt x="7712" y="1354"/>
                  <a:pt x="7712" y="1228"/>
                </a:cubicBezTo>
                <a:cubicBezTo>
                  <a:pt x="7712" y="1100"/>
                  <a:pt x="7762" y="983"/>
                  <a:pt x="7841" y="899"/>
                </a:cubicBezTo>
                <a:cubicBezTo>
                  <a:pt x="7920" y="814"/>
                  <a:pt x="8033" y="760"/>
                  <a:pt x="8156" y="760"/>
                </a:cubicBezTo>
                <a:cubicBezTo>
                  <a:pt x="8281" y="760"/>
                  <a:pt x="8394" y="814"/>
                  <a:pt x="8474" y="901"/>
                </a:cubicBezTo>
                <a:lnTo>
                  <a:pt x="8474" y="823"/>
                </a:lnTo>
                <a:cubicBezTo>
                  <a:pt x="8474" y="805"/>
                  <a:pt x="8481" y="790"/>
                  <a:pt x="8493" y="777"/>
                </a:cubicBezTo>
                <a:cubicBezTo>
                  <a:pt x="8505" y="767"/>
                  <a:pt x="8521" y="760"/>
                  <a:pt x="8537" y="760"/>
                </a:cubicBezTo>
                <a:cubicBezTo>
                  <a:pt x="8555" y="761"/>
                  <a:pt x="8570" y="768"/>
                  <a:pt x="8581" y="779"/>
                </a:cubicBezTo>
                <a:close/>
                <a:moveTo>
                  <a:pt x="8474" y="1230"/>
                </a:moveTo>
                <a:cubicBezTo>
                  <a:pt x="8474" y="1135"/>
                  <a:pt x="8437" y="1049"/>
                  <a:pt x="8380" y="987"/>
                </a:cubicBezTo>
                <a:cubicBezTo>
                  <a:pt x="8322" y="925"/>
                  <a:pt x="8243" y="888"/>
                  <a:pt x="8156" y="888"/>
                </a:cubicBezTo>
                <a:cubicBezTo>
                  <a:pt x="8070" y="888"/>
                  <a:pt x="7992" y="925"/>
                  <a:pt x="7933" y="987"/>
                </a:cubicBezTo>
                <a:cubicBezTo>
                  <a:pt x="7875" y="1049"/>
                  <a:pt x="7837" y="1135"/>
                  <a:pt x="7837" y="1230"/>
                </a:cubicBezTo>
                <a:cubicBezTo>
                  <a:pt x="7837" y="1324"/>
                  <a:pt x="7874" y="1411"/>
                  <a:pt x="7933" y="1472"/>
                </a:cubicBezTo>
                <a:cubicBezTo>
                  <a:pt x="7991" y="1534"/>
                  <a:pt x="8070" y="1571"/>
                  <a:pt x="8156" y="1571"/>
                </a:cubicBezTo>
                <a:cubicBezTo>
                  <a:pt x="8243" y="1571"/>
                  <a:pt x="8322" y="1534"/>
                  <a:pt x="8380" y="1472"/>
                </a:cubicBezTo>
                <a:cubicBezTo>
                  <a:pt x="8437" y="1409"/>
                  <a:pt x="8474" y="1324"/>
                  <a:pt x="8474" y="1230"/>
                </a:cubicBezTo>
                <a:close/>
                <a:moveTo>
                  <a:pt x="3348" y="1207"/>
                </a:moveTo>
                <a:cubicBezTo>
                  <a:pt x="3297" y="1183"/>
                  <a:pt x="3239" y="1165"/>
                  <a:pt x="3181" y="1146"/>
                </a:cubicBezTo>
                <a:cubicBezTo>
                  <a:pt x="3128" y="1128"/>
                  <a:pt x="3073" y="1112"/>
                  <a:pt x="3035" y="1091"/>
                </a:cubicBezTo>
                <a:cubicBezTo>
                  <a:pt x="3015" y="1080"/>
                  <a:pt x="2999" y="1070"/>
                  <a:pt x="2991" y="1057"/>
                </a:cubicBezTo>
                <a:cubicBezTo>
                  <a:pt x="2980" y="1045"/>
                  <a:pt x="2976" y="1033"/>
                  <a:pt x="2975" y="1015"/>
                </a:cubicBezTo>
                <a:cubicBezTo>
                  <a:pt x="2975" y="992"/>
                  <a:pt x="2982" y="973"/>
                  <a:pt x="2992" y="955"/>
                </a:cubicBezTo>
                <a:cubicBezTo>
                  <a:pt x="3010" y="931"/>
                  <a:pt x="3038" y="911"/>
                  <a:pt x="3072" y="899"/>
                </a:cubicBezTo>
                <a:cubicBezTo>
                  <a:pt x="3103" y="887"/>
                  <a:pt x="3137" y="879"/>
                  <a:pt x="3162" y="879"/>
                </a:cubicBezTo>
                <a:cubicBezTo>
                  <a:pt x="3234" y="879"/>
                  <a:pt x="3280" y="904"/>
                  <a:pt x="3315" y="929"/>
                </a:cubicBezTo>
                <a:cubicBezTo>
                  <a:pt x="3332" y="941"/>
                  <a:pt x="3347" y="954"/>
                  <a:pt x="3361" y="964"/>
                </a:cubicBezTo>
                <a:cubicBezTo>
                  <a:pt x="3368" y="969"/>
                  <a:pt x="3375" y="975"/>
                  <a:pt x="3382" y="978"/>
                </a:cubicBezTo>
                <a:cubicBezTo>
                  <a:pt x="3389" y="982"/>
                  <a:pt x="3398" y="985"/>
                  <a:pt x="3406" y="985"/>
                </a:cubicBezTo>
                <a:cubicBezTo>
                  <a:pt x="3412" y="985"/>
                  <a:pt x="3419" y="983"/>
                  <a:pt x="3424" y="982"/>
                </a:cubicBezTo>
                <a:cubicBezTo>
                  <a:pt x="3429" y="980"/>
                  <a:pt x="3435" y="976"/>
                  <a:pt x="3440" y="971"/>
                </a:cubicBezTo>
                <a:cubicBezTo>
                  <a:pt x="3445" y="968"/>
                  <a:pt x="3449" y="962"/>
                  <a:pt x="3452" y="955"/>
                </a:cubicBezTo>
                <a:cubicBezTo>
                  <a:pt x="3454" y="950"/>
                  <a:pt x="3456" y="943"/>
                  <a:pt x="3456" y="938"/>
                </a:cubicBezTo>
                <a:cubicBezTo>
                  <a:pt x="3456" y="927"/>
                  <a:pt x="3452" y="916"/>
                  <a:pt x="3447" y="906"/>
                </a:cubicBezTo>
                <a:cubicBezTo>
                  <a:pt x="3438" y="888"/>
                  <a:pt x="3422" y="872"/>
                  <a:pt x="3403" y="855"/>
                </a:cubicBezTo>
                <a:cubicBezTo>
                  <a:pt x="3375" y="830"/>
                  <a:pt x="3337" y="805"/>
                  <a:pt x="3297" y="788"/>
                </a:cubicBezTo>
                <a:cubicBezTo>
                  <a:pt x="3256" y="770"/>
                  <a:pt x="3214" y="758"/>
                  <a:pt x="3174" y="758"/>
                </a:cubicBezTo>
                <a:cubicBezTo>
                  <a:pt x="3079" y="758"/>
                  <a:pt x="3001" y="779"/>
                  <a:pt x="2943" y="820"/>
                </a:cubicBezTo>
                <a:cubicBezTo>
                  <a:pt x="2913" y="841"/>
                  <a:pt x="2887" y="864"/>
                  <a:pt x="2869" y="894"/>
                </a:cubicBezTo>
                <a:cubicBezTo>
                  <a:pt x="2850" y="925"/>
                  <a:pt x="2839" y="964"/>
                  <a:pt x="2839" y="1013"/>
                </a:cubicBezTo>
                <a:cubicBezTo>
                  <a:pt x="2839" y="1015"/>
                  <a:pt x="2839" y="1019"/>
                  <a:pt x="2839" y="1020"/>
                </a:cubicBezTo>
                <a:cubicBezTo>
                  <a:pt x="2839" y="1070"/>
                  <a:pt x="2855" y="1109"/>
                  <a:pt x="2880" y="1140"/>
                </a:cubicBezTo>
                <a:cubicBezTo>
                  <a:pt x="2917" y="1188"/>
                  <a:pt x="2973" y="1215"/>
                  <a:pt x="3028" y="1235"/>
                </a:cubicBezTo>
                <a:cubicBezTo>
                  <a:pt x="3082" y="1254"/>
                  <a:pt x="3137" y="1266"/>
                  <a:pt x="3170" y="1279"/>
                </a:cubicBezTo>
                <a:cubicBezTo>
                  <a:pt x="3218" y="1294"/>
                  <a:pt x="3271" y="1312"/>
                  <a:pt x="3308" y="1335"/>
                </a:cubicBezTo>
                <a:cubicBezTo>
                  <a:pt x="3327" y="1347"/>
                  <a:pt x="3341" y="1360"/>
                  <a:pt x="3352" y="1374"/>
                </a:cubicBezTo>
                <a:cubicBezTo>
                  <a:pt x="3362" y="1388"/>
                  <a:pt x="3368" y="1404"/>
                  <a:pt x="3368" y="1421"/>
                </a:cubicBezTo>
                <a:lnTo>
                  <a:pt x="3368" y="1423"/>
                </a:lnTo>
                <a:cubicBezTo>
                  <a:pt x="3368" y="1449"/>
                  <a:pt x="3359" y="1471"/>
                  <a:pt x="3347" y="1490"/>
                </a:cubicBezTo>
                <a:cubicBezTo>
                  <a:pt x="3327" y="1516"/>
                  <a:pt x="3294" y="1538"/>
                  <a:pt x="3258" y="1550"/>
                </a:cubicBezTo>
                <a:cubicBezTo>
                  <a:pt x="3223" y="1562"/>
                  <a:pt x="3188" y="1568"/>
                  <a:pt x="3163" y="1568"/>
                </a:cubicBezTo>
                <a:cubicBezTo>
                  <a:pt x="3080" y="1568"/>
                  <a:pt x="3026" y="1548"/>
                  <a:pt x="2985" y="1527"/>
                </a:cubicBezTo>
                <a:cubicBezTo>
                  <a:pt x="2966" y="1516"/>
                  <a:pt x="2948" y="1508"/>
                  <a:pt x="2934" y="1499"/>
                </a:cubicBezTo>
                <a:cubicBezTo>
                  <a:pt x="2927" y="1495"/>
                  <a:pt x="2920" y="1492"/>
                  <a:pt x="2913" y="1488"/>
                </a:cubicBezTo>
                <a:cubicBezTo>
                  <a:pt x="2906" y="1485"/>
                  <a:pt x="2899" y="1483"/>
                  <a:pt x="2890" y="1483"/>
                </a:cubicBezTo>
                <a:cubicBezTo>
                  <a:pt x="2885" y="1483"/>
                  <a:pt x="2880" y="1483"/>
                  <a:pt x="2874" y="1486"/>
                </a:cubicBezTo>
                <a:cubicBezTo>
                  <a:pt x="2869" y="1488"/>
                  <a:pt x="2864" y="1492"/>
                  <a:pt x="2860" y="1495"/>
                </a:cubicBezTo>
                <a:cubicBezTo>
                  <a:pt x="2855" y="1501"/>
                  <a:pt x="2850" y="1506"/>
                  <a:pt x="2846" y="1513"/>
                </a:cubicBezTo>
                <a:cubicBezTo>
                  <a:pt x="2843" y="1520"/>
                  <a:pt x="2841" y="1527"/>
                  <a:pt x="2841" y="1534"/>
                </a:cubicBezTo>
                <a:cubicBezTo>
                  <a:pt x="2841" y="1546"/>
                  <a:pt x="2846" y="1559"/>
                  <a:pt x="2851" y="1568"/>
                </a:cubicBezTo>
                <a:cubicBezTo>
                  <a:pt x="2862" y="1582"/>
                  <a:pt x="2878" y="1596"/>
                  <a:pt x="2895" y="1610"/>
                </a:cubicBezTo>
                <a:cubicBezTo>
                  <a:pt x="2915" y="1622"/>
                  <a:pt x="2938" y="1636"/>
                  <a:pt x="2966" y="1649"/>
                </a:cubicBezTo>
                <a:cubicBezTo>
                  <a:pt x="3026" y="1677"/>
                  <a:pt x="3103" y="1691"/>
                  <a:pt x="3162" y="1693"/>
                </a:cubicBezTo>
                <a:lnTo>
                  <a:pt x="3162" y="1693"/>
                </a:lnTo>
                <a:cubicBezTo>
                  <a:pt x="3253" y="1693"/>
                  <a:pt x="3331" y="1671"/>
                  <a:pt x="3398" y="1622"/>
                </a:cubicBezTo>
                <a:lnTo>
                  <a:pt x="3398" y="1622"/>
                </a:lnTo>
                <a:lnTo>
                  <a:pt x="3398" y="1622"/>
                </a:lnTo>
                <a:cubicBezTo>
                  <a:pt x="3463" y="1573"/>
                  <a:pt x="3503" y="1501"/>
                  <a:pt x="3503" y="1419"/>
                </a:cubicBezTo>
                <a:cubicBezTo>
                  <a:pt x="3503" y="1375"/>
                  <a:pt x="3493" y="1337"/>
                  <a:pt x="3475" y="1305"/>
                </a:cubicBezTo>
                <a:cubicBezTo>
                  <a:pt x="3445" y="1261"/>
                  <a:pt x="3399" y="1232"/>
                  <a:pt x="3348" y="1207"/>
                </a:cubicBezTo>
                <a:close/>
                <a:moveTo>
                  <a:pt x="7513" y="377"/>
                </a:moveTo>
                <a:cubicBezTo>
                  <a:pt x="7496" y="377"/>
                  <a:pt x="7480" y="384"/>
                  <a:pt x="7469" y="397"/>
                </a:cubicBezTo>
                <a:cubicBezTo>
                  <a:pt x="7457" y="407"/>
                  <a:pt x="7450" y="425"/>
                  <a:pt x="7450" y="441"/>
                </a:cubicBezTo>
                <a:lnTo>
                  <a:pt x="7450" y="1634"/>
                </a:lnTo>
                <a:cubicBezTo>
                  <a:pt x="7450" y="1652"/>
                  <a:pt x="7457" y="1668"/>
                  <a:pt x="7469" y="1679"/>
                </a:cubicBezTo>
                <a:cubicBezTo>
                  <a:pt x="7481" y="1689"/>
                  <a:pt x="7497" y="1698"/>
                  <a:pt x="7513" y="1698"/>
                </a:cubicBezTo>
                <a:cubicBezTo>
                  <a:pt x="7550" y="1698"/>
                  <a:pt x="7578" y="1670"/>
                  <a:pt x="7578" y="1634"/>
                </a:cubicBezTo>
                <a:lnTo>
                  <a:pt x="7578" y="441"/>
                </a:lnTo>
                <a:cubicBezTo>
                  <a:pt x="7578" y="405"/>
                  <a:pt x="7548" y="377"/>
                  <a:pt x="7513" y="377"/>
                </a:cubicBezTo>
                <a:close/>
                <a:moveTo>
                  <a:pt x="10445" y="1200"/>
                </a:moveTo>
                <a:lnTo>
                  <a:pt x="10445" y="1207"/>
                </a:lnTo>
                <a:cubicBezTo>
                  <a:pt x="10445" y="1225"/>
                  <a:pt x="10438" y="1241"/>
                  <a:pt x="10426" y="1250"/>
                </a:cubicBezTo>
                <a:cubicBezTo>
                  <a:pt x="10414" y="1261"/>
                  <a:pt x="10398" y="1266"/>
                  <a:pt x="10382" y="1266"/>
                </a:cubicBezTo>
                <a:lnTo>
                  <a:pt x="9667" y="1266"/>
                </a:lnTo>
                <a:cubicBezTo>
                  <a:pt x="9684" y="1441"/>
                  <a:pt x="9823" y="1569"/>
                  <a:pt x="9991" y="1571"/>
                </a:cubicBezTo>
                <a:lnTo>
                  <a:pt x="10033" y="1571"/>
                </a:lnTo>
                <a:cubicBezTo>
                  <a:pt x="10088" y="1571"/>
                  <a:pt x="10142" y="1552"/>
                  <a:pt x="10188" y="1520"/>
                </a:cubicBezTo>
                <a:cubicBezTo>
                  <a:pt x="10236" y="1488"/>
                  <a:pt x="10276" y="1446"/>
                  <a:pt x="10305" y="1397"/>
                </a:cubicBezTo>
                <a:cubicBezTo>
                  <a:pt x="10310" y="1386"/>
                  <a:pt x="10319" y="1380"/>
                  <a:pt x="10327" y="1374"/>
                </a:cubicBezTo>
                <a:cubicBezTo>
                  <a:pt x="10336" y="1369"/>
                  <a:pt x="10347" y="1367"/>
                  <a:pt x="10357" y="1367"/>
                </a:cubicBezTo>
                <a:cubicBezTo>
                  <a:pt x="10368" y="1367"/>
                  <a:pt x="10380" y="1370"/>
                  <a:pt x="10389" y="1375"/>
                </a:cubicBezTo>
                <a:lnTo>
                  <a:pt x="10389" y="1375"/>
                </a:lnTo>
                <a:lnTo>
                  <a:pt x="10389" y="1375"/>
                </a:lnTo>
                <a:cubicBezTo>
                  <a:pt x="10407" y="1388"/>
                  <a:pt x="10419" y="1409"/>
                  <a:pt x="10419" y="1430"/>
                </a:cubicBezTo>
                <a:cubicBezTo>
                  <a:pt x="10419" y="1441"/>
                  <a:pt x="10416" y="1453"/>
                  <a:pt x="10410" y="1464"/>
                </a:cubicBezTo>
                <a:lnTo>
                  <a:pt x="10410" y="1464"/>
                </a:lnTo>
                <a:lnTo>
                  <a:pt x="10410" y="1464"/>
                </a:lnTo>
                <a:cubicBezTo>
                  <a:pt x="10370" y="1527"/>
                  <a:pt x="10315" y="1585"/>
                  <a:pt x="10252" y="1627"/>
                </a:cubicBezTo>
                <a:cubicBezTo>
                  <a:pt x="10186" y="1670"/>
                  <a:pt x="10112" y="1696"/>
                  <a:pt x="10031" y="1696"/>
                </a:cubicBezTo>
                <a:lnTo>
                  <a:pt x="9989" y="1696"/>
                </a:lnTo>
                <a:cubicBezTo>
                  <a:pt x="9864" y="1696"/>
                  <a:pt x="9749" y="1642"/>
                  <a:pt x="9668" y="1557"/>
                </a:cubicBezTo>
                <a:cubicBezTo>
                  <a:pt x="9587" y="1472"/>
                  <a:pt x="9536" y="1356"/>
                  <a:pt x="9536" y="1230"/>
                </a:cubicBezTo>
                <a:cubicBezTo>
                  <a:pt x="9536" y="1100"/>
                  <a:pt x="9587" y="983"/>
                  <a:pt x="9668" y="897"/>
                </a:cubicBezTo>
                <a:cubicBezTo>
                  <a:pt x="9751" y="813"/>
                  <a:pt x="9864" y="760"/>
                  <a:pt x="9991" y="760"/>
                </a:cubicBezTo>
                <a:cubicBezTo>
                  <a:pt x="10112" y="760"/>
                  <a:pt x="10220" y="807"/>
                  <a:pt x="10301" y="887"/>
                </a:cubicBezTo>
                <a:cubicBezTo>
                  <a:pt x="10382" y="966"/>
                  <a:pt x="10435" y="1075"/>
                  <a:pt x="10445" y="1200"/>
                </a:cubicBezTo>
                <a:close/>
                <a:moveTo>
                  <a:pt x="10305" y="1139"/>
                </a:moveTo>
                <a:cubicBezTo>
                  <a:pt x="10268" y="992"/>
                  <a:pt x="10139" y="887"/>
                  <a:pt x="9993" y="887"/>
                </a:cubicBezTo>
                <a:cubicBezTo>
                  <a:pt x="9841" y="887"/>
                  <a:pt x="9714" y="989"/>
                  <a:pt x="9675" y="1139"/>
                </a:cubicBezTo>
                <a:lnTo>
                  <a:pt x="10305" y="1139"/>
                </a:lnTo>
                <a:close/>
                <a:moveTo>
                  <a:pt x="4027" y="763"/>
                </a:moveTo>
                <a:cubicBezTo>
                  <a:pt x="3926" y="763"/>
                  <a:pt x="3836" y="802"/>
                  <a:pt x="3768" y="864"/>
                </a:cubicBezTo>
                <a:lnTo>
                  <a:pt x="3768" y="827"/>
                </a:lnTo>
                <a:cubicBezTo>
                  <a:pt x="3768" y="809"/>
                  <a:pt x="3761" y="793"/>
                  <a:pt x="3750" y="783"/>
                </a:cubicBezTo>
                <a:cubicBezTo>
                  <a:pt x="3740" y="770"/>
                  <a:pt x="3724" y="763"/>
                  <a:pt x="3706" y="763"/>
                </a:cubicBezTo>
                <a:cubicBezTo>
                  <a:pt x="3688" y="763"/>
                  <a:pt x="3670" y="770"/>
                  <a:pt x="3660" y="783"/>
                </a:cubicBezTo>
                <a:cubicBezTo>
                  <a:pt x="3649" y="795"/>
                  <a:pt x="3643" y="811"/>
                  <a:pt x="3643" y="827"/>
                </a:cubicBezTo>
                <a:lnTo>
                  <a:pt x="3643" y="1652"/>
                </a:lnTo>
                <a:lnTo>
                  <a:pt x="3644" y="1654"/>
                </a:lnTo>
                <a:lnTo>
                  <a:pt x="3644" y="1654"/>
                </a:lnTo>
                <a:cubicBezTo>
                  <a:pt x="3644" y="1657"/>
                  <a:pt x="3646" y="1659"/>
                  <a:pt x="3648" y="1663"/>
                </a:cubicBezTo>
                <a:cubicBezTo>
                  <a:pt x="3657" y="1679"/>
                  <a:pt x="3671" y="1689"/>
                  <a:pt x="3688" y="1694"/>
                </a:cubicBezTo>
                <a:lnTo>
                  <a:pt x="3690" y="1694"/>
                </a:lnTo>
                <a:lnTo>
                  <a:pt x="3704" y="1694"/>
                </a:lnTo>
                <a:cubicBezTo>
                  <a:pt x="3713" y="1694"/>
                  <a:pt x="3722" y="1693"/>
                  <a:pt x="3731" y="1689"/>
                </a:cubicBezTo>
                <a:cubicBezTo>
                  <a:pt x="3738" y="1686"/>
                  <a:pt x="3745" y="1680"/>
                  <a:pt x="3750" y="1673"/>
                </a:cubicBezTo>
                <a:lnTo>
                  <a:pt x="3750" y="1673"/>
                </a:lnTo>
                <a:cubicBezTo>
                  <a:pt x="3750" y="1673"/>
                  <a:pt x="3750" y="1671"/>
                  <a:pt x="3752" y="1671"/>
                </a:cubicBezTo>
                <a:lnTo>
                  <a:pt x="3752" y="1671"/>
                </a:lnTo>
                <a:cubicBezTo>
                  <a:pt x="3755" y="1668"/>
                  <a:pt x="3759" y="1663"/>
                  <a:pt x="3761" y="1659"/>
                </a:cubicBezTo>
                <a:cubicBezTo>
                  <a:pt x="3762" y="1654"/>
                  <a:pt x="3764" y="1650"/>
                  <a:pt x="3764" y="1645"/>
                </a:cubicBezTo>
                <a:lnTo>
                  <a:pt x="3764" y="1643"/>
                </a:lnTo>
                <a:lnTo>
                  <a:pt x="3764" y="1147"/>
                </a:lnTo>
                <a:cubicBezTo>
                  <a:pt x="3766" y="1077"/>
                  <a:pt x="3796" y="1012"/>
                  <a:pt x="3842" y="966"/>
                </a:cubicBezTo>
                <a:cubicBezTo>
                  <a:pt x="3888" y="920"/>
                  <a:pt x="3953" y="890"/>
                  <a:pt x="4023" y="890"/>
                </a:cubicBezTo>
                <a:cubicBezTo>
                  <a:pt x="4095" y="890"/>
                  <a:pt x="4159" y="918"/>
                  <a:pt x="4205" y="966"/>
                </a:cubicBezTo>
                <a:cubicBezTo>
                  <a:pt x="4251" y="1012"/>
                  <a:pt x="4279" y="1077"/>
                  <a:pt x="4279" y="1147"/>
                </a:cubicBezTo>
                <a:lnTo>
                  <a:pt x="4279" y="1634"/>
                </a:lnTo>
                <a:cubicBezTo>
                  <a:pt x="4279" y="1652"/>
                  <a:pt x="4286" y="1668"/>
                  <a:pt x="4298" y="1680"/>
                </a:cubicBezTo>
                <a:cubicBezTo>
                  <a:pt x="4310" y="1691"/>
                  <a:pt x="4326" y="1698"/>
                  <a:pt x="4342" y="1698"/>
                </a:cubicBezTo>
                <a:cubicBezTo>
                  <a:pt x="4360" y="1698"/>
                  <a:pt x="4376" y="1691"/>
                  <a:pt x="4386" y="1680"/>
                </a:cubicBezTo>
                <a:cubicBezTo>
                  <a:pt x="4399" y="1670"/>
                  <a:pt x="4406" y="1652"/>
                  <a:pt x="4406" y="1634"/>
                </a:cubicBezTo>
                <a:lnTo>
                  <a:pt x="4406" y="1147"/>
                </a:lnTo>
                <a:cubicBezTo>
                  <a:pt x="4413" y="936"/>
                  <a:pt x="4240" y="763"/>
                  <a:pt x="4027" y="763"/>
                </a:cubicBezTo>
                <a:close/>
                <a:moveTo>
                  <a:pt x="5294" y="901"/>
                </a:moveTo>
                <a:cubicBezTo>
                  <a:pt x="5375" y="985"/>
                  <a:pt x="5421" y="1103"/>
                  <a:pt x="5423" y="1230"/>
                </a:cubicBezTo>
                <a:cubicBezTo>
                  <a:pt x="5423" y="1356"/>
                  <a:pt x="5375" y="1472"/>
                  <a:pt x="5294" y="1559"/>
                </a:cubicBezTo>
                <a:cubicBezTo>
                  <a:pt x="5214" y="1643"/>
                  <a:pt x="5101" y="1698"/>
                  <a:pt x="4978" y="1698"/>
                </a:cubicBezTo>
                <a:cubicBezTo>
                  <a:pt x="4854" y="1698"/>
                  <a:pt x="4744" y="1644"/>
                  <a:pt x="4663" y="1559"/>
                </a:cubicBezTo>
                <a:cubicBezTo>
                  <a:pt x="4582" y="1475"/>
                  <a:pt x="4533" y="1356"/>
                  <a:pt x="4533" y="1230"/>
                </a:cubicBezTo>
                <a:cubicBezTo>
                  <a:pt x="4533" y="1103"/>
                  <a:pt x="4582" y="987"/>
                  <a:pt x="4663" y="901"/>
                </a:cubicBezTo>
                <a:cubicBezTo>
                  <a:pt x="4742" y="816"/>
                  <a:pt x="4855" y="761"/>
                  <a:pt x="4978" y="761"/>
                </a:cubicBezTo>
                <a:cubicBezTo>
                  <a:pt x="5103" y="761"/>
                  <a:pt x="5214" y="816"/>
                  <a:pt x="5294" y="901"/>
                </a:cubicBezTo>
                <a:close/>
                <a:moveTo>
                  <a:pt x="5296" y="1230"/>
                </a:moveTo>
                <a:cubicBezTo>
                  <a:pt x="5296" y="1135"/>
                  <a:pt x="5258" y="1049"/>
                  <a:pt x="5200" y="987"/>
                </a:cubicBezTo>
                <a:cubicBezTo>
                  <a:pt x="5141" y="925"/>
                  <a:pt x="5063" y="887"/>
                  <a:pt x="4978" y="887"/>
                </a:cubicBezTo>
                <a:cubicBezTo>
                  <a:pt x="4892" y="887"/>
                  <a:pt x="4813" y="925"/>
                  <a:pt x="4755" y="987"/>
                </a:cubicBezTo>
                <a:cubicBezTo>
                  <a:pt x="4696" y="1049"/>
                  <a:pt x="4659" y="1135"/>
                  <a:pt x="4659" y="1230"/>
                </a:cubicBezTo>
                <a:cubicBezTo>
                  <a:pt x="4659" y="1324"/>
                  <a:pt x="4696" y="1410"/>
                  <a:pt x="4755" y="1471"/>
                </a:cubicBezTo>
                <a:cubicBezTo>
                  <a:pt x="4813" y="1533"/>
                  <a:pt x="4892" y="1569"/>
                  <a:pt x="4978" y="1569"/>
                </a:cubicBezTo>
                <a:cubicBezTo>
                  <a:pt x="5065" y="1569"/>
                  <a:pt x="5144" y="1532"/>
                  <a:pt x="5200" y="1471"/>
                </a:cubicBezTo>
                <a:cubicBezTo>
                  <a:pt x="5259" y="1409"/>
                  <a:pt x="5296" y="1324"/>
                  <a:pt x="5296" y="1230"/>
                </a:cubicBezTo>
                <a:close/>
                <a:moveTo>
                  <a:pt x="6671" y="768"/>
                </a:moveTo>
                <a:lnTo>
                  <a:pt x="6671" y="768"/>
                </a:lnTo>
                <a:cubicBezTo>
                  <a:pt x="6669" y="768"/>
                  <a:pt x="6669" y="768"/>
                  <a:pt x="6671" y="768"/>
                </a:cubicBezTo>
                <a:cubicBezTo>
                  <a:pt x="6662" y="765"/>
                  <a:pt x="6655" y="763"/>
                  <a:pt x="6648" y="763"/>
                </a:cubicBezTo>
                <a:cubicBezTo>
                  <a:pt x="6636" y="763"/>
                  <a:pt x="6624" y="767"/>
                  <a:pt x="6613" y="774"/>
                </a:cubicBezTo>
                <a:cubicBezTo>
                  <a:pt x="6603" y="781"/>
                  <a:pt x="6593" y="790"/>
                  <a:pt x="6588" y="802"/>
                </a:cubicBezTo>
                <a:lnTo>
                  <a:pt x="6588" y="802"/>
                </a:lnTo>
                <a:lnTo>
                  <a:pt x="6345" y="1467"/>
                </a:lnTo>
                <a:lnTo>
                  <a:pt x="6158" y="1022"/>
                </a:lnTo>
                <a:lnTo>
                  <a:pt x="6158" y="1022"/>
                </a:lnTo>
                <a:cubicBezTo>
                  <a:pt x="6153" y="1010"/>
                  <a:pt x="6144" y="999"/>
                  <a:pt x="6133" y="994"/>
                </a:cubicBezTo>
                <a:cubicBezTo>
                  <a:pt x="6123" y="987"/>
                  <a:pt x="6110" y="983"/>
                  <a:pt x="6096" y="983"/>
                </a:cubicBezTo>
                <a:cubicBezTo>
                  <a:pt x="6084" y="983"/>
                  <a:pt x="6072" y="987"/>
                  <a:pt x="6061" y="994"/>
                </a:cubicBezTo>
                <a:cubicBezTo>
                  <a:pt x="6051" y="1001"/>
                  <a:pt x="6042" y="1010"/>
                  <a:pt x="6036" y="1022"/>
                </a:cubicBezTo>
                <a:lnTo>
                  <a:pt x="6036" y="1022"/>
                </a:lnTo>
                <a:lnTo>
                  <a:pt x="5848" y="1467"/>
                </a:lnTo>
                <a:lnTo>
                  <a:pt x="5603" y="802"/>
                </a:lnTo>
                <a:lnTo>
                  <a:pt x="5603" y="802"/>
                </a:lnTo>
                <a:cubicBezTo>
                  <a:pt x="5599" y="790"/>
                  <a:pt x="5591" y="779"/>
                  <a:pt x="5580" y="772"/>
                </a:cubicBezTo>
                <a:cubicBezTo>
                  <a:pt x="5569" y="765"/>
                  <a:pt x="5557" y="761"/>
                  <a:pt x="5545" y="761"/>
                </a:cubicBezTo>
                <a:cubicBezTo>
                  <a:pt x="5536" y="761"/>
                  <a:pt x="5529" y="763"/>
                  <a:pt x="5520" y="767"/>
                </a:cubicBezTo>
                <a:lnTo>
                  <a:pt x="5520" y="767"/>
                </a:lnTo>
                <a:lnTo>
                  <a:pt x="5520" y="767"/>
                </a:lnTo>
                <a:cubicBezTo>
                  <a:pt x="5497" y="777"/>
                  <a:pt x="5483" y="800"/>
                  <a:pt x="5483" y="825"/>
                </a:cubicBezTo>
                <a:cubicBezTo>
                  <a:pt x="5483" y="832"/>
                  <a:pt x="5485" y="841"/>
                  <a:pt x="5488" y="848"/>
                </a:cubicBezTo>
                <a:lnTo>
                  <a:pt x="5488" y="848"/>
                </a:lnTo>
                <a:lnTo>
                  <a:pt x="5790" y="1654"/>
                </a:lnTo>
                <a:lnTo>
                  <a:pt x="5790" y="1654"/>
                </a:lnTo>
                <a:cubicBezTo>
                  <a:pt x="5791" y="1659"/>
                  <a:pt x="5795" y="1666"/>
                  <a:pt x="5800" y="1671"/>
                </a:cubicBezTo>
                <a:cubicBezTo>
                  <a:pt x="5804" y="1675"/>
                  <a:pt x="5809" y="1679"/>
                  <a:pt x="5814" y="1682"/>
                </a:cubicBezTo>
                <a:cubicBezTo>
                  <a:pt x="5816" y="1684"/>
                  <a:pt x="5816" y="1684"/>
                  <a:pt x="5820" y="1686"/>
                </a:cubicBezTo>
                <a:cubicBezTo>
                  <a:pt x="5821" y="1687"/>
                  <a:pt x="5825" y="1687"/>
                  <a:pt x="5829" y="1689"/>
                </a:cubicBezTo>
                <a:cubicBezTo>
                  <a:pt x="5834" y="1691"/>
                  <a:pt x="5841" y="1693"/>
                  <a:pt x="5850" y="1693"/>
                </a:cubicBezTo>
                <a:cubicBezTo>
                  <a:pt x="5862" y="1693"/>
                  <a:pt x="5873" y="1689"/>
                  <a:pt x="5883" y="1682"/>
                </a:cubicBezTo>
                <a:cubicBezTo>
                  <a:pt x="5892" y="1675"/>
                  <a:pt x="5901" y="1666"/>
                  <a:pt x="5906" y="1654"/>
                </a:cubicBezTo>
                <a:lnTo>
                  <a:pt x="5906" y="1654"/>
                </a:lnTo>
                <a:lnTo>
                  <a:pt x="6096" y="1200"/>
                </a:lnTo>
                <a:lnTo>
                  <a:pt x="6287" y="1652"/>
                </a:lnTo>
                <a:lnTo>
                  <a:pt x="6287" y="1652"/>
                </a:lnTo>
                <a:cubicBezTo>
                  <a:pt x="6290" y="1664"/>
                  <a:pt x="6299" y="1673"/>
                  <a:pt x="6308" y="1680"/>
                </a:cubicBezTo>
                <a:cubicBezTo>
                  <a:pt x="6317" y="1687"/>
                  <a:pt x="6327" y="1693"/>
                  <a:pt x="6340" y="1693"/>
                </a:cubicBezTo>
                <a:lnTo>
                  <a:pt x="6348" y="1693"/>
                </a:lnTo>
                <a:cubicBezTo>
                  <a:pt x="6355" y="1693"/>
                  <a:pt x="6364" y="1691"/>
                  <a:pt x="6370" y="1689"/>
                </a:cubicBezTo>
                <a:cubicBezTo>
                  <a:pt x="6377" y="1687"/>
                  <a:pt x="6382" y="1684"/>
                  <a:pt x="6385" y="1680"/>
                </a:cubicBezTo>
                <a:cubicBezTo>
                  <a:pt x="6396" y="1673"/>
                  <a:pt x="6403" y="1661"/>
                  <a:pt x="6408" y="1650"/>
                </a:cubicBezTo>
                <a:lnTo>
                  <a:pt x="6408" y="1650"/>
                </a:lnTo>
                <a:lnTo>
                  <a:pt x="6708" y="848"/>
                </a:lnTo>
                <a:cubicBezTo>
                  <a:pt x="6711" y="841"/>
                  <a:pt x="6713" y="832"/>
                  <a:pt x="6713" y="825"/>
                </a:cubicBezTo>
                <a:cubicBezTo>
                  <a:pt x="6708" y="802"/>
                  <a:pt x="6694" y="779"/>
                  <a:pt x="6671" y="768"/>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Arial"/>
              <a:ea typeface="Arial"/>
              <a:cs typeface="Arial"/>
              <a:sym typeface="Arial"/>
            </a:endParaRPr>
          </a:p>
        </p:txBody>
      </p:sp>
      <p:sp>
        <p:nvSpPr>
          <p:cNvPr id="42" name="Google Shape;42;p13"/>
          <p:cNvSpPr txBox="1">
            <a:spLocks noGrp="1"/>
          </p:cNvSpPr>
          <p:nvPr>
            <p:ph type="body" idx="1"/>
          </p:nvPr>
        </p:nvSpPr>
        <p:spPr>
          <a:xfrm>
            <a:off x="365750" y="1886350"/>
            <a:ext cx="7484400" cy="1357200"/>
          </a:xfrm>
          <a:prstGeom prst="rect">
            <a:avLst/>
          </a:prstGeom>
          <a:noFill/>
          <a:ln>
            <a:noFill/>
          </a:ln>
        </p:spPr>
        <p:txBody>
          <a:bodyPr spcFirstLastPara="1" wrap="square" lIns="91425" tIns="45700" rIns="91425" bIns="45700" anchor="ctr" anchorCtr="0">
            <a:noAutofit/>
          </a:bodyPr>
          <a:lstStyle>
            <a:lvl1pPr marL="457200" marR="0" lvl="0" indent="-228600" algn="l">
              <a:lnSpc>
                <a:spcPct val="75000"/>
              </a:lnSpc>
              <a:spcBef>
                <a:spcPts val="0"/>
              </a:spcBef>
              <a:spcAft>
                <a:spcPts val="0"/>
              </a:spcAft>
              <a:buClr>
                <a:schemeClr val="lt1"/>
              </a:buClr>
              <a:buSzPts val="5200"/>
              <a:buNone/>
              <a:defRPr sz="5200" b="1">
                <a:solidFill>
                  <a:schemeClr val="lt1"/>
                </a:solidFill>
              </a:defRPr>
            </a:lvl1pPr>
            <a:lvl2pPr marL="914400" lvl="1" indent="-342900" algn="l">
              <a:lnSpc>
                <a:spcPct val="100000"/>
              </a:lnSpc>
              <a:spcBef>
                <a:spcPts val="0"/>
              </a:spcBef>
              <a:spcAft>
                <a:spcPts val="0"/>
              </a:spcAft>
              <a:buClr>
                <a:schemeClr val="lt1"/>
              </a:buClr>
              <a:buSzPts val="1800"/>
              <a:buChar char="•"/>
              <a:defRPr>
                <a:solidFill>
                  <a:schemeClr val="lt1"/>
                </a:solidFill>
              </a:defRPr>
            </a:lvl2pPr>
            <a:lvl3pPr marL="1371600" lvl="2" indent="-342900" algn="l">
              <a:lnSpc>
                <a:spcPct val="100000"/>
              </a:lnSpc>
              <a:spcBef>
                <a:spcPts val="1000"/>
              </a:spcBef>
              <a:spcAft>
                <a:spcPts val="0"/>
              </a:spcAft>
              <a:buClr>
                <a:schemeClr val="lt1"/>
              </a:buClr>
              <a:buSzPts val="1800"/>
              <a:buChar char="•"/>
              <a:defRPr>
                <a:solidFill>
                  <a:schemeClr val="lt1"/>
                </a:solidFill>
              </a:defRPr>
            </a:lvl3pPr>
            <a:lvl4pPr marL="1828800" lvl="3" indent="-342900" algn="l">
              <a:lnSpc>
                <a:spcPct val="100000"/>
              </a:lnSpc>
              <a:spcBef>
                <a:spcPts val="1000"/>
              </a:spcBef>
              <a:spcAft>
                <a:spcPts val="0"/>
              </a:spcAft>
              <a:buClr>
                <a:schemeClr val="lt1"/>
              </a:buClr>
              <a:buSzPts val="1800"/>
              <a:buChar char="•"/>
              <a:defRPr>
                <a:solidFill>
                  <a:schemeClr val="lt1"/>
                </a:solidFill>
              </a:defRPr>
            </a:lvl4pPr>
            <a:lvl5pPr marL="2286000" lvl="4" indent="-342900" algn="l">
              <a:lnSpc>
                <a:spcPct val="100000"/>
              </a:lnSpc>
              <a:spcBef>
                <a:spcPts val="1000"/>
              </a:spcBef>
              <a:spcAft>
                <a:spcPts val="0"/>
              </a:spcAft>
              <a:buClr>
                <a:schemeClr val="lt1"/>
              </a:buClr>
              <a:buSzPts val="1800"/>
              <a:buChar char="•"/>
              <a:defRPr>
                <a:solidFill>
                  <a:schemeClr val="lt1"/>
                </a:solidFill>
              </a:defRPr>
            </a:lvl5pPr>
            <a:lvl6pPr marL="2743200" lvl="5" indent="-342900" algn="l">
              <a:lnSpc>
                <a:spcPct val="100000"/>
              </a:lnSpc>
              <a:spcBef>
                <a:spcPts val="1000"/>
              </a:spcBef>
              <a:spcAft>
                <a:spcPts val="0"/>
              </a:spcAft>
              <a:buClr>
                <a:schemeClr val="lt1"/>
              </a:buClr>
              <a:buSzPts val="1800"/>
              <a:buChar char="•"/>
              <a:defRPr>
                <a:solidFill>
                  <a:schemeClr val="lt1"/>
                </a:solidFill>
              </a:defRPr>
            </a:lvl6pPr>
            <a:lvl7pPr marL="3200400" lvl="6" indent="-342900" algn="l">
              <a:lnSpc>
                <a:spcPct val="100000"/>
              </a:lnSpc>
              <a:spcBef>
                <a:spcPts val="1000"/>
              </a:spcBef>
              <a:spcAft>
                <a:spcPts val="0"/>
              </a:spcAft>
              <a:buClr>
                <a:schemeClr val="lt1"/>
              </a:buClr>
              <a:buSzPts val="1800"/>
              <a:buChar char="•"/>
              <a:defRPr>
                <a:solidFill>
                  <a:schemeClr val="lt1"/>
                </a:solidFill>
              </a:defRPr>
            </a:lvl7pPr>
            <a:lvl8pPr marL="3657600" lvl="7" indent="-342900" algn="l">
              <a:lnSpc>
                <a:spcPct val="100000"/>
              </a:lnSpc>
              <a:spcBef>
                <a:spcPts val="1000"/>
              </a:spcBef>
              <a:spcAft>
                <a:spcPts val="0"/>
              </a:spcAft>
              <a:buClr>
                <a:schemeClr val="lt1"/>
              </a:buClr>
              <a:buSzPts val="1800"/>
              <a:buChar char="•"/>
              <a:defRPr>
                <a:solidFill>
                  <a:schemeClr val="lt1"/>
                </a:solidFill>
              </a:defRPr>
            </a:lvl8pPr>
            <a:lvl9pPr marL="4114800" lvl="8" indent="-342900" algn="l">
              <a:lnSpc>
                <a:spcPct val="100000"/>
              </a:lnSpc>
              <a:spcBef>
                <a:spcPts val="1000"/>
              </a:spcBef>
              <a:spcAft>
                <a:spcPts val="1000"/>
              </a:spcAft>
              <a:buClr>
                <a:schemeClr val="lt1"/>
              </a:buClr>
              <a:buSzPts val="1800"/>
              <a:buChar char="•"/>
              <a:defRPr>
                <a:solidFill>
                  <a:schemeClr val="lt1"/>
                </a:solidFill>
              </a:defRPr>
            </a:lvl9pPr>
          </a:lstStyle>
          <a:p>
            <a:endParaRPr/>
          </a:p>
        </p:txBody>
      </p:sp>
      <p:sp>
        <p:nvSpPr>
          <p:cNvPr id="43" name="Google Shape;43;p13"/>
          <p:cNvSpPr/>
          <p:nvPr/>
        </p:nvSpPr>
        <p:spPr>
          <a:xfrm>
            <a:off x="457202" y="4864608"/>
            <a:ext cx="1708500" cy="92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lt1"/>
                </a:solidFill>
                <a:latin typeface="Arial"/>
                <a:ea typeface="Arial"/>
                <a:cs typeface="Arial"/>
                <a:sym typeface="Arial"/>
              </a:rPr>
              <a:t>© 2024 Snowflake Inc. All Rights Reserved</a:t>
            </a:r>
            <a:endParaRPr sz="600" b="0" i="0" u="none" strike="noStrike" cap="none">
              <a:solidFill>
                <a:schemeClr val="lt1"/>
              </a:solidFill>
              <a:latin typeface="Arial"/>
              <a:ea typeface="Arial"/>
              <a:cs typeface="Arial"/>
              <a:sym typeface="Arial"/>
            </a:endParaRPr>
          </a:p>
        </p:txBody>
      </p:sp>
      <p:grpSp>
        <p:nvGrpSpPr>
          <p:cNvPr id="44" name="Google Shape;44;p13"/>
          <p:cNvGrpSpPr/>
          <p:nvPr/>
        </p:nvGrpSpPr>
        <p:grpSpPr>
          <a:xfrm>
            <a:off x="-10" y="3770439"/>
            <a:ext cx="9143997" cy="1371564"/>
            <a:chOff x="-10" y="3735321"/>
            <a:chExt cx="9139427" cy="1408177"/>
          </a:xfrm>
        </p:grpSpPr>
        <p:pic>
          <p:nvPicPr>
            <p:cNvPr id="45" name="Google Shape;45;p13"/>
            <p:cNvPicPr preferRelativeResize="0"/>
            <p:nvPr/>
          </p:nvPicPr>
          <p:blipFill rotWithShape="1">
            <a:blip r:embed="rId2">
              <a:alphaModFix/>
            </a:blip>
            <a:srcRect/>
            <a:stretch/>
          </p:blipFill>
          <p:spPr>
            <a:xfrm>
              <a:off x="-10" y="3735321"/>
              <a:ext cx="3044952" cy="1408177"/>
            </a:xfrm>
            <a:prstGeom prst="rect">
              <a:avLst/>
            </a:prstGeom>
            <a:noFill/>
            <a:ln>
              <a:noFill/>
            </a:ln>
          </p:spPr>
        </p:pic>
        <p:pic>
          <p:nvPicPr>
            <p:cNvPr id="46" name="Google Shape;46;p13"/>
            <p:cNvPicPr preferRelativeResize="0"/>
            <p:nvPr/>
          </p:nvPicPr>
          <p:blipFill rotWithShape="1">
            <a:blip r:embed="rId3">
              <a:alphaModFix/>
            </a:blip>
            <a:srcRect t="139" b="138"/>
            <a:stretch/>
          </p:blipFill>
          <p:spPr>
            <a:xfrm>
              <a:off x="3049515" y="3735321"/>
              <a:ext cx="3044952" cy="1408177"/>
            </a:xfrm>
            <a:prstGeom prst="rect">
              <a:avLst/>
            </a:prstGeom>
            <a:noFill/>
            <a:ln>
              <a:noFill/>
            </a:ln>
          </p:spPr>
        </p:pic>
        <p:pic>
          <p:nvPicPr>
            <p:cNvPr id="47" name="Google Shape;47;p13"/>
            <p:cNvPicPr preferRelativeResize="0"/>
            <p:nvPr/>
          </p:nvPicPr>
          <p:blipFill rotWithShape="1">
            <a:blip r:embed="rId4">
              <a:alphaModFix/>
            </a:blip>
            <a:srcRect t="139" b="138"/>
            <a:stretch/>
          </p:blipFill>
          <p:spPr>
            <a:xfrm>
              <a:off x="6094465" y="3735321"/>
              <a:ext cx="3044952" cy="1408177"/>
            </a:xfrm>
            <a:prstGeom prst="rect">
              <a:avLst/>
            </a:prstGeom>
            <a:noFill/>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ver 02">
  <p:cSld name="Data Cloud_1_1_3_2">
    <p:bg>
      <p:bgPr>
        <a:solidFill>
          <a:schemeClr val="accent1"/>
        </a:solidFill>
        <a:effectLst/>
      </p:bgPr>
    </p:bg>
    <p:spTree>
      <p:nvGrpSpPr>
        <p:cNvPr id="1" name="Shape 48"/>
        <p:cNvGrpSpPr/>
        <p:nvPr/>
      </p:nvGrpSpPr>
      <p:grpSpPr>
        <a:xfrm>
          <a:off x="0" y="0"/>
          <a:ext cx="0" cy="0"/>
          <a:chOff x="0" y="0"/>
          <a:chExt cx="0" cy="0"/>
        </a:xfrm>
      </p:grpSpPr>
      <p:grpSp>
        <p:nvGrpSpPr>
          <p:cNvPr id="49" name="Google Shape;49;p14"/>
          <p:cNvGrpSpPr/>
          <p:nvPr/>
        </p:nvGrpSpPr>
        <p:grpSpPr>
          <a:xfrm>
            <a:off x="-2" y="2914850"/>
            <a:ext cx="9143627" cy="2228425"/>
            <a:chOff x="-834856" y="2711517"/>
            <a:chExt cx="9978858" cy="2431981"/>
          </a:xfrm>
        </p:grpSpPr>
        <p:pic>
          <p:nvPicPr>
            <p:cNvPr id="50" name="Google Shape;50;p14"/>
            <p:cNvPicPr preferRelativeResize="0"/>
            <p:nvPr/>
          </p:nvPicPr>
          <p:blipFill rotWithShape="1">
            <a:blip r:embed="rId2">
              <a:alphaModFix amt="85000"/>
            </a:blip>
            <a:srcRect l="45992" t="24707" b="30781"/>
            <a:stretch/>
          </p:blipFill>
          <p:spPr>
            <a:xfrm>
              <a:off x="-834856" y="2711517"/>
              <a:ext cx="3540541" cy="2431980"/>
            </a:xfrm>
            <a:prstGeom prst="rect">
              <a:avLst/>
            </a:prstGeom>
            <a:noFill/>
            <a:ln>
              <a:noFill/>
            </a:ln>
          </p:spPr>
        </p:pic>
        <p:pic>
          <p:nvPicPr>
            <p:cNvPr id="51" name="Google Shape;51;p14"/>
            <p:cNvPicPr preferRelativeResize="0"/>
            <p:nvPr/>
          </p:nvPicPr>
          <p:blipFill rotWithShape="1">
            <a:blip r:embed="rId3">
              <a:alphaModFix amt="85000"/>
            </a:blip>
            <a:srcRect t="25270" r="1930" b="30786"/>
            <a:stretch/>
          </p:blipFill>
          <p:spPr>
            <a:xfrm>
              <a:off x="2715550" y="2742300"/>
              <a:ext cx="6428452" cy="2401198"/>
            </a:xfrm>
            <a:prstGeom prst="rect">
              <a:avLst/>
            </a:prstGeom>
            <a:noFill/>
            <a:ln>
              <a:noFill/>
            </a:ln>
          </p:spPr>
        </p:pic>
      </p:grpSp>
      <p:sp>
        <p:nvSpPr>
          <p:cNvPr id="52" name="Google Shape;52;p14"/>
          <p:cNvSpPr/>
          <p:nvPr/>
        </p:nvSpPr>
        <p:spPr>
          <a:xfrm>
            <a:off x="456932" y="4898925"/>
            <a:ext cx="1635900" cy="92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rial"/>
                <a:ea typeface="Arial"/>
                <a:cs typeface="Arial"/>
                <a:sym typeface="Arial"/>
              </a:rPr>
              <a:t>© 2024 Snowflake Inc. All Rights Reserved</a:t>
            </a:r>
            <a:endParaRPr sz="600" b="0" i="0" u="none" strike="noStrike" cap="none">
              <a:solidFill>
                <a:schemeClr val="dk1"/>
              </a:solidFill>
              <a:latin typeface="Arial"/>
              <a:ea typeface="Arial"/>
              <a:cs typeface="Arial"/>
              <a:sym typeface="Arial"/>
            </a:endParaRPr>
          </a:p>
        </p:txBody>
      </p:sp>
      <p:sp>
        <p:nvSpPr>
          <p:cNvPr id="53" name="Google Shape;53;p14"/>
          <p:cNvSpPr txBox="1">
            <a:spLocks noGrp="1"/>
          </p:cNvSpPr>
          <p:nvPr>
            <p:ph type="title"/>
          </p:nvPr>
        </p:nvSpPr>
        <p:spPr>
          <a:xfrm>
            <a:off x="366600" y="1188725"/>
            <a:ext cx="7403400" cy="1920300"/>
          </a:xfrm>
          <a:prstGeom prst="rect">
            <a:avLst/>
          </a:prstGeom>
          <a:noFill/>
          <a:ln>
            <a:noFill/>
          </a:ln>
        </p:spPr>
        <p:txBody>
          <a:bodyPr spcFirstLastPara="1" wrap="square" lIns="91425" tIns="91425" rIns="91425" bIns="91425" anchor="b" anchorCtr="0">
            <a:noAutofit/>
          </a:bodyPr>
          <a:lstStyle>
            <a:lvl1pPr marR="0" lvl="0" algn="l">
              <a:lnSpc>
                <a:spcPct val="85000"/>
              </a:lnSpc>
              <a:spcBef>
                <a:spcPts val="0"/>
              </a:spcBef>
              <a:spcAft>
                <a:spcPts val="0"/>
              </a:spcAft>
              <a:buClr>
                <a:schemeClr val="dk1"/>
              </a:buClr>
              <a:buSzPts val="4400"/>
              <a:buNone/>
              <a:defRPr sz="4400"/>
            </a:lvl1pPr>
            <a:lvl2pPr lvl="1" algn="l">
              <a:lnSpc>
                <a:spcPct val="74000"/>
              </a:lnSpc>
              <a:spcBef>
                <a:spcPts val="0"/>
              </a:spcBef>
              <a:spcAft>
                <a:spcPts val="0"/>
              </a:spcAft>
              <a:buSzPts val="4400"/>
              <a:buFont typeface="Arial Black"/>
              <a:buNone/>
              <a:defRPr sz="4400" b="0">
                <a:latin typeface="Arial Black"/>
                <a:ea typeface="Arial Black"/>
                <a:cs typeface="Arial Black"/>
                <a:sym typeface="Arial Black"/>
              </a:defRPr>
            </a:lvl2pPr>
            <a:lvl3pPr lvl="2" algn="l">
              <a:lnSpc>
                <a:spcPct val="74000"/>
              </a:lnSpc>
              <a:spcBef>
                <a:spcPts val="0"/>
              </a:spcBef>
              <a:spcAft>
                <a:spcPts val="0"/>
              </a:spcAft>
              <a:buSzPts val="4400"/>
              <a:buFont typeface="Arial Black"/>
              <a:buNone/>
              <a:defRPr sz="4400" b="0">
                <a:latin typeface="Arial Black"/>
                <a:ea typeface="Arial Black"/>
                <a:cs typeface="Arial Black"/>
                <a:sym typeface="Arial Black"/>
              </a:defRPr>
            </a:lvl3pPr>
            <a:lvl4pPr lvl="3" algn="l">
              <a:lnSpc>
                <a:spcPct val="74000"/>
              </a:lnSpc>
              <a:spcBef>
                <a:spcPts val="0"/>
              </a:spcBef>
              <a:spcAft>
                <a:spcPts val="0"/>
              </a:spcAft>
              <a:buSzPts val="4400"/>
              <a:buFont typeface="Arial Black"/>
              <a:buNone/>
              <a:defRPr sz="4400" b="0">
                <a:latin typeface="Arial Black"/>
                <a:ea typeface="Arial Black"/>
                <a:cs typeface="Arial Black"/>
                <a:sym typeface="Arial Black"/>
              </a:defRPr>
            </a:lvl4pPr>
            <a:lvl5pPr lvl="4" algn="l">
              <a:lnSpc>
                <a:spcPct val="74000"/>
              </a:lnSpc>
              <a:spcBef>
                <a:spcPts val="0"/>
              </a:spcBef>
              <a:spcAft>
                <a:spcPts val="0"/>
              </a:spcAft>
              <a:buSzPts val="4400"/>
              <a:buFont typeface="Arial Black"/>
              <a:buNone/>
              <a:defRPr sz="4400" b="0">
                <a:latin typeface="Arial Black"/>
                <a:ea typeface="Arial Black"/>
                <a:cs typeface="Arial Black"/>
                <a:sym typeface="Arial Black"/>
              </a:defRPr>
            </a:lvl5pPr>
            <a:lvl6pPr lvl="5" algn="l">
              <a:lnSpc>
                <a:spcPct val="74000"/>
              </a:lnSpc>
              <a:spcBef>
                <a:spcPts val="0"/>
              </a:spcBef>
              <a:spcAft>
                <a:spcPts val="0"/>
              </a:spcAft>
              <a:buSzPts val="4400"/>
              <a:buFont typeface="Arial Black"/>
              <a:buNone/>
              <a:defRPr sz="4400" b="0">
                <a:latin typeface="Arial Black"/>
                <a:ea typeface="Arial Black"/>
                <a:cs typeface="Arial Black"/>
                <a:sym typeface="Arial Black"/>
              </a:defRPr>
            </a:lvl6pPr>
            <a:lvl7pPr lvl="6" algn="l">
              <a:lnSpc>
                <a:spcPct val="74000"/>
              </a:lnSpc>
              <a:spcBef>
                <a:spcPts val="0"/>
              </a:spcBef>
              <a:spcAft>
                <a:spcPts val="0"/>
              </a:spcAft>
              <a:buSzPts val="4400"/>
              <a:buFont typeface="Arial Black"/>
              <a:buNone/>
              <a:defRPr sz="4400" b="0">
                <a:latin typeface="Arial Black"/>
                <a:ea typeface="Arial Black"/>
                <a:cs typeface="Arial Black"/>
                <a:sym typeface="Arial Black"/>
              </a:defRPr>
            </a:lvl7pPr>
            <a:lvl8pPr lvl="7" algn="l">
              <a:lnSpc>
                <a:spcPct val="74000"/>
              </a:lnSpc>
              <a:spcBef>
                <a:spcPts val="0"/>
              </a:spcBef>
              <a:spcAft>
                <a:spcPts val="0"/>
              </a:spcAft>
              <a:buSzPts val="4400"/>
              <a:buFont typeface="Arial Black"/>
              <a:buNone/>
              <a:defRPr sz="4400" b="0">
                <a:latin typeface="Arial Black"/>
                <a:ea typeface="Arial Black"/>
                <a:cs typeface="Arial Black"/>
                <a:sym typeface="Arial Black"/>
              </a:defRPr>
            </a:lvl8pPr>
            <a:lvl9pPr lvl="8" algn="l">
              <a:lnSpc>
                <a:spcPct val="74000"/>
              </a:lnSpc>
              <a:spcBef>
                <a:spcPts val="0"/>
              </a:spcBef>
              <a:spcAft>
                <a:spcPts val="0"/>
              </a:spcAft>
              <a:buSzPts val="4400"/>
              <a:buFont typeface="Arial Black"/>
              <a:buNone/>
              <a:defRPr sz="4400" b="0">
                <a:latin typeface="Arial Black"/>
                <a:ea typeface="Arial Black"/>
                <a:cs typeface="Arial Black"/>
                <a:sym typeface="Arial Black"/>
              </a:defRPr>
            </a:lvl9pPr>
          </a:lstStyle>
          <a:p>
            <a:endParaRPr/>
          </a:p>
        </p:txBody>
      </p:sp>
      <p:sp>
        <p:nvSpPr>
          <p:cNvPr id="54" name="Google Shape;54;p14"/>
          <p:cNvSpPr txBox="1">
            <a:spLocks noGrp="1"/>
          </p:cNvSpPr>
          <p:nvPr>
            <p:ph type="title" idx="2"/>
          </p:nvPr>
        </p:nvSpPr>
        <p:spPr>
          <a:xfrm>
            <a:off x="366600" y="3160438"/>
            <a:ext cx="5394900" cy="442500"/>
          </a:xfrm>
          <a:prstGeom prst="rect">
            <a:avLst/>
          </a:prstGeom>
          <a:noFill/>
          <a:ln>
            <a:noFill/>
          </a:ln>
        </p:spPr>
        <p:txBody>
          <a:bodyPr spcFirstLastPara="1" wrap="square" lIns="91425" tIns="91425" rIns="91425" bIns="91425" anchor="t" anchorCtr="0">
            <a:noAutofit/>
          </a:bodyPr>
          <a:lstStyle>
            <a:lvl1pPr marR="0" lvl="0" algn="l">
              <a:lnSpc>
                <a:spcPct val="80000"/>
              </a:lnSpc>
              <a:spcBef>
                <a:spcPts val="0"/>
              </a:spcBef>
              <a:spcAft>
                <a:spcPts val="0"/>
              </a:spcAft>
              <a:buClr>
                <a:schemeClr val="dk1"/>
              </a:buClr>
              <a:buSzPts val="1800"/>
              <a:buNone/>
              <a:defRPr sz="1800" i="0" u="none" strike="noStrike" cap="none">
                <a:solidFill>
                  <a:schemeClr val="dk1"/>
                </a:solidFill>
              </a:defRPr>
            </a:lvl1pPr>
            <a:lvl2pPr lvl="1" algn="l">
              <a:lnSpc>
                <a:spcPct val="105000"/>
              </a:lnSpc>
              <a:spcBef>
                <a:spcPts val="0"/>
              </a:spcBef>
              <a:spcAft>
                <a:spcPts val="0"/>
              </a:spcAft>
              <a:buSzPts val="1400"/>
              <a:buFont typeface="Montserrat"/>
              <a:buNone/>
              <a:defRPr sz="1800" b="1">
                <a:latin typeface="Montserrat"/>
                <a:ea typeface="Montserrat"/>
                <a:cs typeface="Montserrat"/>
                <a:sym typeface="Montserrat"/>
              </a:defRPr>
            </a:lvl2pPr>
            <a:lvl3pPr lvl="2" algn="l">
              <a:lnSpc>
                <a:spcPct val="105000"/>
              </a:lnSpc>
              <a:spcBef>
                <a:spcPts val="1000"/>
              </a:spcBef>
              <a:spcAft>
                <a:spcPts val="0"/>
              </a:spcAft>
              <a:buSzPts val="1400"/>
              <a:buFont typeface="Montserrat"/>
              <a:buNone/>
              <a:defRPr sz="1800" b="1">
                <a:latin typeface="Montserrat"/>
                <a:ea typeface="Montserrat"/>
                <a:cs typeface="Montserrat"/>
                <a:sym typeface="Montserrat"/>
              </a:defRPr>
            </a:lvl3pPr>
            <a:lvl4pPr lvl="3" algn="l">
              <a:lnSpc>
                <a:spcPct val="105000"/>
              </a:lnSpc>
              <a:spcBef>
                <a:spcPts val="1000"/>
              </a:spcBef>
              <a:spcAft>
                <a:spcPts val="0"/>
              </a:spcAft>
              <a:buSzPts val="1400"/>
              <a:buFont typeface="Montserrat"/>
              <a:buNone/>
              <a:defRPr sz="1800" b="1">
                <a:latin typeface="Montserrat"/>
                <a:ea typeface="Montserrat"/>
                <a:cs typeface="Montserrat"/>
                <a:sym typeface="Montserrat"/>
              </a:defRPr>
            </a:lvl4pPr>
            <a:lvl5pPr lvl="4" algn="l">
              <a:lnSpc>
                <a:spcPct val="105000"/>
              </a:lnSpc>
              <a:spcBef>
                <a:spcPts val="1000"/>
              </a:spcBef>
              <a:spcAft>
                <a:spcPts val="0"/>
              </a:spcAft>
              <a:buSzPts val="1400"/>
              <a:buFont typeface="Montserrat"/>
              <a:buNone/>
              <a:defRPr sz="1800" b="1">
                <a:latin typeface="Montserrat"/>
                <a:ea typeface="Montserrat"/>
                <a:cs typeface="Montserrat"/>
                <a:sym typeface="Montserrat"/>
              </a:defRPr>
            </a:lvl5pPr>
            <a:lvl6pPr lvl="5" algn="l">
              <a:lnSpc>
                <a:spcPct val="105000"/>
              </a:lnSpc>
              <a:spcBef>
                <a:spcPts val="1000"/>
              </a:spcBef>
              <a:spcAft>
                <a:spcPts val="0"/>
              </a:spcAft>
              <a:buSzPts val="1400"/>
              <a:buFont typeface="Montserrat"/>
              <a:buNone/>
              <a:defRPr sz="1800" b="1">
                <a:latin typeface="Montserrat"/>
                <a:ea typeface="Montserrat"/>
                <a:cs typeface="Montserrat"/>
                <a:sym typeface="Montserrat"/>
              </a:defRPr>
            </a:lvl6pPr>
            <a:lvl7pPr lvl="6" algn="l">
              <a:lnSpc>
                <a:spcPct val="105000"/>
              </a:lnSpc>
              <a:spcBef>
                <a:spcPts val="1000"/>
              </a:spcBef>
              <a:spcAft>
                <a:spcPts val="0"/>
              </a:spcAft>
              <a:buSzPts val="1400"/>
              <a:buFont typeface="Montserrat"/>
              <a:buNone/>
              <a:defRPr sz="1800" b="1">
                <a:latin typeface="Montserrat"/>
                <a:ea typeface="Montserrat"/>
                <a:cs typeface="Montserrat"/>
                <a:sym typeface="Montserrat"/>
              </a:defRPr>
            </a:lvl7pPr>
            <a:lvl8pPr lvl="7" algn="l">
              <a:lnSpc>
                <a:spcPct val="105000"/>
              </a:lnSpc>
              <a:spcBef>
                <a:spcPts val="1000"/>
              </a:spcBef>
              <a:spcAft>
                <a:spcPts val="0"/>
              </a:spcAft>
              <a:buSzPts val="1400"/>
              <a:buFont typeface="Montserrat"/>
              <a:buNone/>
              <a:defRPr sz="1800" b="1">
                <a:latin typeface="Montserrat"/>
                <a:ea typeface="Montserrat"/>
                <a:cs typeface="Montserrat"/>
                <a:sym typeface="Montserrat"/>
              </a:defRPr>
            </a:lvl8pPr>
            <a:lvl9pPr lvl="8" algn="l">
              <a:lnSpc>
                <a:spcPct val="105000"/>
              </a:lnSpc>
              <a:spcBef>
                <a:spcPts val="1000"/>
              </a:spcBef>
              <a:spcAft>
                <a:spcPts val="1000"/>
              </a:spcAft>
              <a:buSzPts val="1400"/>
              <a:buFont typeface="Montserrat"/>
              <a:buNone/>
              <a:defRPr sz="1800" b="1">
                <a:latin typeface="Montserrat"/>
                <a:ea typeface="Montserrat"/>
                <a:cs typeface="Montserrat"/>
                <a:sym typeface="Montserrat"/>
              </a:defRPr>
            </a:lvl9pPr>
          </a:lstStyle>
          <a:p>
            <a:endParaRPr/>
          </a:p>
        </p:txBody>
      </p:sp>
      <p:sp>
        <p:nvSpPr>
          <p:cNvPr id="55" name="Google Shape;55;p14"/>
          <p:cNvSpPr txBox="1">
            <a:spLocks noGrp="1"/>
          </p:cNvSpPr>
          <p:nvPr>
            <p:ph type="title" idx="3"/>
          </p:nvPr>
        </p:nvSpPr>
        <p:spPr>
          <a:xfrm>
            <a:off x="366600" y="4359693"/>
            <a:ext cx="4205400" cy="274200"/>
          </a:xfrm>
          <a:prstGeom prst="rect">
            <a:avLst/>
          </a:prstGeom>
          <a:noFill/>
          <a:ln>
            <a:noFill/>
          </a:ln>
        </p:spPr>
        <p:txBody>
          <a:bodyPr spcFirstLastPara="1" wrap="square" lIns="91425" tIns="91425" rIns="91425" bIns="91425" anchor="b" anchorCtr="0">
            <a:noAutofit/>
          </a:bodyPr>
          <a:lstStyle>
            <a:lvl1pPr marR="0" lvl="0" algn="l">
              <a:lnSpc>
                <a:spcPct val="90000"/>
              </a:lnSpc>
              <a:spcBef>
                <a:spcPts val="0"/>
              </a:spcBef>
              <a:spcAft>
                <a:spcPts val="0"/>
              </a:spcAft>
              <a:buClr>
                <a:schemeClr val="dk1"/>
              </a:buClr>
              <a:buSzPts val="1400"/>
              <a:buNone/>
              <a:defRPr sz="1400" i="0" u="none" strike="noStrike" cap="none">
                <a:solidFill>
                  <a:schemeClr val="dk1"/>
                </a:solidFill>
              </a:defRPr>
            </a:lvl1pPr>
            <a:lvl2pPr lvl="1" algn="l">
              <a:lnSpc>
                <a:spcPct val="105000"/>
              </a:lnSpc>
              <a:spcBef>
                <a:spcPts val="0"/>
              </a:spcBef>
              <a:spcAft>
                <a:spcPts val="0"/>
              </a:spcAft>
              <a:buSzPts val="1400"/>
              <a:buFont typeface="Montserrat"/>
              <a:buNone/>
              <a:defRPr sz="1800" b="1">
                <a:latin typeface="Montserrat"/>
                <a:ea typeface="Montserrat"/>
                <a:cs typeface="Montserrat"/>
                <a:sym typeface="Montserrat"/>
              </a:defRPr>
            </a:lvl2pPr>
            <a:lvl3pPr lvl="2" algn="l">
              <a:lnSpc>
                <a:spcPct val="105000"/>
              </a:lnSpc>
              <a:spcBef>
                <a:spcPts val="1000"/>
              </a:spcBef>
              <a:spcAft>
                <a:spcPts val="0"/>
              </a:spcAft>
              <a:buSzPts val="1400"/>
              <a:buFont typeface="Montserrat"/>
              <a:buNone/>
              <a:defRPr sz="1800" b="1">
                <a:latin typeface="Montserrat"/>
                <a:ea typeface="Montserrat"/>
                <a:cs typeface="Montserrat"/>
                <a:sym typeface="Montserrat"/>
              </a:defRPr>
            </a:lvl3pPr>
            <a:lvl4pPr lvl="3" algn="l">
              <a:lnSpc>
                <a:spcPct val="105000"/>
              </a:lnSpc>
              <a:spcBef>
                <a:spcPts val="1000"/>
              </a:spcBef>
              <a:spcAft>
                <a:spcPts val="0"/>
              </a:spcAft>
              <a:buSzPts val="1400"/>
              <a:buFont typeface="Montserrat"/>
              <a:buNone/>
              <a:defRPr sz="1800" b="1">
                <a:latin typeface="Montserrat"/>
                <a:ea typeface="Montserrat"/>
                <a:cs typeface="Montserrat"/>
                <a:sym typeface="Montserrat"/>
              </a:defRPr>
            </a:lvl4pPr>
            <a:lvl5pPr lvl="4" algn="l">
              <a:lnSpc>
                <a:spcPct val="105000"/>
              </a:lnSpc>
              <a:spcBef>
                <a:spcPts val="1000"/>
              </a:spcBef>
              <a:spcAft>
                <a:spcPts val="0"/>
              </a:spcAft>
              <a:buSzPts val="1400"/>
              <a:buFont typeface="Montserrat"/>
              <a:buNone/>
              <a:defRPr sz="1800" b="1">
                <a:latin typeface="Montserrat"/>
                <a:ea typeface="Montserrat"/>
                <a:cs typeface="Montserrat"/>
                <a:sym typeface="Montserrat"/>
              </a:defRPr>
            </a:lvl5pPr>
            <a:lvl6pPr lvl="5" algn="l">
              <a:lnSpc>
                <a:spcPct val="105000"/>
              </a:lnSpc>
              <a:spcBef>
                <a:spcPts val="1000"/>
              </a:spcBef>
              <a:spcAft>
                <a:spcPts val="0"/>
              </a:spcAft>
              <a:buSzPts val="1400"/>
              <a:buFont typeface="Montserrat"/>
              <a:buNone/>
              <a:defRPr sz="1800" b="1">
                <a:latin typeface="Montserrat"/>
                <a:ea typeface="Montserrat"/>
                <a:cs typeface="Montserrat"/>
                <a:sym typeface="Montserrat"/>
              </a:defRPr>
            </a:lvl6pPr>
            <a:lvl7pPr lvl="6" algn="l">
              <a:lnSpc>
                <a:spcPct val="105000"/>
              </a:lnSpc>
              <a:spcBef>
                <a:spcPts val="1000"/>
              </a:spcBef>
              <a:spcAft>
                <a:spcPts val="0"/>
              </a:spcAft>
              <a:buSzPts val="1400"/>
              <a:buFont typeface="Montserrat"/>
              <a:buNone/>
              <a:defRPr sz="1800" b="1">
                <a:latin typeface="Montserrat"/>
                <a:ea typeface="Montserrat"/>
                <a:cs typeface="Montserrat"/>
                <a:sym typeface="Montserrat"/>
              </a:defRPr>
            </a:lvl7pPr>
            <a:lvl8pPr lvl="7" algn="l">
              <a:lnSpc>
                <a:spcPct val="105000"/>
              </a:lnSpc>
              <a:spcBef>
                <a:spcPts val="1000"/>
              </a:spcBef>
              <a:spcAft>
                <a:spcPts val="0"/>
              </a:spcAft>
              <a:buSzPts val="1400"/>
              <a:buFont typeface="Montserrat"/>
              <a:buNone/>
              <a:defRPr sz="1800" b="1">
                <a:latin typeface="Montserrat"/>
                <a:ea typeface="Montserrat"/>
                <a:cs typeface="Montserrat"/>
                <a:sym typeface="Montserrat"/>
              </a:defRPr>
            </a:lvl8pPr>
            <a:lvl9pPr lvl="8" algn="l">
              <a:lnSpc>
                <a:spcPct val="105000"/>
              </a:lnSpc>
              <a:spcBef>
                <a:spcPts val="1000"/>
              </a:spcBef>
              <a:spcAft>
                <a:spcPts val="1000"/>
              </a:spcAft>
              <a:buSzPts val="1400"/>
              <a:buFont typeface="Montserrat"/>
              <a:buNone/>
              <a:defRPr sz="1800" b="1">
                <a:latin typeface="Montserrat"/>
                <a:ea typeface="Montserrat"/>
                <a:cs typeface="Montserrat"/>
                <a:sym typeface="Montserrat"/>
              </a:defRPr>
            </a:lvl9pPr>
          </a:lstStyle>
          <a:p>
            <a:endParaRPr/>
          </a:p>
        </p:txBody>
      </p:sp>
      <p:sp>
        <p:nvSpPr>
          <p:cNvPr id="56" name="Google Shape;56;p14"/>
          <p:cNvSpPr/>
          <p:nvPr/>
        </p:nvSpPr>
        <p:spPr>
          <a:xfrm>
            <a:off x="457200" y="548640"/>
            <a:ext cx="1828808" cy="418012"/>
          </a:xfrm>
          <a:custGeom>
            <a:avLst/>
            <a:gdLst/>
            <a:ahLst/>
            <a:cxnLst/>
            <a:rect l="l" t="t" r="r" b="b"/>
            <a:pathLst>
              <a:path w="10771" h="2451" extrusionOk="0">
                <a:moveTo>
                  <a:pt x="10625" y="726"/>
                </a:moveTo>
                <a:lnTo>
                  <a:pt x="10597" y="726"/>
                </a:lnTo>
                <a:lnTo>
                  <a:pt x="10597" y="761"/>
                </a:lnTo>
                <a:lnTo>
                  <a:pt x="10625" y="761"/>
                </a:lnTo>
                <a:cubicBezTo>
                  <a:pt x="10638" y="761"/>
                  <a:pt x="10646" y="756"/>
                  <a:pt x="10646" y="744"/>
                </a:cubicBezTo>
                <a:cubicBezTo>
                  <a:pt x="10646" y="731"/>
                  <a:pt x="10639" y="726"/>
                  <a:pt x="10625" y="726"/>
                </a:cubicBezTo>
                <a:close/>
                <a:moveTo>
                  <a:pt x="10562" y="693"/>
                </a:moveTo>
                <a:lnTo>
                  <a:pt x="10625" y="693"/>
                </a:lnTo>
                <a:cubicBezTo>
                  <a:pt x="10660" y="693"/>
                  <a:pt x="10683" y="712"/>
                  <a:pt x="10683" y="742"/>
                </a:cubicBezTo>
                <a:cubicBezTo>
                  <a:pt x="10683" y="760"/>
                  <a:pt x="10675" y="774"/>
                  <a:pt x="10660" y="783"/>
                </a:cubicBezTo>
                <a:lnTo>
                  <a:pt x="10685" y="820"/>
                </a:lnTo>
                <a:lnTo>
                  <a:pt x="10685" y="827"/>
                </a:lnTo>
                <a:lnTo>
                  <a:pt x="10648" y="827"/>
                </a:lnTo>
                <a:lnTo>
                  <a:pt x="10623" y="791"/>
                </a:lnTo>
                <a:lnTo>
                  <a:pt x="10595" y="791"/>
                </a:lnTo>
                <a:lnTo>
                  <a:pt x="10595" y="827"/>
                </a:lnTo>
                <a:lnTo>
                  <a:pt x="10560" y="827"/>
                </a:lnTo>
                <a:lnTo>
                  <a:pt x="10560" y="693"/>
                </a:lnTo>
                <a:lnTo>
                  <a:pt x="10562" y="693"/>
                </a:lnTo>
                <a:close/>
                <a:moveTo>
                  <a:pt x="10742" y="761"/>
                </a:moveTo>
                <a:cubicBezTo>
                  <a:pt x="10742" y="691"/>
                  <a:pt x="10694" y="636"/>
                  <a:pt x="10622" y="636"/>
                </a:cubicBezTo>
                <a:cubicBezTo>
                  <a:pt x="10551" y="636"/>
                  <a:pt x="10504" y="687"/>
                  <a:pt x="10504" y="761"/>
                </a:cubicBezTo>
                <a:cubicBezTo>
                  <a:pt x="10504" y="832"/>
                  <a:pt x="10551" y="887"/>
                  <a:pt x="10622" y="887"/>
                </a:cubicBezTo>
                <a:cubicBezTo>
                  <a:pt x="10694" y="888"/>
                  <a:pt x="10742" y="834"/>
                  <a:pt x="10742" y="761"/>
                </a:cubicBezTo>
                <a:close/>
                <a:moveTo>
                  <a:pt x="10770" y="761"/>
                </a:moveTo>
                <a:cubicBezTo>
                  <a:pt x="10770" y="846"/>
                  <a:pt x="10713" y="915"/>
                  <a:pt x="10620" y="915"/>
                </a:cubicBezTo>
                <a:cubicBezTo>
                  <a:pt x="10527" y="915"/>
                  <a:pt x="10472" y="844"/>
                  <a:pt x="10472" y="761"/>
                </a:cubicBezTo>
                <a:cubicBezTo>
                  <a:pt x="10472" y="677"/>
                  <a:pt x="10527" y="608"/>
                  <a:pt x="10620" y="608"/>
                </a:cubicBezTo>
                <a:cubicBezTo>
                  <a:pt x="10715" y="608"/>
                  <a:pt x="10770" y="679"/>
                  <a:pt x="10770" y="761"/>
                </a:cubicBezTo>
                <a:close/>
                <a:moveTo>
                  <a:pt x="2384" y="1061"/>
                </a:moveTo>
                <a:lnTo>
                  <a:pt x="2095" y="1228"/>
                </a:lnTo>
                <a:lnTo>
                  <a:pt x="2384" y="1395"/>
                </a:lnTo>
                <a:cubicBezTo>
                  <a:pt x="2457" y="1437"/>
                  <a:pt x="2483" y="1530"/>
                  <a:pt x="2441" y="1603"/>
                </a:cubicBezTo>
                <a:cubicBezTo>
                  <a:pt x="2398" y="1675"/>
                  <a:pt x="2305" y="1700"/>
                  <a:pt x="2233" y="1659"/>
                </a:cubicBezTo>
                <a:lnTo>
                  <a:pt x="1717" y="1361"/>
                </a:lnTo>
                <a:cubicBezTo>
                  <a:pt x="1681" y="1342"/>
                  <a:pt x="1658" y="1310"/>
                  <a:pt x="1648" y="1275"/>
                </a:cubicBezTo>
                <a:cubicBezTo>
                  <a:pt x="1642" y="1259"/>
                  <a:pt x="1641" y="1242"/>
                  <a:pt x="1641" y="1227"/>
                </a:cubicBezTo>
                <a:cubicBezTo>
                  <a:pt x="1641" y="1214"/>
                  <a:pt x="1642" y="1202"/>
                  <a:pt x="1646" y="1191"/>
                </a:cubicBezTo>
                <a:cubicBezTo>
                  <a:pt x="1657" y="1154"/>
                  <a:pt x="1681" y="1121"/>
                  <a:pt x="1717" y="1100"/>
                </a:cubicBezTo>
                <a:lnTo>
                  <a:pt x="2233" y="802"/>
                </a:lnTo>
                <a:cubicBezTo>
                  <a:pt x="2305" y="760"/>
                  <a:pt x="2398" y="784"/>
                  <a:pt x="2441" y="858"/>
                </a:cubicBezTo>
                <a:cubicBezTo>
                  <a:pt x="2483" y="925"/>
                  <a:pt x="2457" y="1019"/>
                  <a:pt x="2384" y="1061"/>
                </a:cubicBezTo>
                <a:close/>
                <a:moveTo>
                  <a:pt x="2111" y="1869"/>
                </a:moveTo>
                <a:lnTo>
                  <a:pt x="1595" y="1571"/>
                </a:lnTo>
                <a:cubicBezTo>
                  <a:pt x="1567" y="1555"/>
                  <a:pt x="1537" y="1548"/>
                  <a:pt x="1507" y="1552"/>
                </a:cubicBezTo>
                <a:cubicBezTo>
                  <a:pt x="1428" y="1557"/>
                  <a:pt x="1366" y="1624"/>
                  <a:pt x="1366" y="1703"/>
                </a:cubicBezTo>
                <a:lnTo>
                  <a:pt x="1366" y="2299"/>
                </a:lnTo>
                <a:cubicBezTo>
                  <a:pt x="1366" y="2383"/>
                  <a:pt x="1435" y="2450"/>
                  <a:pt x="1517" y="2450"/>
                </a:cubicBezTo>
                <a:cubicBezTo>
                  <a:pt x="1602" y="2450"/>
                  <a:pt x="1669" y="2382"/>
                  <a:pt x="1669" y="2299"/>
                </a:cubicBezTo>
                <a:lnTo>
                  <a:pt x="1669" y="1964"/>
                </a:lnTo>
                <a:lnTo>
                  <a:pt x="1958" y="2131"/>
                </a:lnTo>
                <a:cubicBezTo>
                  <a:pt x="2030" y="2174"/>
                  <a:pt x="2124" y="2149"/>
                  <a:pt x="2166" y="2077"/>
                </a:cubicBezTo>
                <a:cubicBezTo>
                  <a:pt x="2208" y="2005"/>
                  <a:pt x="2183" y="1911"/>
                  <a:pt x="2111" y="1869"/>
                </a:cubicBezTo>
                <a:close/>
                <a:moveTo>
                  <a:pt x="1514" y="1284"/>
                </a:moveTo>
                <a:lnTo>
                  <a:pt x="1299" y="1499"/>
                </a:lnTo>
                <a:cubicBezTo>
                  <a:pt x="1294" y="1506"/>
                  <a:pt x="1281" y="1511"/>
                  <a:pt x="1272" y="1511"/>
                </a:cubicBezTo>
                <a:lnTo>
                  <a:pt x="1257" y="1511"/>
                </a:lnTo>
                <a:lnTo>
                  <a:pt x="1225" y="1511"/>
                </a:lnTo>
                <a:lnTo>
                  <a:pt x="1209" y="1511"/>
                </a:lnTo>
                <a:cubicBezTo>
                  <a:pt x="1200" y="1511"/>
                  <a:pt x="1188" y="1506"/>
                  <a:pt x="1183" y="1499"/>
                </a:cubicBezTo>
                <a:lnTo>
                  <a:pt x="968" y="1284"/>
                </a:lnTo>
                <a:cubicBezTo>
                  <a:pt x="962" y="1279"/>
                  <a:pt x="957" y="1266"/>
                  <a:pt x="957" y="1257"/>
                </a:cubicBezTo>
                <a:lnTo>
                  <a:pt x="957" y="1243"/>
                </a:lnTo>
                <a:lnTo>
                  <a:pt x="957" y="1211"/>
                </a:lnTo>
                <a:lnTo>
                  <a:pt x="957" y="1195"/>
                </a:lnTo>
                <a:cubicBezTo>
                  <a:pt x="957" y="1186"/>
                  <a:pt x="962" y="1174"/>
                  <a:pt x="968" y="1168"/>
                </a:cubicBezTo>
                <a:lnTo>
                  <a:pt x="1183" y="954"/>
                </a:lnTo>
                <a:cubicBezTo>
                  <a:pt x="1190" y="946"/>
                  <a:pt x="1200" y="943"/>
                  <a:pt x="1209" y="943"/>
                </a:cubicBezTo>
                <a:lnTo>
                  <a:pt x="1225" y="943"/>
                </a:lnTo>
                <a:lnTo>
                  <a:pt x="1257" y="943"/>
                </a:lnTo>
                <a:lnTo>
                  <a:pt x="1272" y="943"/>
                </a:lnTo>
                <a:cubicBezTo>
                  <a:pt x="1281" y="943"/>
                  <a:pt x="1294" y="948"/>
                  <a:pt x="1299" y="954"/>
                </a:cubicBezTo>
                <a:lnTo>
                  <a:pt x="1514" y="1168"/>
                </a:lnTo>
                <a:cubicBezTo>
                  <a:pt x="1519" y="1174"/>
                  <a:pt x="1524" y="1186"/>
                  <a:pt x="1524" y="1195"/>
                </a:cubicBezTo>
                <a:lnTo>
                  <a:pt x="1524" y="1211"/>
                </a:lnTo>
                <a:lnTo>
                  <a:pt x="1524" y="1243"/>
                </a:lnTo>
                <a:lnTo>
                  <a:pt x="1524" y="1257"/>
                </a:lnTo>
                <a:cubicBezTo>
                  <a:pt x="1526" y="1266"/>
                  <a:pt x="1521" y="1279"/>
                  <a:pt x="1514" y="1284"/>
                </a:cubicBezTo>
                <a:close/>
                <a:moveTo>
                  <a:pt x="1343" y="1227"/>
                </a:moveTo>
                <a:cubicBezTo>
                  <a:pt x="1343" y="1218"/>
                  <a:pt x="1338" y="1205"/>
                  <a:pt x="1332" y="1200"/>
                </a:cubicBezTo>
                <a:lnTo>
                  <a:pt x="1271" y="1139"/>
                </a:lnTo>
                <a:cubicBezTo>
                  <a:pt x="1265" y="1133"/>
                  <a:pt x="1253" y="1128"/>
                  <a:pt x="1244" y="1128"/>
                </a:cubicBezTo>
                <a:lnTo>
                  <a:pt x="1242" y="1128"/>
                </a:lnTo>
                <a:cubicBezTo>
                  <a:pt x="1234" y="1128"/>
                  <a:pt x="1221" y="1133"/>
                  <a:pt x="1216" y="1139"/>
                </a:cubicBezTo>
                <a:lnTo>
                  <a:pt x="1154" y="1200"/>
                </a:lnTo>
                <a:cubicBezTo>
                  <a:pt x="1147" y="1207"/>
                  <a:pt x="1144" y="1220"/>
                  <a:pt x="1144" y="1227"/>
                </a:cubicBezTo>
                <a:lnTo>
                  <a:pt x="1144" y="1228"/>
                </a:lnTo>
                <a:cubicBezTo>
                  <a:pt x="1144" y="1237"/>
                  <a:pt x="1149" y="1249"/>
                  <a:pt x="1154" y="1254"/>
                </a:cubicBezTo>
                <a:lnTo>
                  <a:pt x="1216" y="1316"/>
                </a:lnTo>
                <a:cubicBezTo>
                  <a:pt x="1221" y="1321"/>
                  <a:pt x="1234" y="1326"/>
                  <a:pt x="1242" y="1326"/>
                </a:cubicBezTo>
                <a:lnTo>
                  <a:pt x="1244" y="1326"/>
                </a:lnTo>
                <a:cubicBezTo>
                  <a:pt x="1253" y="1326"/>
                  <a:pt x="1265" y="1321"/>
                  <a:pt x="1271" y="1316"/>
                </a:cubicBezTo>
                <a:lnTo>
                  <a:pt x="1332" y="1254"/>
                </a:lnTo>
                <a:cubicBezTo>
                  <a:pt x="1338" y="1247"/>
                  <a:pt x="1343" y="1237"/>
                  <a:pt x="1343" y="1228"/>
                </a:cubicBezTo>
                <a:lnTo>
                  <a:pt x="1343" y="1227"/>
                </a:lnTo>
                <a:close/>
                <a:moveTo>
                  <a:pt x="370" y="583"/>
                </a:moveTo>
                <a:lnTo>
                  <a:pt x="887" y="881"/>
                </a:lnTo>
                <a:cubicBezTo>
                  <a:pt x="915" y="897"/>
                  <a:pt x="945" y="904"/>
                  <a:pt x="975" y="901"/>
                </a:cubicBezTo>
                <a:cubicBezTo>
                  <a:pt x="1054" y="895"/>
                  <a:pt x="1116" y="828"/>
                  <a:pt x="1116" y="749"/>
                </a:cubicBezTo>
                <a:lnTo>
                  <a:pt x="1116" y="152"/>
                </a:lnTo>
                <a:cubicBezTo>
                  <a:pt x="1116" y="67"/>
                  <a:pt x="1047" y="0"/>
                  <a:pt x="964" y="0"/>
                </a:cubicBezTo>
                <a:cubicBezTo>
                  <a:pt x="879" y="0"/>
                  <a:pt x="812" y="69"/>
                  <a:pt x="812" y="152"/>
                </a:cubicBezTo>
                <a:lnTo>
                  <a:pt x="812" y="487"/>
                </a:lnTo>
                <a:lnTo>
                  <a:pt x="523" y="319"/>
                </a:lnTo>
                <a:cubicBezTo>
                  <a:pt x="451" y="277"/>
                  <a:pt x="358" y="302"/>
                  <a:pt x="316" y="376"/>
                </a:cubicBezTo>
                <a:cubicBezTo>
                  <a:pt x="273" y="450"/>
                  <a:pt x="298" y="543"/>
                  <a:pt x="370" y="583"/>
                </a:cubicBezTo>
                <a:close/>
                <a:moveTo>
                  <a:pt x="1505" y="902"/>
                </a:moveTo>
                <a:cubicBezTo>
                  <a:pt x="1535" y="904"/>
                  <a:pt x="1565" y="899"/>
                  <a:pt x="1593" y="883"/>
                </a:cubicBezTo>
                <a:lnTo>
                  <a:pt x="2109" y="585"/>
                </a:lnTo>
                <a:cubicBezTo>
                  <a:pt x="2182" y="543"/>
                  <a:pt x="2206" y="450"/>
                  <a:pt x="2166" y="377"/>
                </a:cubicBezTo>
                <a:cubicBezTo>
                  <a:pt x="2124" y="305"/>
                  <a:pt x="2030" y="280"/>
                  <a:pt x="1958" y="321"/>
                </a:cubicBezTo>
                <a:lnTo>
                  <a:pt x="1669" y="488"/>
                </a:lnTo>
                <a:lnTo>
                  <a:pt x="1669" y="153"/>
                </a:lnTo>
                <a:cubicBezTo>
                  <a:pt x="1669" y="69"/>
                  <a:pt x="1600" y="2"/>
                  <a:pt x="1517" y="2"/>
                </a:cubicBezTo>
                <a:cubicBezTo>
                  <a:pt x="1433" y="2"/>
                  <a:pt x="1366" y="71"/>
                  <a:pt x="1366" y="153"/>
                </a:cubicBezTo>
                <a:lnTo>
                  <a:pt x="1366" y="751"/>
                </a:lnTo>
                <a:cubicBezTo>
                  <a:pt x="1366" y="830"/>
                  <a:pt x="1428" y="897"/>
                  <a:pt x="1505" y="902"/>
                </a:cubicBezTo>
                <a:close/>
                <a:moveTo>
                  <a:pt x="976" y="1550"/>
                </a:moveTo>
                <a:cubicBezTo>
                  <a:pt x="946" y="1548"/>
                  <a:pt x="916" y="1553"/>
                  <a:pt x="888" y="1569"/>
                </a:cubicBezTo>
                <a:lnTo>
                  <a:pt x="372" y="1867"/>
                </a:lnTo>
                <a:cubicBezTo>
                  <a:pt x="300" y="1909"/>
                  <a:pt x="275" y="2003"/>
                  <a:pt x="316" y="2075"/>
                </a:cubicBezTo>
                <a:cubicBezTo>
                  <a:pt x="358" y="2147"/>
                  <a:pt x="451" y="2172"/>
                  <a:pt x="523" y="2130"/>
                </a:cubicBezTo>
                <a:lnTo>
                  <a:pt x="812" y="1962"/>
                </a:lnTo>
                <a:lnTo>
                  <a:pt x="812" y="2297"/>
                </a:lnTo>
                <a:cubicBezTo>
                  <a:pt x="812" y="2382"/>
                  <a:pt x="881" y="2449"/>
                  <a:pt x="964" y="2449"/>
                </a:cubicBezTo>
                <a:cubicBezTo>
                  <a:pt x="1049" y="2449"/>
                  <a:pt x="1116" y="2380"/>
                  <a:pt x="1116" y="2297"/>
                </a:cubicBezTo>
                <a:lnTo>
                  <a:pt x="1116" y="1700"/>
                </a:lnTo>
                <a:cubicBezTo>
                  <a:pt x="1117" y="1622"/>
                  <a:pt x="1056" y="1557"/>
                  <a:pt x="976" y="1550"/>
                </a:cubicBezTo>
                <a:close/>
                <a:moveTo>
                  <a:pt x="835" y="1271"/>
                </a:moveTo>
                <a:cubicBezTo>
                  <a:pt x="841" y="1256"/>
                  <a:pt x="842" y="1239"/>
                  <a:pt x="842" y="1223"/>
                </a:cubicBezTo>
                <a:cubicBezTo>
                  <a:pt x="842" y="1211"/>
                  <a:pt x="841" y="1198"/>
                  <a:pt x="837" y="1188"/>
                </a:cubicBezTo>
                <a:cubicBezTo>
                  <a:pt x="827" y="1151"/>
                  <a:pt x="802" y="1117"/>
                  <a:pt x="767" y="1096"/>
                </a:cubicBezTo>
                <a:lnTo>
                  <a:pt x="250" y="797"/>
                </a:lnTo>
                <a:cubicBezTo>
                  <a:pt x="178" y="754"/>
                  <a:pt x="85" y="779"/>
                  <a:pt x="42" y="853"/>
                </a:cubicBezTo>
                <a:cubicBezTo>
                  <a:pt x="0" y="925"/>
                  <a:pt x="25" y="1019"/>
                  <a:pt x="99" y="1061"/>
                </a:cubicBezTo>
                <a:lnTo>
                  <a:pt x="388" y="1228"/>
                </a:lnTo>
                <a:lnTo>
                  <a:pt x="99" y="1395"/>
                </a:lnTo>
                <a:cubicBezTo>
                  <a:pt x="27" y="1437"/>
                  <a:pt x="2" y="1530"/>
                  <a:pt x="42" y="1603"/>
                </a:cubicBezTo>
                <a:cubicBezTo>
                  <a:pt x="85" y="1675"/>
                  <a:pt x="178" y="1700"/>
                  <a:pt x="250" y="1659"/>
                </a:cubicBezTo>
                <a:lnTo>
                  <a:pt x="767" y="1361"/>
                </a:lnTo>
                <a:cubicBezTo>
                  <a:pt x="802" y="1338"/>
                  <a:pt x="825" y="1307"/>
                  <a:pt x="835" y="1271"/>
                </a:cubicBezTo>
                <a:close/>
                <a:moveTo>
                  <a:pt x="7251" y="379"/>
                </a:moveTo>
                <a:lnTo>
                  <a:pt x="7237" y="379"/>
                </a:lnTo>
                <a:cubicBezTo>
                  <a:pt x="7235" y="379"/>
                  <a:pt x="7233" y="379"/>
                  <a:pt x="7231" y="379"/>
                </a:cubicBezTo>
                <a:cubicBezTo>
                  <a:pt x="7229" y="379"/>
                  <a:pt x="7228" y="379"/>
                  <a:pt x="7226" y="379"/>
                </a:cubicBezTo>
                <a:cubicBezTo>
                  <a:pt x="7189" y="379"/>
                  <a:pt x="7154" y="383"/>
                  <a:pt x="7120" y="395"/>
                </a:cubicBezTo>
                <a:cubicBezTo>
                  <a:pt x="7087" y="405"/>
                  <a:pt x="7057" y="423"/>
                  <a:pt x="7034" y="451"/>
                </a:cubicBezTo>
                <a:lnTo>
                  <a:pt x="7034" y="451"/>
                </a:lnTo>
                <a:lnTo>
                  <a:pt x="7034" y="451"/>
                </a:lnTo>
                <a:lnTo>
                  <a:pt x="7034" y="451"/>
                </a:lnTo>
                <a:cubicBezTo>
                  <a:pt x="7009" y="478"/>
                  <a:pt x="6993" y="511"/>
                  <a:pt x="6985" y="546"/>
                </a:cubicBezTo>
                <a:cubicBezTo>
                  <a:pt x="6974" y="583"/>
                  <a:pt x="6970" y="624"/>
                  <a:pt x="6970" y="672"/>
                </a:cubicBezTo>
                <a:lnTo>
                  <a:pt x="6970" y="763"/>
                </a:lnTo>
                <a:lnTo>
                  <a:pt x="6870" y="763"/>
                </a:lnTo>
                <a:cubicBezTo>
                  <a:pt x="6835" y="763"/>
                  <a:pt x="6807" y="791"/>
                  <a:pt x="6807" y="825"/>
                </a:cubicBezTo>
                <a:cubicBezTo>
                  <a:pt x="6807" y="842"/>
                  <a:pt x="6814" y="860"/>
                  <a:pt x="6824" y="872"/>
                </a:cubicBezTo>
                <a:cubicBezTo>
                  <a:pt x="6836" y="885"/>
                  <a:pt x="6852" y="892"/>
                  <a:pt x="6870" y="894"/>
                </a:cubicBezTo>
                <a:lnTo>
                  <a:pt x="6970" y="894"/>
                </a:lnTo>
                <a:lnTo>
                  <a:pt x="6970" y="1634"/>
                </a:lnTo>
                <a:lnTo>
                  <a:pt x="6970" y="1636"/>
                </a:lnTo>
                <a:cubicBezTo>
                  <a:pt x="6970" y="1654"/>
                  <a:pt x="6977" y="1670"/>
                  <a:pt x="6990" y="1682"/>
                </a:cubicBezTo>
                <a:cubicBezTo>
                  <a:pt x="7002" y="1693"/>
                  <a:pt x="7018" y="1700"/>
                  <a:pt x="7036" y="1700"/>
                </a:cubicBezTo>
                <a:cubicBezTo>
                  <a:pt x="7069" y="1700"/>
                  <a:pt x="7097" y="1671"/>
                  <a:pt x="7097" y="1636"/>
                </a:cubicBezTo>
                <a:lnTo>
                  <a:pt x="7097" y="894"/>
                </a:lnTo>
                <a:lnTo>
                  <a:pt x="7205" y="894"/>
                </a:lnTo>
                <a:cubicBezTo>
                  <a:pt x="7222" y="892"/>
                  <a:pt x="7238" y="885"/>
                  <a:pt x="7251" y="874"/>
                </a:cubicBezTo>
                <a:cubicBezTo>
                  <a:pt x="7263" y="862"/>
                  <a:pt x="7270" y="846"/>
                  <a:pt x="7270" y="828"/>
                </a:cubicBezTo>
                <a:lnTo>
                  <a:pt x="7270" y="827"/>
                </a:lnTo>
                <a:cubicBezTo>
                  <a:pt x="7270" y="793"/>
                  <a:pt x="7242" y="765"/>
                  <a:pt x="7207" y="765"/>
                </a:cubicBezTo>
                <a:lnTo>
                  <a:pt x="7097" y="765"/>
                </a:lnTo>
                <a:lnTo>
                  <a:pt x="7097" y="673"/>
                </a:lnTo>
                <a:cubicBezTo>
                  <a:pt x="7097" y="633"/>
                  <a:pt x="7103" y="603"/>
                  <a:pt x="7108" y="582"/>
                </a:cubicBezTo>
                <a:cubicBezTo>
                  <a:pt x="7113" y="561"/>
                  <a:pt x="7122" y="546"/>
                  <a:pt x="7129" y="538"/>
                </a:cubicBezTo>
                <a:cubicBezTo>
                  <a:pt x="7136" y="531"/>
                  <a:pt x="7145" y="524"/>
                  <a:pt x="7161" y="518"/>
                </a:cubicBezTo>
                <a:cubicBezTo>
                  <a:pt x="7177" y="513"/>
                  <a:pt x="7196" y="509"/>
                  <a:pt x="7224" y="509"/>
                </a:cubicBezTo>
                <a:lnTo>
                  <a:pt x="7228" y="509"/>
                </a:lnTo>
                <a:cubicBezTo>
                  <a:pt x="7229" y="509"/>
                  <a:pt x="7231" y="509"/>
                  <a:pt x="7233" y="509"/>
                </a:cubicBezTo>
                <a:cubicBezTo>
                  <a:pt x="7235" y="509"/>
                  <a:pt x="7237" y="509"/>
                  <a:pt x="7238" y="509"/>
                </a:cubicBezTo>
                <a:lnTo>
                  <a:pt x="7247" y="509"/>
                </a:lnTo>
                <a:lnTo>
                  <a:pt x="7252" y="509"/>
                </a:lnTo>
                <a:cubicBezTo>
                  <a:pt x="7288" y="509"/>
                  <a:pt x="7318" y="481"/>
                  <a:pt x="7318" y="444"/>
                </a:cubicBezTo>
                <a:cubicBezTo>
                  <a:pt x="7314" y="409"/>
                  <a:pt x="7286" y="379"/>
                  <a:pt x="7251" y="379"/>
                </a:cubicBezTo>
                <a:close/>
                <a:moveTo>
                  <a:pt x="9482" y="862"/>
                </a:moveTo>
                <a:cubicBezTo>
                  <a:pt x="9494" y="850"/>
                  <a:pt x="9501" y="832"/>
                  <a:pt x="9501" y="816"/>
                </a:cubicBezTo>
                <a:cubicBezTo>
                  <a:pt x="9501" y="800"/>
                  <a:pt x="9494" y="784"/>
                  <a:pt x="9482" y="772"/>
                </a:cubicBezTo>
                <a:lnTo>
                  <a:pt x="9482" y="772"/>
                </a:lnTo>
                <a:lnTo>
                  <a:pt x="9482" y="772"/>
                </a:lnTo>
                <a:lnTo>
                  <a:pt x="9482" y="772"/>
                </a:lnTo>
                <a:lnTo>
                  <a:pt x="9482" y="772"/>
                </a:lnTo>
                <a:cubicBezTo>
                  <a:pt x="9469" y="760"/>
                  <a:pt x="9454" y="753"/>
                  <a:pt x="9438" y="753"/>
                </a:cubicBezTo>
                <a:cubicBezTo>
                  <a:pt x="9423" y="753"/>
                  <a:pt x="9406" y="760"/>
                  <a:pt x="9393" y="772"/>
                </a:cubicBezTo>
                <a:lnTo>
                  <a:pt x="8895" y="1256"/>
                </a:lnTo>
                <a:lnTo>
                  <a:pt x="8895" y="441"/>
                </a:lnTo>
                <a:cubicBezTo>
                  <a:pt x="8895" y="405"/>
                  <a:pt x="8865" y="377"/>
                  <a:pt x="8830" y="377"/>
                </a:cubicBezTo>
                <a:cubicBezTo>
                  <a:pt x="8812" y="377"/>
                  <a:pt x="8796" y="384"/>
                  <a:pt x="8785" y="397"/>
                </a:cubicBezTo>
                <a:cubicBezTo>
                  <a:pt x="8775" y="407"/>
                  <a:pt x="8766" y="425"/>
                  <a:pt x="8766" y="441"/>
                </a:cubicBezTo>
                <a:lnTo>
                  <a:pt x="8766" y="1634"/>
                </a:lnTo>
                <a:cubicBezTo>
                  <a:pt x="8766" y="1652"/>
                  <a:pt x="8773" y="1668"/>
                  <a:pt x="8785" y="1679"/>
                </a:cubicBezTo>
                <a:cubicBezTo>
                  <a:pt x="8796" y="1689"/>
                  <a:pt x="8814" y="1698"/>
                  <a:pt x="8830" y="1698"/>
                </a:cubicBezTo>
                <a:cubicBezTo>
                  <a:pt x="8867" y="1698"/>
                  <a:pt x="8895" y="1670"/>
                  <a:pt x="8895" y="1634"/>
                </a:cubicBezTo>
                <a:lnTo>
                  <a:pt x="8895" y="1437"/>
                </a:lnTo>
                <a:lnTo>
                  <a:pt x="9057" y="1275"/>
                </a:lnTo>
                <a:lnTo>
                  <a:pt x="9388" y="1673"/>
                </a:lnTo>
                <a:cubicBezTo>
                  <a:pt x="9395" y="1682"/>
                  <a:pt x="9402" y="1690"/>
                  <a:pt x="9411" y="1693"/>
                </a:cubicBezTo>
                <a:cubicBezTo>
                  <a:pt x="9420" y="1697"/>
                  <a:pt x="9430" y="1698"/>
                  <a:pt x="9438" y="1698"/>
                </a:cubicBezTo>
                <a:cubicBezTo>
                  <a:pt x="9448" y="1698"/>
                  <a:pt x="9466" y="1696"/>
                  <a:pt x="9480" y="1684"/>
                </a:cubicBezTo>
                <a:lnTo>
                  <a:pt x="9480" y="1684"/>
                </a:lnTo>
                <a:lnTo>
                  <a:pt x="9480" y="1684"/>
                </a:lnTo>
                <a:cubicBezTo>
                  <a:pt x="9494" y="1671"/>
                  <a:pt x="9501" y="1654"/>
                  <a:pt x="9501" y="1636"/>
                </a:cubicBezTo>
                <a:cubicBezTo>
                  <a:pt x="9501" y="1622"/>
                  <a:pt x="9496" y="1606"/>
                  <a:pt x="9485" y="1594"/>
                </a:cubicBezTo>
                <a:lnTo>
                  <a:pt x="9485" y="1594"/>
                </a:lnTo>
                <a:lnTo>
                  <a:pt x="9149" y="1186"/>
                </a:lnTo>
                <a:lnTo>
                  <a:pt x="9482" y="862"/>
                </a:lnTo>
                <a:close/>
                <a:moveTo>
                  <a:pt x="8581" y="779"/>
                </a:moveTo>
                <a:cubicBezTo>
                  <a:pt x="8593" y="790"/>
                  <a:pt x="8600" y="807"/>
                  <a:pt x="8600" y="825"/>
                </a:cubicBezTo>
                <a:lnTo>
                  <a:pt x="8600" y="1633"/>
                </a:lnTo>
                <a:cubicBezTo>
                  <a:pt x="8600" y="1650"/>
                  <a:pt x="8593" y="1666"/>
                  <a:pt x="8581" y="1677"/>
                </a:cubicBezTo>
                <a:cubicBezTo>
                  <a:pt x="8569" y="1687"/>
                  <a:pt x="8553" y="1696"/>
                  <a:pt x="8537" y="1696"/>
                </a:cubicBezTo>
                <a:cubicBezTo>
                  <a:pt x="8519" y="1696"/>
                  <a:pt x="8504" y="1689"/>
                  <a:pt x="8493" y="1677"/>
                </a:cubicBezTo>
                <a:cubicBezTo>
                  <a:pt x="8481" y="1666"/>
                  <a:pt x="8474" y="1650"/>
                  <a:pt x="8474" y="1633"/>
                </a:cubicBezTo>
                <a:lnTo>
                  <a:pt x="8474" y="1553"/>
                </a:lnTo>
                <a:cubicBezTo>
                  <a:pt x="8394" y="1640"/>
                  <a:pt x="8281" y="1696"/>
                  <a:pt x="8156" y="1696"/>
                </a:cubicBezTo>
                <a:cubicBezTo>
                  <a:pt x="8033" y="1696"/>
                  <a:pt x="7920" y="1643"/>
                  <a:pt x="7841" y="1557"/>
                </a:cubicBezTo>
                <a:cubicBezTo>
                  <a:pt x="7760" y="1472"/>
                  <a:pt x="7712" y="1354"/>
                  <a:pt x="7712" y="1228"/>
                </a:cubicBezTo>
                <a:cubicBezTo>
                  <a:pt x="7712" y="1100"/>
                  <a:pt x="7762" y="983"/>
                  <a:pt x="7841" y="899"/>
                </a:cubicBezTo>
                <a:cubicBezTo>
                  <a:pt x="7920" y="814"/>
                  <a:pt x="8033" y="760"/>
                  <a:pt x="8156" y="760"/>
                </a:cubicBezTo>
                <a:cubicBezTo>
                  <a:pt x="8281" y="760"/>
                  <a:pt x="8394" y="814"/>
                  <a:pt x="8474" y="901"/>
                </a:cubicBezTo>
                <a:lnTo>
                  <a:pt x="8474" y="823"/>
                </a:lnTo>
                <a:cubicBezTo>
                  <a:pt x="8474" y="805"/>
                  <a:pt x="8481" y="790"/>
                  <a:pt x="8493" y="777"/>
                </a:cubicBezTo>
                <a:cubicBezTo>
                  <a:pt x="8505" y="767"/>
                  <a:pt x="8521" y="760"/>
                  <a:pt x="8537" y="760"/>
                </a:cubicBezTo>
                <a:cubicBezTo>
                  <a:pt x="8555" y="761"/>
                  <a:pt x="8570" y="768"/>
                  <a:pt x="8581" y="779"/>
                </a:cubicBezTo>
                <a:close/>
                <a:moveTo>
                  <a:pt x="8474" y="1230"/>
                </a:moveTo>
                <a:cubicBezTo>
                  <a:pt x="8474" y="1135"/>
                  <a:pt x="8437" y="1049"/>
                  <a:pt x="8380" y="987"/>
                </a:cubicBezTo>
                <a:cubicBezTo>
                  <a:pt x="8322" y="925"/>
                  <a:pt x="8243" y="888"/>
                  <a:pt x="8156" y="888"/>
                </a:cubicBezTo>
                <a:cubicBezTo>
                  <a:pt x="8070" y="888"/>
                  <a:pt x="7992" y="925"/>
                  <a:pt x="7933" y="987"/>
                </a:cubicBezTo>
                <a:cubicBezTo>
                  <a:pt x="7875" y="1049"/>
                  <a:pt x="7837" y="1135"/>
                  <a:pt x="7837" y="1230"/>
                </a:cubicBezTo>
                <a:cubicBezTo>
                  <a:pt x="7837" y="1324"/>
                  <a:pt x="7874" y="1411"/>
                  <a:pt x="7933" y="1472"/>
                </a:cubicBezTo>
                <a:cubicBezTo>
                  <a:pt x="7991" y="1534"/>
                  <a:pt x="8070" y="1571"/>
                  <a:pt x="8156" y="1571"/>
                </a:cubicBezTo>
                <a:cubicBezTo>
                  <a:pt x="8243" y="1571"/>
                  <a:pt x="8322" y="1534"/>
                  <a:pt x="8380" y="1472"/>
                </a:cubicBezTo>
                <a:cubicBezTo>
                  <a:pt x="8437" y="1409"/>
                  <a:pt x="8474" y="1324"/>
                  <a:pt x="8474" y="1230"/>
                </a:cubicBezTo>
                <a:close/>
                <a:moveTo>
                  <a:pt x="3348" y="1207"/>
                </a:moveTo>
                <a:cubicBezTo>
                  <a:pt x="3297" y="1183"/>
                  <a:pt x="3239" y="1165"/>
                  <a:pt x="3181" y="1146"/>
                </a:cubicBezTo>
                <a:cubicBezTo>
                  <a:pt x="3128" y="1128"/>
                  <a:pt x="3073" y="1112"/>
                  <a:pt x="3035" y="1091"/>
                </a:cubicBezTo>
                <a:cubicBezTo>
                  <a:pt x="3015" y="1080"/>
                  <a:pt x="2999" y="1070"/>
                  <a:pt x="2991" y="1057"/>
                </a:cubicBezTo>
                <a:cubicBezTo>
                  <a:pt x="2980" y="1045"/>
                  <a:pt x="2976" y="1033"/>
                  <a:pt x="2975" y="1015"/>
                </a:cubicBezTo>
                <a:cubicBezTo>
                  <a:pt x="2975" y="992"/>
                  <a:pt x="2982" y="973"/>
                  <a:pt x="2992" y="955"/>
                </a:cubicBezTo>
                <a:cubicBezTo>
                  <a:pt x="3010" y="931"/>
                  <a:pt x="3038" y="911"/>
                  <a:pt x="3072" y="899"/>
                </a:cubicBezTo>
                <a:cubicBezTo>
                  <a:pt x="3103" y="887"/>
                  <a:pt x="3137" y="879"/>
                  <a:pt x="3162" y="879"/>
                </a:cubicBezTo>
                <a:cubicBezTo>
                  <a:pt x="3234" y="879"/>
                  <a:pt x="3280" y="904"/>
                  <a:pt x="3315" y="929"/>
                </a:cubicBezTo>
                <a:cubicBezTo>
                  <a:pt x="3332" y="941"/>
                  <a:pt x="3347" y="954"/>
                  <a:pt x="3361" y="964"/>
                </a:cubicBezTo>
                <a:cubicBezTo>
                  <a:pt x="3368" y="969"/>
                  <a:pt x="3375" y="975"/>
                  <a:pt x="3382" y="978"/>
                </a:cubicBezTo>
                <a:cubicBezTo>
                  <a:pt x="3389" y="982"/>
                  <a:pt x="3398" y="985"/>
                  <a:pt x="3406" y="985"/>
                </a:cubicBezTo>
                <a:cubicBezTo>
                  <a:pt x="3412" y="985"/>
                  <a:pt x="3419" y="983"/>
                  <a:pt x="3424" y="982"/>
                </a:cubicBezTo>
                <a:cubicBezTo>
                  <a:pt x="3429" y="980"/>
                  <a:pt x="3435" y="976"/>
                  <a:pt x="3440" y="971"/>
                </a:cubicBezTo>
                <a:cubicBezTo>
                  <a:pt x="3445" y="968"/>
                  <a:pt x="3449" y="962"/>
                  <a:pt x="3452" y="955"/>
                </a:cubicBezTo>
                <a:cubicBezTo>
                  <a:pt x="3454" y="950"/>
                  <a:pt x="3456" y="943"/>
                  <a:pt x="3456" y="938"/>
                </a:cubicBezTo>
                <a:cubicBezTo>
                  <a:pt x="3456" y="927"/>
                  <a:pt x="3452" y="916"/>
                  <a:pt x="3447" y="906"/>
                </a:cubicBezTo>
                <a:cubicBezTo>
                  <a:pt x="3438" y="888"/>
                  <a:pt x="3422" y="872"/>
                  <a:pt x="3403" y="855"/>
                </a:cubicBezTo>
                <a:cubicBezTo>
                  <a:pt x="3375" y="830"/>
                  <a:pt x="3337" y="805"/>
                  <a:pt x="3297" y="788"/>
                </a:cubicBezTo>
                <a:cubicBezTo>
                  <a:pt x="3256" y="770"/>
                  <a:pt x="3214" y="758"/>
                  <a:pt x="3174" y="758"/>
                </a:cubicBezTo>
                <a:cubicBezTo>
                  <a:pt x="3079" y="758"/>
                  <a:pt x="3001" y="779"/>
                  <a:pt x="2943" y="820"/>
                </a:cubicBezTo>
                <a:cubicBezTo>
                  <a:pt x="2913" y="841"/>
                  <a:pt x="2887" y="864"/>
                  <a:pt x="2869" y="894"/>
                </a:cubicBezTo>
                <a:cubicBezTo>
                  <a:pt x="2850" y="925"/>
                  <a:pt x="2839" y="964"/>
                  <a:pt x="2839" y="1013"/>
                </a:cubicBezTo>
                <a:cubicBezTo>
                  <a:pt x="2839" y="1015"/>
                  <a:pt x="2839" y="1019"/>
                  <a:pt x="2839" y="1020"/>
                </a:cubicBezTo>
                <a:cubicBezTo>
                  <a:pt x="2839" y="1070"/>
                  <a:pt x="2855" y="1109"/>
                  <a:pt x="2880" y="1140"/>
                </a:cubicBezTo>
                <a:cubicBezTo>
                  <a:pt x="2917" y="1188"/>
                  <a:pt x="2973" y="1215"/>
                  <a:pt x="3028" y="1235"/>
                </a:cubicBezTo>
                <a:cubicBezTo>
                  <a:pt x="3082" y="1254"/>
                  <a:pt x="3137" y="1266"/>
                  <a:pt x="3170" y="1279"/>
                </a:cubicBezTo>
                <a:cubicBezTo>
                  <a:pt x="3218" y="1294"/>
                  <a:pt x="3271" y="1312"/>
                  <a:pt x="3308" y="1335"/>
                </a:cubicBezTo>
                <a:cubicBezTo>
                  <a:pt x="3327" y="1347"/>
                  <a:pt x="3341" y="1360"/>
                  <a:pt x="3352" y="1374"/>
                </a:cubicBezTo>
                <a:cubicBezTo>
                  <a:pt x="3362" y="1388"/>
                  <a:pt x="3368" y="1404"/>
                  <a:pt x="3368" y="1421"/>
                </a:cubicBezTo>
                <a:lnTo>
                  <a:pt x="3368" y="1423"/>
                </a:lnTo>
                <a:cubicBezTo>
                  <a:pt x="3368" y="1449"/>
                  <a:pt x="3359" y="1471"/>
                  <a:pt x="3347" y="1490"/>
                </a:cubicBezTo>
                <a:cubicBezTo>
                  <a:pt x="3327" y="1516"/>
                  <a:pt x="3294" y="1538"/>
                  <a:pt x="3258" y="1550"/>
                </a:cubicBezTo>
                <a:cubicBezTo>
                  <a:pt x="3223" y="1562"/>
                  <a:pt x="3188" y="1568"/>
                  <a:pt x="3163" y="1568"/>
                </a:cubicBezTo>
                <a:cubicBezTo>
                  <a:pt x="3080" y="1568"/>
                  <a:pt x="3026" y="1548"/>
                  <a:pt x="2985" y="1527"/>
                </a:cubicBezTo>
                <a:cubicBezTo>
                  <a:pt x="2966" y="1516"/>
                  <a:pt x="2948" y="1508"/>
                  <a:pt x="2934" y="1499"/>
                </a:cubicBezTo>
                <a:cubicBezTo>
                  <a:pt x="2927" y="1495"/>
                  <a:pt x="2920" y="1492"/>
                  <a:pt x="2913" y="1488"/>
                </a:cubicBezTo>
                <a:cubicBezTo>
                  <a:pt x="2906" y="1485"/>
                  <a:pt x="2899" y="1483"/>
                  <a:pt x="2890" y="1483"/>
                </a:cubicBezTo>
                <a:cubicBezTo>
                  <a:pt x="2885" y="1483"/>
                  <a:pt x="2880" y="1483"/>
                  <a:pt x="2874" y="1486"/>
                </a:cubicBezTo>
                <a:cubicBezTo>
                  <a:pt x="2869" y="1488"/>
                  <a:pt x="2864" y="1492"/>
                  <a:pt x="2860" y="1495"/>
                </a:cubicBezTo>
                <a:cubicBezTo>
                  <a:pt x="2855" y="1501"/>
                  <a:pt x="2850" y="1506"/>
                  <a:pt x="2846" y="1513"/>
                </a:cubicBezTo>
                <a:cubicBezTo>
                  <a:pt x="2843" y="1520"/>
                  <a:pt x="2841" y="1527"/>
                  <a:pt x="2841" y="1534"/>
                </a:cubicBezTo>
                <a:cubicBezTo>
                  <a:pt x="2841" y="1546"/>
                  <a:pt x="2846" y="1559"/>
                  <a:pt x="2851" y="1568"/>
                </a:cubicBezTo>
                <a:cubicBezTo>
                  <a:pt x="2862" y="1582"/>
                  <a:pt x="2878" y="1596"/>
                  <a:pt x="2895" y="1610"/>
                </a:cubicBezTo>
                <a:cubicBezTo>
                  <a:pt x="2915" y="1622"/>
                  <a:pt x="2938" y="1636"/>
                  <a:pt x="2966" y="1649"/>
                </a:cubicBezTo>
                <a:cubicBezTo>
                  <a:pt x="3026" y="1677"/>
                  <a:pt x="3103" y="1691"/>
                  <a:pt x="3162" y="1693"/>
                </a:cubicBezTo>
                <a:lnTo>
                  <a:pt x="3162" y="1693"/>
                </a:lnTo>
                <a:cubicBezTo>
                  <a:pt x="3253" y="1693"/>
                  <a:pt x="3331" y="1671"/>
                  <a:pt x="3398" y="1622"/>
                </a:cubicBezTo>
                <a:lnTo>
                  <a:pt x="3398" y="1622"/>
                </a:lnTo>
                <a:lnTo>
                  <a:pt x="3398" y="1622"/>
                </a:lnTo>
                <a:cubicBezTo>
                  <a:pt x="3463" y="1573"/>
                  <a:pt x="3503" y="1501"/>
                  <a:pt x="3503" y="1419"/>
                </a:cubicBezTo>
                <a:cubicBezTo>
                  <a:pt x="3503" y="1375"/>
                  <a:pt x="3493" y="1337"/>
                  <a:pt x="3475" y="1305"/>
                </a:cubicBezTo>
                <a:cubicBezTo>
                  <a:pt x="3445" y="1261"/>
                  <a:pt x="3399" y="1232"/>
                  <a:pt x="3348" y="1207"/>
                </a:cubicBezTo>
                <a:close/>
                <a:moveTo>
                  <a:pt x="7513" y="377"/>
                </a:moveTo>
                <a:cubicBezTo>
                  <a:pt x="7496" y="377"/>
                  <a:pt x="7480" y="384"/>
                  <a:pt x="7469" y="397"/>
                </a:cubicBezTo>
                <a:cubicBezTo>
                  <a:pt x="7457" y="407"/>
                  <a:pt x="7450" y="425"/>
                  <a:pt x="7450" y="441"/>
                </a:cubicBezTo>
                <a:lnTo>
                  <a:pt x="7450" y="1634"/>
                </a:lnTo>
                <a:cubicBezTo>
                  <a:pt x="7450" y="1652"/>
                  <a:pt x="7457" y="1668"/>
                  <a:pt x="7469" y="1679"/>
                </a:cubicBezTo>
                <a:cubicBezTo>
                  <a:pt x="7481" y="1689"/>
                  <a:pt x="7497" y="1698"/>
                  <a:pt x="7513" y="1698"/>
                </a:cubicBezTo>
                <a:cubicBezTo>
                  <a:pt x="7550" y="1698"/>
                  <a:pt x="7578" y="1670"/>
                  <a:pt x="7578" y="1634"/>
                </a:cubicBezTo>
                <a:lnTo>
                  <a:pt x="7578" y="441"/>
                </a:lnTo>
                <a:cubicBezTo>
                  <a:pt x="7578" y="405"/>
                  <a:pt x="7548" y="377"/>
                  <a:pt x="7513" y="377"/>
                </a:cubicBezTo>
                <a:close/>
                <a:moveTo>
                  <a:pt x="10445" y="1200"/>
                </a:moveTo>
                <a:lnTo>
                  <a:pt x="10445" y="1207"/>
                </a:lnTo>
                <a:cubicBezTo>
                  <a:pt x="10445" y="1225"/>
                  <a:pt x="10438" y="1241"/>
                  <a:pt x="10426" y="1250"/>
                </a:cubicBezTo>
                <a:cubicBezTo>
                  <a:pt x="10414" y="1261"/>
                  <a:pt x="10398" y="1266"/>
                  <a:pt x="10382" y="1266"/>
                </a:cubicBezTo>
                <a:lnTo>
                  <a:pt x="9667" y="1266"/>
                </a:lnTo>
                <a:cubicBezTo>
                  <a:pt x="9684" y="1441"/>
                  <a:pt x="9823" y="1569"/>
                  <a:pt x="9991" y="1571"/>
                </a:cubicBezTo>
                <a:lnTo>
                  <a:pt x="10033" y="1571"/>
                </a:lnTo>
                <a:cubicBezTo>
                  <a:pt x="10088" y="1571"/>
                  <a:pt x="10142" y="1552"/>
                  <a:pt x="10188" y="1520"/>
                </a:cubicBezTo>
                <a:cubicBezTo>
                  <a:pt x="10236" y="1488"/>
                  <a:pt x="10276" y="1446"/>
                  <a:pt x="10305" y="1397"/>
                </a:cubicBezTo>
                <a:cubicBezTo>
                  <a:pt x="10310" y="1386"/>
                  <a:pt x="10319" y="1380"/>
                  <a:pt x="10327" y="1374"/>
                </a:cubicBezTo>
                <a:cubicBezTo>
                  <a:pt x="10336" y="1369"/>
                  <a:pt x="10347" y="1367"/>
                  <a:pt x="10357" y="1367"/>
                </a:cubicBezTo>
                <a:cubicBezTo>
                  <a:pt x="10368" y="1367"/>
                  <a:pt x="10380" y="1370"/>
                  <a:pt x="10389" y="1375"/>
                </a:cubicBezTo>
                <a:lnTo>
                  <a:pt x="10389" y="1375"/>
                </a:lnTo>
                <a:lnTo>
                  <a:pt x="10389" y="1375"/>
                </a:lnTo>
                <a:cubicBezTo>
                  <a:pt x="10407" y="1388"/>
                  <a:pt x="10419" y="1409"/>
                  <a:pt x="10419" y="1430"/>
                </a:cubicBezTo>
                <a:cubicBezTo>
                  <a:pt x="10419" y="1441"/>
                  <a:pt x="10416" y="1453"/>
                  <a:pt x="10410" y="1464"/>
                </a:cubicBezTo>
                <a:lnTo>
                  <a:pt x="10410" y="1464"/>
                </a:lnTo>
                <a:lnTo>
                  <a:pt x="10410" y="1464"/>
                </a:lnTo>
                <a:cubicBezTo>
                  <a:pt x="10370" y="1527"/>
                  <a:pt x="10315" y="1585"/>
                  <a:pt x="10252" y="1627"/>
                </a:cubicBezTo>
                <a:cubicBezTo>
                  <a:pt x="10186" y="1670"/>
                  <a:pt x="10112" y="1696"/>
                  <a:pt x="10031" y="1696"/>
                </a:cubicBezTo>
                <a:lnTo>
                  <a:pt x="9989" y="1696"/>
                </a:lnTo>
                <a:cubicBezTo>
                  <a:pt x="9864" y="1696"/>
                  <a:pt x="9749" y="1642"/>
                  <a:pt x="9668" y="1557"/>
                </a:cubicBezTo>
                <a:cubicBezTo>
                  <a:pt x="9587" y="1472"/>
                  <a:pt x="9536" y="1356"/>
                  <a:pt x="9536" y="1230"/>
                </a:cubicBezTo>
                <a:cubicBezTo>
                  <a:pt x="9536" y="1100"/>
                  <a:pt x="9587" y="983"/>
                  <a:pt x="9668" y="897"/>
                </a:cubicBezTo>
                <a:cubicBezTo>
                  <a:pt x="9751" y="813"/>
                  <a:pt x="9864" y="760"/>
                  <a:pt x="9991" y="760"/>
                </a:cubicBezTo>
                <a:cubicBezTo>
                  <a:pt x="10112" y="760"/>
                  <a:pt x="10220" y="807"/>
                  <a:pt x="10301" y="887"/>
                </a:cubicBezTo>
                <a:cubicBezTo>
                  <a:pt x="10382" y="966"/>
                  <a:pt x="10435" y="1075"/>
                  <a:pt x="10445" y="1200"/>
                </a:cubicBezTo>
                <a:close/>
                <a:moveTo>
                  <a:pt x="10305" y="1139"/>
                </a:moveTo>
                <a:cubicBezTo>
                  <a:pt x="10268" y="992"/>
                  <a:pt x="10139" y="887"/>
                  <a:pt x="9993" y="887"/>
                </a:cubicBezTo>
                <a:cubicBezTo>
                  <a:pt x="9841" y="887"/>
                  <a:pt x="9714" y="989"/>
                  <a:pt x="9675" y="1139"/>
                </a:cubicBezTo>
                <a:lnTo>
                  <a:pt x="10305" y="1139"/>
                </a:lnTo>
                <a:close/>
                <a:moveTo>
                  <a:pt x="4027" y="763"/>
                </a:moveTo>
                <a:cubicBezTo>
                  <a:pt x="3926" y="763"/>
                  <a:pt x="3836" y="802"/>
                  <a:pt x="3768" y="864"/>
                </a:cubicBezTo>
                <a:lnTo>
                  <a:pt x="3768" y="827"/>
                </a:lnTo>
                <a:cubicBezTo>
                  <a:pt x="3768" y="809"/>
                  <a:pt x="3761" y="793"/>
                  <a:pt x="3750" y="783"/>
                </a:cubicBezTo>
                <a:cubicBezTo>
                  <a:pt x="3740" y="770"/>
                  <a:pt x="3724" y="763"/>
                  <a:pt x="3706" y="763"/>
                </a:cubicBezTo>
                <a:cubicBezTo>
                  <a:pt x="3688" y="763"/>
                  <a:pt x="3670" y="770"/>
                  <a:pt x="3660" y="783"/>
                </a:cubicBezTo>
                <a:cubicBezTo>
                  <a:pt x="3649" y="795"/>
                  <a:pt x="3643" y="811"/>
                  <a:pt x="3643" y="827"/>
                </a:cubicBezTo>
                <a:lnTo>
                  <a:pt x="3643" y="1652"/>
                </a:lnTo>
                <a:lnTo>
                  <a:pt x="3644" y="1654"/>
                </a:lnTo>
                <a:lnTo>
                  <a:pt x="3644" y="1654"/>
                </a:lnTo>
                <a:cubicBezTo>
                  <a:pt x="3644" y="1657"/>
                  <a:pt x="3646" y="1659"/>
                  <a:pt x="3648" y="1663"/>
                </a:cubicBezTo>
                <a:cubicBezTo>
                  <a:pt x="3657" y="1679"/>
                  <a:pt x="3671" y="1689"/>
                  <a:pt x="3688" y="1694"/>
                </a:cubicBezTo>
                <a:lnTo>
                  <a:pt x="3690" y="1694"/>
                </a:lnTo>
                <a:lnTo>
                  <a:pt x="3704" y="1694"/>
                </a:lnTo>
                <a:cubicBezTo>
                  <a:pt x="3713" y="1694"/>
                  <a:pt x="3722" y="1693"/>
                  <a:pt x="3731" y="1689"/>
                </a:cubicBezTo>
                <a:cubicBezTo>
                  <a:pt x="3738" y="1686"/>
                  <a:pt x="3745" y="1680"/>
                  <a:pt x="3750" y="1673"/>
                </a:cubicBezTo>
                <a:lnTo>
                  <a:pt x="3750" y="1673"/>
                </a:lnTo>
                <a:cubicBezTo>
                  <a:pt x="3750" y="1673"/>
                  <a:pt x="3750" y="1671"/>
                  <a:pt x="3752" y="1671"/>
                </a:cubicBezTo>
                <a:lnTo>
                  <a:pt x="3752" y="1671"/>
                </a:lnTo>
                <a:cubicBezTo>
                  <a:pt x="3755" y="1668"/>
                  <a:pt x="3759" y="1663"/>
                  <a:pt x="3761" y="1659"/>
                </a:cubicBezTo>
                <a:cubicBezTo>
                  <a:pt x="3762" y="1654"/>
                  <a:pt x="3764" y="1650"/>
                  <a:pt x="3764" y="1645"/>
                </a:cubicBezTo>
                <a:lnTo>
                  <a:pt x="3764" y="1643"/>
                </a:lnTo>
                <a:lnTo>
                  <a:pt x="3764" y="1147"/>
                </a:lnTo>
                <a:cubicBezTo>
                  <a:pt x="3766" y="1077"/>
                  <a:pt x="3796" y="1012"/>
                  <a:pt x="3842" y="966"/>
                </a:cubicBezTo>
                <a:cubicBezTo>
                  <a:pt x="3888" y="920"/>
                  <a:pt x="3953" y="890"/>
                  <a:pt x="4023" y="890"/>
                </a:cubicBezTo>
                <a:cubicBezTo>
                  <a:pt x="4095" y="890"/>
                  <a:pt x="4159" y="918"/>
                  <a:pt x="4205" y="966"/>
                </a:cubicBezTo>
                <a:cubicBezTo>
                  <a:pt x="4251" y="1012"/>
                  <a:pt x="4279" y="1077"/>
                  <a:pt x="4279" y="1147"/>
                </a:cubicBezTo>
                <a:lnTo>
                  <a:pt x="4279" y="1634"/>
                </a:lnTo>
                <a:cubicBezTo>
                  <a:pt x="4279" y="1652"/>
                  <a:pt x="4286" y="1668"/>
                  <a:pt x="4298" y="1680"/>
                </a:cubicBezTo>
                <a:cubicBezTo>
                  <a:pt x="4310" y="1691"/>
                  <a:pt x="4326" y="1698"/>
                  <a:pt x="4342" y="1698"/>
                </a:cubicBezTo>
                <a:cubicBezTo>
                  <a:pt x="4360" y="1698"/>
                  <a:pt x="4376" y="1691"/>
                  <a:pt x="4386" y="1680"/>
                </a:cubicBezTo>
                <a:cubicBezTo>
                  <a:pt x="4399" y="1670"/>
                  <a:pt x="4406" y="1652"/>
                  <a:pt x="4406" y="1634"/>
                </a:cubicBezTo>
                <a:lnTo>
                  <a:pt x="4406" y="1147"/>
                </a:lnTo>
                <a:cubicBezTo>
                  <a:pt x="4413" y="936"/>
                  <a:pt x="4240" y="763"/>
                  <a:pt x="4027" y="763"/>
                </a:cubicBezTo>
                <a:close/>
                <a:moveTo>
                  <a:pt x="5294" y="901"/>
                </a:moveTo>
                <a:cubicBezTo>
                  <a:pt x="5375" y="985"/>
                  <a:pt x="5421" y="1103"/>
                  <a:pt x="5423" y="1230"/>
                </a:cubicBezTo>
                <a:cubicBezTo>
                  <a:pt x="5423" y="1356"/>
                  <a:pt x="5375" y="1472"/>
                  <a:pt x="5294" y="1559"/>
                </a:cubicBezTo>
                <a:cubicBezTo>
                  <a:pt x="5214" y="1643"/>
                  <a:pt x="5101" y="1698"/>
                  <a:pt x="4978" y="1698"/>
                </a:cubicBezTo>
                <a:cubicBezTo>
                  <a:pt x="4854" y="1698"/>
                  <a:pt x="4744" y="1644"/>
                  <a:pt x="4663" y="1559"/>
                </a:cubicBezTo>
                <a:cubicBezTo>
                  <a:pt x="4582" y="1475"/>
                  <a:pt x="4533" y="1356"/>
                  <a:pt x="4533" y="1230"/>
                </a:cubicBezTo>
                <a:cubicBezTo>
                  <a:pt x="4533" y="1103"/>
                  <a:pt x="4582" y="987"/>
                  <a:pt x="4663" y="901"/>
                </a:cubicBezTo>
                <a:cubicBezTo>
                  <a:pt x="4742" y="816"/>
                  <a:pt x="4855" y="761"/>
                  <a:pt x="4978" y="761"/>
                </a:cubicBezTo>
                <a:cubicBezTo>
                  <a:pt x="5103" y="761"/>
                  <a:pt x="5214" y="816"/>
                  <a:pt x="5294" y="901"/>
                </a:cubicBezTo>
                <a:close/>
                <a:moveTo>
                  <a:pt x="5296" y="1230"/>
                </a:moveTo>
                <a:cubicBezTo>
                  <a:pt x="5296" y="1135"/>
                  <a:pt x="5258" y="1049"/>
                  <a:pt x="5200" y="987"/>
                </a:cubicBezTo>
                <a:cubicBezTo>
                  <a:pt x="5141" y="925"/>
                  <a:pt x="5063" y="887"/>
                  <a:pt x="4978" y="887"/>
                </a:cubicBezTo>
                <a:cubicBezTo>
                  <a:pt x="4892" y="887"/>
                  <a:pt x="4813" y="925"/>
                  <a:pt x="4755" y="987"/>
                </a:cubicBezTo>
                <a:cubicBezTo>
                  <a:pt x="4696" y="1049"/>
                  <a:pt x="4659" y="1135"/>
                  <a:pt x="4659" y="1230"/>
                </a:cubicBezTo>
                <a:cubicBezTo>
                  <a:pt x="4659" y="1324"/>
                  <a:pt x="4696" y="1410"/>
                  <a:pt x="4755" y="1471"/>
                </a:cubicBezTo>
                <a:cubicBezTo>
                  <a:pt x="4813" y="1533"/>
                  <a:pt x="4892" y="1569"/>
                  <a:pt x="4978" y="1569"/>
                </a:cubicBezTo>
                <a:cubicBezTo>
                  <a:pt x="5065" y="1569"/>
                  <a:pt x="5144" y="1532"/>
                  <a:pt x="5200" y="1471"/>
                </a:cubicBezTo>
                <a:cubicBezTo>
                  <a:pt x="5259" y="1409"/>
                  <a:pt x="5296" y="1324"/>
                  <a:pt x="5296" y="1230"/>
                </a:cubicBezTo>
                <a:close/>
                <a:moveTo>
                  <a:pt x="6671" y="768"/>
                </a:moveTo>
                <a:lnTo>
                  <a:pt x="6671" y="768"/>
                </a:lnTo>
                <a:cubicBezTo>
                  <a:pt x="6669" y="768"/>
                  <a:pt x="6669" y="768"/>
                  <a:pt x="6671" y="768"/>
                </a:cubicBezTo>
                <a:cubicBezTo>
                  <a:pt x="6662" y="765"/>
                  <a:pt x="6655" y="763"/>
                  <a:pt x="6648" y="763"/>
                </a:cubicBezTo>
                <a:cubicBezTo>
                  <a:pt x="6636" y="763"/>
                  <a:pt x="6624" y="767"/>
                  <a:pt x="6613" y="774"/>
                </a:cubicBezTo>
                <a:cubicBezTo>
                  <a:pt x="6603" y="781"/>
                  <a:pt x="6593" y="790"/>
                  <a:pt x="6588" y="802"/>
                </a:cubicBezTo>
                <a:lnTo>
                  <a:pt x="6588" y="802"/>
                </a:lnTo>
                <a:lnTo>
                  <a:pt x="6345" y="1467"/>
                </a:lnTo>
                <a:lnTo>
                  <a:pt x="6158" y="1022"/>
                </a:lnTo>
                <a:lnTo>
                  <a:pt x="6158" y="1022"/>
                </a:lnTo>
                <a:cubicBezTo>
                  <a:pt x="6153" y="1010"/>
                  <a:pt x="6144" y="999"/>
                  <a:pt x="6133" y="994"/>
                </a:cubicBezTo>
                <a:cubicBezTo>
                  <a:pt x="6123" y="987"/>
                  <a:pt x="6110" y="983"/>
                  <a:pt x="6096" y="983"/>
                </a:cubicBezTo>
                <a:cubicBezTo>
                  <a:pt x="6084" y="983"/>
                  <a:pt x="6072" y="987"/>
                  <a:pt x="6061" y="994"/>
                </a:cubicBezTo>
                <a:cubicBezTo>
                  <a:pt x="6051" y="1001"/>
                  <a:pt x="6042" y="1010"/>
                  <a:pt x="6036" y="1022"/>
                </a:cubicBezTo>
                <a:lnTo>
                  <a:pt x="6036" y="1022"/>
                </a:lnTo>
                <a:lnTo>
                  <a:pt x="5848" y="1467"/>
                </a:lnTo>
                <a:lnTo>
                  <a:pt x="5603" y="802"/>
                </a:lnTo>
                <a:lnTo>
                  <a:pt x="5603" y="802"/>
                </a:lnTo>
                <a:cubicBezTo>
                  <a:pt x="5599" y="790"/>
                  <a:pt x="5591" y="779"/>
                  <a:pt x="5580" y="772"/>
                </a:cubicBezTo>
                <a:cubicBezTo>
                  <a:pt x="5569" y="765"/>
                  <a:pt x="5557" y="761"/>
                  <a:pt x="5545" y="761"/>
                </a:cubicBezTo>
                <a:cubicBezTo>
                  <a:pt x="5536" y="761"/>
                  <a:pt x="5529" y="763"/>
                  <a:pt x="5520" y="767"/>
                </a:cubicBezTo>
                <a:lnTo>
                  <a:pt x="5520" y="767"/>
                </a:lnTo>
                <a:lnTo>
                  <a:pt x="5520" y="767"/>
                </a:lnTo>
                <a:cubicBezTo>
                  <a:pt x="5497" y="777"/>
                  <a:pt x="5483" y="800"/>
                  <a:pt x="5483" y="825"/>
                </a:cubicBezTo>
                <a:cubicBezTo>
                  <a:pt x="5483" y="832"/>
                  <a:pt x="5485" y="841"/>
                  <a:pt x="5488" y="848"/>
                </a:cubicBezTo>
                <a:lnTo>
                  <a:pt x="5488" y="848"/>
                </a:lnTo>
                <a:lnTo>
                  <a:pt x="5790" y="1654"/>
                </a:lnTo>
                <a:lnTo>
                  <a:pt x="5790" y="1654"/>
                </a:lnTo>
                <a:cubicBezTo>
                  <a:pt x="5791" y="1659"/>
                  <a:pt x="5795" y="1666"/>
                  <a:pt x="5800" y="1671"/>
                </a:cubicBezTo>
                <a:cubicBezTo>
                  <a:pt x="5804" y="1675"/>
                  <a:pt x="5809" y="1679"/>
                  <a:pt x="5814" y="1682"/>
                </a:cubicBezTo>
                <a:cubicBezTo>
                  <a:pt x="5816" y="1684"/>
                  <a:pt x="5816" y="1684"/>
                  <a:pt x="5820" y="1686"/>
                </a:cubicBezTo>
                <a:cubicBezTo>
                  <a:pt x="5821" y="1687"/>
                  <a:pt x="5825" y="1687"/>
                  <a:pt x="5829" y="1689"/>
                </a:cubicBezTo>
                <a:cubicBezTo>
                  <a:pt x="5834" y="1691"/>
                  <a:pt x="5841" y="1693"/>
                  <a:pt x="5850" y="1693"/>
                </a:cubicBezTo>
                <a:cubicBezTo>
                  <a:pt x="5862" y="1693"/>
                  <a:pt x="5873" y="1689"/>
                  <a:pt x="5883" y="1682"/>
                </a:cubicBezTo>
                <a:cubicBezTo>
                  <a:pt x="5892" y="1675"/>
                  <a:pt x="5901" y="1666"/>
                  <a:pt x="5906" y="1654"/>
                </a:cubicBezTo>
                <a:lnTo>
                  <a:pt x="5906" y="1654"/>
                </a:lnTo>
                <a:lnTo>
                  <a:pt x="6096" y="1200"/>
                </a:lnTo>
                <a:lnTo>
                  <a:pt x="6287" y="1652"/>
                </a:lnTo>
                <a:lnTo>
                  <a:pt x="6287" y="1652"/>
                </a:lnTo>
                <a:cubicBezTo>
                  <a:pt x="6290" y="1664"/>
                  <a:pt x="6299" y="1673"/>
                  <a:pt x="6308" y="1680"/>
                </a:cubicBezTo>
                <a:cubicBezTo>
                  <a:pt x="6317" y="1687"/>
                  <a:pt x="6327" y="1693"/>
                  <a:pt x="6340" y="1693"/>
                </a:cubicBezTo>
                <a:lnTo>
                  <a:pt x="6348" y="1693"/>
                </a:lnTo>
                <a:cubicBezTo>
                  <a:pt x="6355" y="1693"/>
                  <a:pt x="6364" y="1691"/>
                  <a:pt x="6370" y="1689"/>
                </a:cubicBezTo>
                <a:cubicBezTo>
                  <a:pt x="6377" y="1687"/>
                  <a:pt x="6382" y="1684"/>
                  <a:pt x="6385" y="1680"/>
                </a:cubicBezTo>
                <a:cubicBezTo>
                  <a:pt x="6396" y="1673"/>
                  <a:pt x="6403" y="1661"/>
                  <a:pt x="6408" y="1650"/>
                </a:cubicBezTo>
                <a:lnTo>
                  <a:pt x="6408" y="1650"/>
                </a:lnTo>
                <a:lnTo>
                  <a:pt x="6708" y="848"/>
                </a:lnTo>
                <a:cubicBezTo>
                  <a:pt x="6711" y="841"/>
                  <a:pt x="6713" y="832"/>
                  <a:pt x="6713" y="825"/>
                </a:cubicBezTo>
                <a:cubicBezTo>
                  <a:pt x="6708" y="802"/>
                  <a:pt x="6694" y="779"/>
                  <a:pt x="6671" y="76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 You 01">
  <p:cSld name="Thank You">
    <p:bg>
      <p:bgPr>
        <a:solidFill>
          <a:schemeClr val="accent1"/>
        </a:solidFill>
        <a:effectLst/>
      </p:bgPr>
    </p:bg>
    <p:spTree>
      <p:nvGrpSpPr>
        <p:cNvPr id="1" name="Shape 57"/>
        <p:cNvGrpSpPr/>
        <p:nvPr/>
      </p:nvGrpSpPr>
      <p:grpSpPr>
        <a:xfrm>
          <a:off x="0" y="0"/>
          <a:ext cx="0" cy="0"/>
          <a:chOff x="0" y="0"/>
          <a:chExt cx="0" cy="0"/>
        </a:xfrm>
      </p:grpSpPr>
      <p:sp>
        <p:nvSpPr>
          <p:cNvPr id="58" name="Google Shape;58;p15"/>
          <p:cNvSpPr/>
          <p:nvPr/>
        </p:nvSpPr>
        <p:spPr>
          <a:xfrm>
            <a:off x="457200" y="4444162"/>
            <a:ext cx="1444930" cy="330450"/>
          </a:xfrm>
          <a:custGeom>
            <a:avLst/>
            <a:gdLst/>
            <a:ahLst/>
            <a:cxnLst/>
            <a:rect l="l" t="t" r="r" b="b"/>
            <a:pathLst>
              <a:path w="10771" h="2451" extrusionOk="0">
                <a:moveTo>
                  <a:pt x="10625" y="726"/>
                </a:moveTo>
                <a:lnTo>
                  <a:pt x="10597" y="726"/>
                </a:lnTo>
                <a:lnTo>
                  <a:pt x="10597" y="761"/>
                </a:lnTo>
                <a:lnTo>
                  <a:pt x="10625" y="761"/>
                </a:lnTo>
                <a:cubicBezTo>
                  <a:pt x="10638" y="761"/>
                  <a:pt x="10646" y="756"/>
                  <a:pt x="10646" y="744"/>
                </a:cubicBezTo>
                <a:cubicBezTo>
                  <a:pt x="10646" y="731"/>
                  <a:pt x="10639" y="726"/>
                  <a:pt x="10625" y="726"/>
                </a:cubicBezTo>
                <a:close/>
                <a:moveTo>
                  <a:pt x="10562" y="693"/>
                </a:moveTo>
                <a:lnTo>
                  <a:pt x="10625" y="693"/>
                </a:lnTo>
                <a:cubicBezTo>
                  <a:pt x="10660" y="693"/>
                  <a:pt x="10683" y="712"/>
                  <a:pt x="10683" y="742"/>
                </a:cubicBezTo>
                <a:cubicBezTo>
                  <a:pt x="10683" y="760"/>
                  <a:pt x="10675" y="774"/>
                  <a:pt x="10660" y="783"/>
                </a:cubicBezTo>
                <a:lnTo>
                  <a:pt x="10685" y="820"/>
                </a:lnTo>
                <a:lnTo>
                  <a:pt x="10685" y="827"/>
                </a:lnTo>
                <a:lnTo>
                  <a:pt x="10648" y="827"/>
                </a:lnTo>
                <a:lnTo>
                  <a:pt x="10623" y="791"/>
                </a:lnTo>
                <a:lnTo>
                  <a:pt x="10595" y="791"/>
                </a:lnTo>
                <a:lnTo>
                  <a:pt x="10595" y="827"/>
                </a:lnTo>
                <a:lnTo>
                  <a:pt x="10560" y="827"/>
                </a:lnTo>
                <a:lnTo>
                  <a:pt x="10560" y="693"/>
                </a:lnTo>
                <a:lnTo>
                  <a:pt x="10562" y="693"/>
                </a:lnTo>
                <a:close/>
                <a:moveTo>
                  <a:pt x="10742" y="761"/>
                </a:moveTo>
                <a:cubicBezTo>
                  <a:pt x="10742" y="691"/>
                  <a:pt x="10694" y="636"/>
                  <a:pt x="10622" y="636"/>
                </a:cubicBezTo>
                <a:cubicBezTo>
                  <a:pt x="10551" y="636"/>
                  <a:pt x="10504" y="687"/>
                  <a:pt x="10504" y="761"/>
                </a:cubicBezTo>
                <a:cubicBezTo>
                  <a:pt x="10504" y="832"/>
                  <a:pt x="10551" y="887"/>
                  <a:pt x="10622" y="887"/>
                </a:cubicBezTo>
                <a:cubicBezTo>
                  <a:pt x="10694" y="888"/>
                  <a:pt x="10742" y="834"/>
                  <a:pt x="10742" y="761"/>
                </a:cubicBezTo>
                <a:close/>
                <a:moveTo>
                  <a:pt x="10770" y="761"/>
                </a:moveTo>
                <a:cubicBezTo>
                  <a:pt x="10770" y="846"/>
                  <a:pt x="10713" y="915"/>
                  <a:pt x="10620" y="915"/>
                </a:cubicBezTo>
                <a:cubicBezTo>
                  <a:pt x="10527" y="915"/>
                  <a:pt x="10472" y="844"/>
                  <a:pt x="10472" y="761"/>
                </a:cubicBezTo>
                <a:cubicBezTo>
                  <a:pt x="10472" y="677"/>
                  <a:pt x="10527" y="608"/>
                  <a:pt x="10620" y="608"/>
                </a:cubicBezTo>
                <a:cubicBezTo>
                  <a:pt x="10715" y="608"/>
                  <a:pt x="10770" y="679"/>
                  <a:pt x="10770" y="761"/>
                </a:cubicBezTo>
                <a:close/>
                <a:moveTo>
                  <a:pt x="2384" y="1061"/>
                </a:moveTo>
                <a:lnTo>
                  <a:pt x="2095" y="1228"/>
                </a:lnTo>
                <a:lnTo>
                  <a:pt x="2384" y="1395"/>
                </a:lnTo>
                <a:cubicBezTo>
                  <a:pt x="2457" y="1437"/>
                  <a:pt x="2483" y="1530"/>
                  <a:pt x="2441" y="1603"/>
                </a:cubicBezTo>
                <a:cubicBezTo>
                  <a:pt x="2398" y="1675"/>
                  <a:pt x="2305" y="1700"/>
                  <a:pt x="2233" y="1659"/>
                </a:cubicBezTo>
                <a:lnTo>
                  <a:pt x="1717" y="1361"/>
                </a:lnTo>
                <a:cubicBezTo>
                  <a:pt x="1681" y="1342"/>
                  <a:pt x="1658" y="1310"/>
                  <a:pt x="1648" y="1275"/>
                </a:cubicBezTo>
                <a:cubicBezTo>
                  <a:pt x="1642" y="1259"/>
                  <a:pt x="1641" y="1242"/>
                  <a:pt x="1641" y="1227"/>
                </a:cubicBezTo>
                <a:cubicBezTo>
                  <a:pt x="1641" y="1214"/>
                  <a:pt x="1642" y="1202"/>
                  <a:pt x="1646" y="1191"/>
                </a:cubicBezTo>
                <a:cubicBezTo>
                  <a:pt x="1657" y="1154"/>
                  <a:pt x="1681" y="1121"/>
                  <a:pt x="1717" y="1100"/>
                </a:cubicBezTo>
                <a:lnTo>
                  <a:pt x="2233" y="802"/>
                </a:lnTo>
                <a:cubicBezTo>
                  <a:pt x="2305" y="760"/>
                  <a:pt x="2398" y="784"/>
                  <a:pt x="2441" y="858"/>
                </a:cubicBezTo>
                <a:cubicBezTo>
                  <a:pt x="2483" y="925"/>
                  <a:pt x="2457" y="1019"/>
                  <a:pt x="2384" y="1061"/>
                </a:cubicBezTo>
                <a:close/>
                <a:moveTo>
                  <a:pt x="2111" y="1869"/>
                </a:moveTo>
                <a:lnTo>
                  <a:pt x="1595" y="1571"/>
                </a:lnTo>
                <a:cubicBezTo>
                  <a:pt x="1567" y="1555"/>
                  <a:pt x="1537" y="1548"/>
                  <a:pt x="1507" y="1552"/>
                </a:cubicBezTo>
                <a:cubicBezTo>
                  <a:pt x="1428" y="1557"/>
                  <a:pt x="1366" y="1624"/>
                  <a:pt x="1366" y="1703"/>
                </a:cubicBezTo>
                <a:lnTo>
                  <a:pt x="1366" y="2299"/>
                </a:lnTo>
                <a:cubicBezTo>
                  <a:pt x="1366" y="2383"/>
                  <a:pt x="1435" y="2450"/>
                  <a:pt x="1517" y="2450"/>
                </a:cubicBezTo>
                <a:cubicBezTo>
                  <a:pt x="1602" y="2450"/>
                  <a:pt x="1669" y="2382"/>
                  <a:pt x="1669" y="2299"/>
                </a:cubicBezTo>
                <a:lnTo>
                  <a:pt x="1669" y="1964"/>
                </a:lnTo>
                <a:lnTo>
                  <a:pt x="1958" y="2131"/>
                </a:lnTo>
                <a:cubicBezTo>
                  <a:pt x="2030" y="2174"/>
                  <a:pt x="2124" y="2149"/>
                  <a:pt x="2166" y="2077"/>
                </a:cubicBezTo>
                <a:cubicBezTo>
                  <a:pt x="2208" y="2005"/>
                  <a:pt x="2183" y="1911"/>
                  <a:pt x="2111" y="1869"/>
                </a:cubicBezTo>
                <a:close/>
                <a:moveTo>
                  <a:pt x="1514" y="1284"/>
                </a:moveTo>
                <a:lnTo>
                  <a:pt x="1299" y="1499"/>
                </a:lnTo>
                <a:cubicBezTo>
                  <a:pt x="1294" y="1506"/>
                  <a:pt x="1281" y="1511"/>
                  <a:pt x="1272" y="1511"/>
                </a:cubicBezTo>
                <a:lnTo>
                  <a:pt x="1257" y="1511"/>
                </a:lnTo>
                <a:lnTo>
                  <a:pt x="1225" y="1511"/>
                </a:lnTo>
                <a:lnTo>
                  <a:pt x="1209" y="1511"/>
                </a:lnTo>
                <a:cubicBezTo>
                  <a:pt x="1200" y="1511"/>
                  <a:pt x="1188" y="1506"/>
                  <a:pt x="1183" y="1499"/>
                </a:cubicBezTo>
                <a:lnTo>
                  <a:pt x="968" y="1284"/>
                </a:lnTo>
                <a:cubicBezTo>
                  <a:pt x="962" y="1279"/>
                  <a:pt x="957" y="1266"/>
                  <a:pt x="957" y="1257"/>
                </a:cubicBezTo>
                <a:lnTo>
                  <a:pt x="957" y="1243"/>
                </a:lnTo>
                <a:lnTo>
                  <a:pt x="957" y="1211"/>
                </a:lnTo>
                <a:lnTo>
                  <a:pt x="957" y="1195"/>
                </a:lnTo>
                <a:cubicBezTo>
                  <a:pt x="957" y="1186"/>
                  <a:pt x="962" y="1174"/>
                  <a:pt x="968" y="1168"/>
                </a:cubicBezTo>
                <a:lnTo>
                  <a:pt x="1183" y="954"/>
                </a:lnTo>
                <a:cubicBezTo>
                  <a:pt x="1190" y="946"/>
                  <a:pt x="1200" y="943"/>
                  <a:pt x="1209" y="943"/>
                </a:cubicBezTo>
                <a:lnTo>
                  <a:pt x="1225" y="943"/>
                </a:lnTo>
                <a:lnTo>
                  <a:pt x="1257" y="943"/>
                </a:lnTo>
                <a:lnTo>
                  <a:pt x="1272" y="943"/>
                </a:lnTo>
                <a:cubicBezTo>
                  <a:pt x="1281" y="943"/>
                  <a:pt x="1294" y="948"/>
                  <a:pt x="1299" y="954"/>
                </a:cubicBezTo>
                <a:lnTo>
                  <a:pt x="1514" y="1168"/>
                </a:lnTo>
                <a:cubicBezTo>
                  <a:pt x="1519" y="1174"/>
                  <a:pt x="1524" y="1186"/>
                  <a:pt x="1524" y="1195"/>
                </a:cubicBezTo>
                <a:lnTo>
                  <a:pt x="1524" y="1211"/>
                </a:lnTo>
                <a:lnTo>
                  <a:pt x="1524" y="1243"/>
                </a:lnTo>
                <a:lnTo>
                  <a:pt x="1524" y="1257"/>
                </a:lnTo>
                <a:cubicBezTo>
                  <a:pt x="1526" y="1266"/>
                  <a:pt x="1521" y="1279"/>
                  <a:pt x="1514" y="1284"/>
                </a:cubicBezTo>
                <a:close/>
                <a:moveTo>
                  <a:pt x="1343" y="1227"/>
                </a:moveTo>
                <a:cubicBezTo>
                  <a:pt x="1343" y="1218"/>
                  <a:pt x="1338" y="1205"/>
                  <a:pt x="1332" y="1200"/>
                </a:cubicBezTo>
                <a:lnTo>
                  <a:pt x="1271" y="1139"/>
                </a:lnTo>
                <a:cubicBezTo>
                  <a:pt x="1265" y="1133"/>
                  <a:pt x="1253" y="1128"/>
                  <a:pt x="1244" y="1128"/>
                </a:cubicBezTo>
                <a:lnTo>
                  <a:pt x="1242" y="1128"/>
                </a:lnTo>
                <a:cubicBezTo>
                  <a:pt x="1234" y="1128"/>
                  <a:pt x="1221" y="1133"/>
                  <a:pt x="1216" y="1139"/>
                </a:cubicBezTo>
                <a:lnTo>
                  <a:pt x="1154" y="1200"/>
                </a:lnTo>
                <a:cubicBezTo>
                  <a:pt x="1147" y="1207"/>
                  <a:pt x="1144" y="1220"/>
                  <a:pt x="1144" y="1227"/>
                </a:cubicBezTo>
                <a:lnTo>
                  <a:pt x="1144" y="1228"/>
                </a:lnTo>
                <a:cubicBezTo>
                  <a:pt x="1144" y="1237"/>
                  <a:pt x="1149" y="1249"/>
                  <a:pt x="1154" y="1254"/>
                </a:cubicBezTo>
                <a:lnTo>
                  <a:pt x="1216" y="1316"/>
                </a:lnTo>
                <a:cubicBezTo>
                  <a:pt x="1221" y="1321"/>
                  <a:pt x="1234" y="1326"/>
                  <a:pt x="1242" y="1326"/>
                </a:cubicBezTo>
                <a:lnTo>
                  <a:pt x="1244" y="1326"/>
                </a:lnTo>
                <a:cubicBezTo>
                  <a:pt x="1253" y="1326"/>
                  <a:pt x="1265" y="1321"/>
                  <a:pt x="1271" y="1316"/>
                </a:cubicBezTo>
                <a:lnTo>
                  <a:pt x="1332" y="1254"/>
                </a:lnTo>
                <a:cubicBezTo>
                  <a:pt x="1338" y="1247"/>
                  <a:pt x="1343" y="1237"/>
                  <a:pt x="1343" y="1228"/>
                </a:cubicBezTo>
                <a:lnTo>
                  <a:pt x="1343" y="1227"/>
                </a:lnTo>
                <a:close/>
                <a:moveTo>
                  <a:pt x="370" y="583"/>
                </a:moveTo>
                <a:lnTo>
                  <a:pt x="887" y="881"/>
                </a:lnTo>
                <a:cubicBezTo>
                  <a:pt x="915" y="897"/>
                  <a:pt x="945" y="904"/>
                  <a:pt x="975" y="901"/>
                </a:cubicBezTo>
                <a:cubicBezTo>
                  <a:pt x="1054" y="895"/>
                  <a:pt x="1116" y="828"/>
                  <a:pt x="1116" y="749"/>
                </a:cubicBezTo>
                <a:lnTo>
                  <a:pt x="1116" y="152"/>
                </a:lnTo>
                <a:cubicBezTo>
                  <a:pt x="1116" y="67"/>
                  <a:pt x="1047" y="0"/>
                  <a:pt x="964" y="0"/>
                </a:cubicBezTo>
                <a:cubicBezTo>
                  <a:pt x="879" y="0"/>
                  <a:pt x="812" y="69"/>
                  <a:pt x="812" y="152"/>
                </a:cubicBezTo>
                <a:lnTo>
                  <a:pt x="812" y="487"/>
                </a:lnTo>
                <a:lnTo>
                  <a:pt x="523" y="319"/>
                </a:lnTo>
                <a:cubicBezTo>
                  <a:pt x="451" y="277"/>
                  <a:pt x="358" y="302"/>
                  <a:pt x="316" y="376"/>
                </a:cubicBezTo>
                <a:cubicBezTo>
                  <a:pt x="273" y="450"/>
                  <a:pt x="298" y="543"/>
                  <a:pt x="370" y="583"/>
                </a:cubicBezTo>
                <a:close/>
                <a:moveTo>
                  <a:pt x="1505" y="902"/>
                </a:moveTo>
                <a:cubicBezTo>
                  <a:pt x="1535" y="904"/>
                  <a:pt x="1565" y="899"/>
                  <a:pt x="1593" y="883"/>
                </a:cubicBezTo>
                <a:lnTo>
                  <a:pt x="2109" y="585"/>
                </a:lnTo>
                <a:cubicBezTo>
                  <a:pt x="2182" y="543"/>
                  <a:pt x="2206" y="450"/>
                  <a:pt x="2166" y="377"/>
                </a:cubicBezTo>
                <a:cubicBezTo>
                  <a:pt x="2124" y="305"/>
                  <a:pt x="2030" y="280"/>
                  <a:pt x="1958" y="321"/>
                </a:cubicBezTo>
                <a:lnTo>
                  <a:pt x="1669" y="488"/>
                </a:lnTo>
                <a:lnTo>
                  <a:pt x="1669" y="153"/>
                </a:lnTo>
                <a:cubicBezTo>
                  <a:pt x="1669" y="69"/>
                  <a:pt x="1600" y="2"/>
                  <a:pt x="1517" y="2"/>
                </a:cubicBezTo>
                <a:cubicBezTo>
                  <a:pt x="1433" y="2"/>
                  <a:pt x="1366" y="71"/>
                  <a:pt x="1366" y="153"/>
                </a:cubicBezTo>
                <a:lnTo>
                  <a:pt x="1366" y="751"/>
                </a:lnTo>
                <a:cubicBezTo>
                  <a:pt x="1366" y="830"/>
                  <a:pt x="1428" y="897"/>
                  <a:pt x="1505" y="902"/>
                </a:cubicBezTo>
                <a:close/>
                <a:moveTo>
                  <a:pt x="976" y="1550"/>
                </a:moveTo>
                <a:cubicBezTo>
                  <a:pt x="946" y="1548"/>
                  <a:pt x="916" y="1553"/>
                  <a:pt x="888" y="1569"/>
                </a:cubicBezTo>
                <a:lnTo>
                  <a:pt x="372" y="1867"/>
                </a:lnTo>
                <a:cubicBezTo>
                  <a:pt x="300" y="1909"/>
                  <a:pt x="275" y="2003"/>
                  <a:pt x="316" y="2075"/>
                </a:cubicBezTo>
                <a:cubicBezTo>
                  <a:pt x="358" y="2147"/>
                  <a:pt x="451" y="2172"/>
                  <a:pt x="523" y="2130"/>
                </a:cubicBezTo>
                <a:lnTo>
                  <a:pt x="812" y="1962"/>
                </a:lnTo>
                <a:lnTo>
                  <a:pt x="812" y="2297"/>
                </a:lnTo>
                <a:cubicBezTo>
                  <a:pt x="812" y="2382"/>
                  <a:pt x="881" y="2449"/>
                  <a:pt x="964" y="2449"/>
                </a:cubicBezTo>
                <a:cubicBezTo>
                  <a:pt x="1049" y="2449"/>
                  <a:pt x="1116" y="2380"/>
                  <a:pt x="1116" y="2297"/>
                </a:cubicBezTo>
                <a:lnTo>
                  <a:pt x="1116" y="1700"/>
                </a:lnTo>
                <a:cubicBezTo>
                  <a:pt x="1117" y="1622"/>
                  <a:pt x="1056" y="1557"/>
                  <a:pt x="976" y="1550"/>
                </a:cubicBezTo>
                <a:close/>
                <a:moveTo>
                  <a:pt x="835" y="1271"/>
                </a:moveTo>
                <a:cubicBezTo>
                  <a:pt x="841" y="1256"/>
                  <a:pt x="842" y="1239"/>
                  <a:pt x="842" y="1223"/>
                </a:cubicBezTo>
                <a:cubicBezTo>
                  <a:pt x="842" y="1211"/>
                  <a:pt x="841" y="1198"/>
                  <a:pt x="837" y="1188"/>
                </a:cubicBezTo>
                <a:cubicBezTo>
                  <a:pt x="827" y="1151"/>
                  <a:pt x="802" y="1117"/>
                  <a:pt x="767" y="1096"/>
                </a:cubicBezTo>
                <a:lnTo>
                  <a:pt x="250" y="797"/>
                </a:lnTo>
                <a:cubicBezTo>
                  <a:pt x="178" y="754"/>
                  <a:pt x="85" y="779"/>
                  <a:pt x="42" y="853"/>
                </a:cubicBezTo>
                <a:cubicBezTo>
                  <a:pt x="0" y="925"/>
                  <a:pt x="25" y="1019"/>
                  <a:pt x="99" y="1061"/>
                </a:cubicBezTo>
                <a:lnTo>
                  <a:pt x="388" y="1228"/>
                </a:lnTo>
                <a:lnTo>
                  <a:pt x="99" y="1395"/>
                </a:lnTo>
                <a:cubicBezTo>
                  <a:pt x="27" y="1437"/>
                  <a:pt x="2" y="1530"/>
                  <a:pt x="42" y="1603"/>
                </a:cubicBezTo>
                <a:cubicBezTo>
                  <a:pt x="85" y="1675"/>
                  <a:pt x="178" y="1700"/>
                  <a:pt x="250" y="1659"/>
                </a:cubicBezTo>
                <a:lnTo>
                  <a:pt x="767" y="1361"/>
                </a:lnTo>
                <a:cubicBezTo>
                  <a:pt x="802" y="1338"/>
                  <a:pt x="825" y="1307"/>
                  <a:pt x="835" y="1271"/>
                </a:cubicBezTo>
                <a:close/>
                <a:moveTo>
                  <a:pt x="7251" y="379"/>
                </a:moveTo>
                <a:lnTo>
                  <a:pt x="7237" y="379"/>
                </a:lnTo>
                <a:cubicBezTo>
                  <a:pt x="7235" y="379"/>
                  <a:pt x="7233" y="379"/>
                  <a:pt x="7231" y="379"/>
                </a:cubicBezTo>
                <a:cubicBezTo>
                  <a:pt x="7229" y="379"/>
                  <a:pt x="7228" y="379"/>
                  <a:pt x="7226" y="379"/>
                </a:cubicBezTo>
                <a:cubicBezTo>
                  <a:pt x="7189" y="379"/>
                  <a:pt x="7154" y="383"/>
                  <a:pt x="7120" y="395"/>
                </a:cubicBezTo>
                <a:cubicBezTo>
                  <a:pt x="7087" y="405"/>
                  <a:pt x="7057" y="423"/>
                  <a:pt x="7034" y="451"/>
                </a:cubicBezTo>
                <a:lnTo>
                  <a:pt x="7034" y="451"/>
                </a:lnTo>
                <a:lnTo>
                  <a:pt x="7034" y="451"/>
                </a:lnTo>
                <a:lnTo>
                  <a:pt x="7034" y="451"/>
                </a:lnTo>
                <a:cubicBezTo>
                  <a:pt x="7009" y="478"/>
                  <a:pt x="6993" y="511"/>
                  <a:pt x="6985" y="546"/>
                </a:cubicBezTo>
                <a:cubicBezTo>
                  <a:pt x="6974" y="583"/>
                  <a:pt x="6970" y="624"/>
                  <a:pt x="6970" y="672"/>
                </a:cubicBezTo>
                <a:lnTo>
                  <a:pt x="6970" y="763"/>
                </a:lnTo>
                <a:lnTo>
                  <a:pt x="6870" y="763"/>
                </a:lnTo>
                <a:cubicBezTo>
                  <a:pt x="6835" y="763"/>
                  <a:pt x="6807" y="791"/>
                  <a:pt x="6807" y="825"/>
                </a:cubicBezTo>
                <a:cubicBezTo>
                  <a:pt x="6807" y="842"/>
                  <a:pt x="6814" y="860"/>
                  <a:pt x="6824" y="872"/>
                </a:cubicBezTo>
                <a:cubicBezTo>
                  <a:pt x="6836" y="885"/>
                  <a:pt x="6852" y="892"/>
                  <a:pt x="6870" y="894"/>
                </a:cubicBezTo>
                <a:lnTo>
                  <a:pt x="6970" y="894"/>
                </a:lnTo>
                <a:lnTo>
                  <a:pt x="6970" y="1634"/>
                </a:lnTo>
                <a:lnTo>
                  <a:pt x="6970" y="1636"/>
                </a:lnTo>
                <a:cubicBezTo>
                  <a:pt x="6970" y="1654"/>
                  <a:pt x="6977" y="1670"/>
                  <a:pt x="6990" y="1682"/>
                </a:cubicBezTo>
                <a:cubicBezTo>
                  <a:pt x="7002" y="1693"/>
                  <a:pt x="7018" y="1700"/>
                  <a:pt x="7036" y="1700"/>
                </a:cubicBezTo>
                <a:cubicBezTo>
                  <a:pt x="7069" y="1700"/>
                  <a:pt x="7097" y="1671"/>
                  <a:pt x="7097" y="1636"/>
                </a:cubicBezTo>
                <a:lnTo>
                  <a:pt x="7097" y="894"/>
                </a:lnTo>
                <a:lnTo>
                  <a:pt x="7205" y="894"/>
                </a:lnTo>
                <a:cubicBezTo>
                  <a:pt x="7222" y="892"/>
                  <a:pt x="7238" y="885"/>
                  <a:pt x="7251" y="874"/>
                </a:cubicBezTo>
                <a:cubicBezTo>
                  <a:pt x="7263" y="862"/>
                  <a:pt x="7270" y="846"/>
                  <a:pt x="7270" y="828"/>
                </a:cubicBezTo>
                <a:lnTo>
                  <a:pt x="7270" y="827"/>
                </a:lnTo>
                <a:cubicBezTo>
                  <a:pt x="7270" y="793"/>
                  <a:pt x="7242" y="765"/>
                  <a:pt x="7207" y="765"/>
                </a:cubicBezTo>
                <a:lnTo>
                  <a:pt x="7097" y="765"/>
                </a:lnTo>
                <a:lnTo>
                  <a:pt x="7097" y="673"/>
                </a:lnTo>
                <a:cubicBezTo>
                  <a:pt x="7097" y="633"/>
                  <a:pt x="7103" y="603"/>
                  <a:pt x="7108" y="582"/>
                </a:cubicBezTo>
                <a:cubicBezTo>
                  <a:pt x="7113" y="561"/>
                  <a:pt x="7122" y="546"/>
                  <a:pt x="7129" y="538"/>
                </a:cubicBezTo>
                <a:cubicBezTo>
                  <a:pt x="7136" y="531"/>
                  <a:pt x="7145" y="524"/>
                  <a:pt x="7161" y="518"/>
                </a:cubicBezTo>
                <a:cubicBezTo>
                  <a:pt x="7177" y="513"/>
                  <a:pt x="7196" y="509"/>
                  <a:pt x="7224" y="509"/>
                </a:cubicBezTo>
                <a:lnTo>
                  <a:pt x="7228" y="509"/>
                </a:lnTo>
                <a:cubicBezTo>
                  <a:pt x="7229" y="509"/>
                  <a:pt x="7231" y="509"/>
                  <a:pt x="7233" y="509"/>
                </a:cubicBezTo>
                <a:cubicBezTo>
                  <a:pt x="7235" y="509"/>
                  <a:pt x="7237" y="509"/>
                  <a:pt x="7238" y="509"/>
                </a:cubicBezTo>
                <a:lnTo>
                  <a:pt x="7247" y="509"/>
                </a:lnTo>
                <a:lnTo>
                  <a:pt x="7252" y="509"/>
                </a:lnTo>
                <a:cubicBezTo>
                  <a:pt x="7288" y="509"/>
                  <a:pt x="7318" y="481"/>
                  <a:pt x="7318" y="444"/>
                </a:cubicBezTo>
                <a:cubicBezTo>
                  <a:pt x="7314" y="409"/>
                  <a:pt x="7286" y="379"/>
                  <a:pt x="7251" y="379"/>
                </a:cubicBezTo>
                <a:close/>
                <a:moveTo>
                  <a:pt x="9482" y="862"/>
                </a:moveTo>
                <a:cubicBezTo>
                  <a:pt x="9494" y="850"/>
                  <a:pt x="9501" y="832"/>
                  <a:pt x="9501" y="816"/>
                </a:cubicBezTo>
                <a:cubicBezTo>
                  <a:pt x="9501" y="800"/>
                  <a:pt x="9494" y="784"/>
                  <a:pt x="9482" y="772"/>
                </a:cubicBezTo>
                <a:lnTo>
                  <a:pt x="9482" y="772"/>
                </a:lnTo>
                <a:lnTo>
                  <a:pt x="9482" y="772"/>
                </a:lnTo>
                <a:lnTo>
                  <a:pt x="9482" y="772"/>
                </a:lnTo>
                <a:lnTo>
                  <a:pt x="9482" y="772"/>
                </a:lnTo>
                <a:cubicBezTo>
                  <a:pt x="9469" y="760"/>
                  <a:pt x="9454" y="753"/>
                  <a:pt x="9438" y="753"/>
                </a:cubicBezTo>
                <a:cubicBezTo>
                  <a:pt x="9423" y="753"/>
                  <a:pt x="9406" y="760"/>
                  <a:pt x="9393" y="772"/>
                </a:cubicBezTo>
                <a:lnTo>
                  <a:pt x="8895" y="1256"/>
                </a:lnTo>
                <a:lnTo>
                  <a:pt x="8895" y="441"/>
                </a:lnTo>
                <a:cubicBezTo>
                  <a:pt x="8895" y="405"/>
                  <a:pt x="8865" y="377"/>
                  <a:pt x="8830" y="377"/>
                </a:cubicBezTo>
                <a:cubicBezTo>
                  <a:pt x="8812" y="377"/>
                  <a:pt x="8796" y="384"/>
                  <a:pt x="8785" y="397"/>
                </a:cubicBezTo>
                <a:cubicBezTo>
                  <a:pt x="8775" y="407"/>
                  <a:pt x="8766" y="425"/>
                  <a:pt x="8766" y="441"/>
                </a:cubicBezTo>
                <a:lnTo>
                  <a:pt x="8766" y="1634"/>
                </a:lnTo>
                <a:cubicBezTo>
                  <a:pt x="8766" y="1652"/>
                  <a:pt x="8773" y="1668"/>
                  <a:pt x="8785" y="1679"/>
                </a:cubicBezTo>
                <a:cubicBezTo>
                  <a:pt x="8796" y="1689"/>
                  <a:pt x="8814" y="1698"/>
                  <a:pt x="8830" y="1698"/>
                </a:cubicBezTo>
                <a:cubicBezTo>
                  <a:pt x="8867" y="1698"/>
                  <a:pt x="8895" y="1670"/>
                  <a:pt x="8895" y="1634"/>
                </a:cubicBezTo>
                <a:lnTo>
                  <a:pt x="8895" y="1437"/>
                </a:lnTo>
                <a:lnTo>
                  <a:pt x="9057" y="1275"/>
                </a:lnTo>
                <a:lnTo>
                  <a:pt x="9388" y="1673"/>
                </a:lnTo>
                <a:cubicBezTo>
                  <a:pt x="9395" y="1682"/>
                  <a:pt x="9402" y="1690"/>
                  <a:pt x="9411" y="1693"/>
                </a:cubicBezTo>
                <a:cubicBezTo>
                  <a:pt x="9420" y="1697"/>
                  <a:pt x="9430" y="1698"/>
                  <a:pt x="9438" y="1698"/>
                </a:cubicBezTo>
                <a:cubicBezTo>
                  <a:pt x="9448" y="1698"/>
                  <a:pt x="9466" y="1696"/>
                  <a:pt x="9480" y="1684"/>
                </a:cubicBezTo>
                <a:lnTo>
                  <a:pt x="9480" y="1684"/>
                </a:lnTo>
                <a:lnTo>
                  <a:pt x="9480" y="1684"/>
                </a:lnTo>
                <a:cubicBezTo>
                  <a:pt x="9494" y="1671"/>
                  <a:pt x="9501" y="1654"/>
                  <a:pt x="9501" y="1636"/>
                </a:cubicBezTo>
                <a:cubicBezTo>
                  <a:pt x="9501" y="1622"/>
                  <a:pt x="9496" y="1606"/>
                  <a:pt x="9485" y="1594"/>
                </a:cubicBezTo>
                <a:lnTo>
                  <a:pt x="9485" y="1594"/>
                </a:lnTo>
                <a:lnTo>
                  <a:pt x="9149" y="1186"/>
                </a:lnTo>
                <a:lnTo>
                  <a:pt x="9482" y="862"/>
                </a:lnTo>
                <a:close/>
                <a:moveTo>
                  <a:pt x="8581" y="779"/>
                </a:moveTo>
                <a:cubicBezTo>
                  <a:pt x="8593" y="790"/>
                  <a:pt x="8600" y="807"/>
                  <a:pt x="8600" y="825"/>
                </a:cubicBezTo>
                <a:lnTo>
                  <a:pt x="8600" y="1633"/>
                </a:lnTo>
                <a:cubicBezTo>
                  <a:pt x="8600" y="1650"/>
                  <a:pt x="8593" y="1666"/>
                  <a:pt x="8581" y="1677"/>
                </a:cubicBezTo>
                <a:cubicBezTo>
                  <a:pt x="8569" y="1687"/>
                  <a:pt x="8553" y="1696"/>
                  <a:pt x="8537" y="1696"/>
                </a:cubicBezTo>
                <a:cubicBezTo>
                  <a:pt x="8519" y="1696"/>
                  <a:pt x="8504" y="1689"/>
                  <a:pt x="8493" y="1677"/>
                </a:cubicBezTo>
                <a:cubicBezTo>
                  <a:pt x="8481" y="1666"/>
                  <a:pt x="8474" y="1650"/>
                  <a:pt x="8474" y="1633"/>
                </a:cubicBezTo>
                <a:lnTo>
                  <a:pt x="8474" y="1553"/>
                </a:lnTo>
                <a:cubicBezTo>
                  <a:pt x="8394" y="1640"/>
                  <a:pt x="8281" y="1696"/>
                  <a:pt x="8156" y="1696"/>
                </a:cubicBezTo>
                <a:cubicBezTo>
                  <a:pt x="8033" y="1696"/>
                  <a:pt x="7920" y="1643"/>
                  <a:pt x="7841" y="1557"/>
                </a:cubicBezTo>
                <a:cubicBezTo>
                  <a:pt x="7760" y="1472"/>
                  <a:pt x="7712" y="1354"/>
                  <a:pt x="7712" y="1228"/>
                </a:cubicBezTo>
                <a:cubicBezTo>
                  <a:pt x="7712" y="1100"/>
                  <a:pt x="7762" y="983"/>
                  <a:pt x="7841" y="899"/>
                </a:cubicBezTo>
                <a:cubicBezTo>
                  <a:pt x="7920" y="814"/>
                  <a:pt x="8033" y="760"/>
                  <a:pt x="8156" y="760"/>
                </a:cubicBezTo>
                <a:cubicBezTo>
                  <a:pt x="8281" y="760"/>
                  <a:pt x="8394" y="814"/>
                  <a:pt x="8474" y="901"/>
                </a:cubicBezTo>
                <a:lnTo>
                  <a:pt x="8474" y="823"/>
                </a:lnTo>
                <a:cubicBezTo>
                  <a:pt x="8474" y="805"/>
                  <a:pt x="8481" y="790"/>
                  <a:pt x="8493" y="777"/>
                </a:cubicBezTo>
                <a:cubicBezTo>
                  <a:pt x="8505" y="767"/>
                  <a:pt x="8521" y="760"/>
                  <a:pt x="8537" y="760"/>
                </a:cubicBezTo>
                <a:cubicBezTo>
                  <a:pt x="8555" y="761"/>
                  <a:pt x="8570" y="768"/>
                  <a:pt x="8581" y="779"/>
                </a:cubicBezTo>
                <a:close/>
                <a:moveTo>
                  <a:pt x="8474" y="1230"/>
                </a:moveTo>
                <a:cubicBezTo>
                  <a:pt x="8474" y="1135"/>
                  <a:pt x="8437" y="1049"/>
                  <a:pt x="8380" y="987"/>
                </a:cubicBezTo>
                <a:cubicBezTo>
                  <a:pt x="8322" y="925"/>
                  <a:pt x="8243" y="888"/>
                  <a:pt x="8156" y="888"/>
                </a:cubicBezTo>
                <a:cubicBezTo>
                  <a:pt x="8070" y="888"/>
                  <a:pt x="7992" y="925"/>
                  <a:pt x="7933" y="987"/>
                </a:cubicBezTo>
                <a:cubicBezTo>
                  <a:pt x="7875" y="1049"/>
                  <a:pt x="7837" y="1135"/>
                  <a:pt x="7837" y="1230"/>
                </a:cubicBezTo>
                <a:cubicBezTo>
                  <a:pt x="7837" y="1324"/>
                  <a:pt x="7874" y="1411"/>
                  <a:pt x="7933" y="1472"/>
                </a:cubicBezTo>
                <a:cubicBezTo>
                  <a:pt x="7991" y="1534"/>
                  <a:pt x="8070" y="1571"/>
                  <a:pt x="8156" y="1571"/>
                </a:cubicBezTo>
                <a:cubicBezTo>
                  <a:pt x="8243" y="1571"/>
                  <a:pt x="8322" y="1534"/>
                  <a:pt x="8380" y="1472"/>
                </a:cubicBezTo>
                <a:cubicBezTo>
                  <a:pt x="8437" y="1409"/>
                  <a:pt x="8474" y="1324"/>
                  <a:pt x="8474" y="1230"/>
                </a:cubicBezTo>
                <a:close/>
                <a:moveTo>
                  <a:pt x="3348" y="1207"/>
                </a:moveTo>
                <a:cubicBezTo>
                  <a:pt x="3297" y="1183"/>
                  <a:pt x="3239" y="1165"/>
                  <a:pt x="3181" y="1146"/>
                </a:cubicBezTo>
                <a:cubicBezTo>
                  <a:pt x="3128" y="1128"/>
                  <a:pt x="3073" y="1112"/>
                  <a:pt x="3035" y="1091"/>
                </a:cubicBezTo>
                <a:cubicBezTo>
                  <a:pt x="3015" y="1080"/>
                  <a:pt x="2999" y="1070"/>
                  <a:pt x="2991" y="1057"/>
                </a:cubicBezTo>
                <a:cubicBezTo>
                  <a:pt x="2980" y="1045"/>
                  <a:pt x="2976" y="1033"/>
                  <a:pt x="2975" y="1015"/>
                </a:cubicBezTo>
                <a:cubicBezTo>
                  <a:pt x="2975" y="992"/>
                  <a:pt x="2982" y="973"/>
                  <a:pt x="2992" y="955"/>
                </a:cubicBezTo>
                <a:cubicBezTo>
                  <a:pt x="3010" y="931"/>
                  <a:pt x="3038" y="911"/>
                  <a:pt x="3072" y="899"/>
                </a:cubicBezTo>
                <a:cubicBezTo>
                  <a:pt x="3103" y="887"/>
                  <a:pt x="3137" y="879"/>
                  <a:pt x="3162" y="879"/>
                </a:cubicBezTo>
                <a:cubicBezTo>
                  <a:pt x="3234" y="879"/>
                  <a:pt x="3280" y="904"/>
                  <a:pt x="3315" y="929"/>
                </a:cubicBezTo>
                <a:cubicBezTo>
                  <a:pt x="3332" y="941"/>
                  <a:pt x="3347" y="954"/>
                  <a:pt x="3361" y="964"/>
                </a:cubicBezTo>
                <a:cubicBezTo>
                  <a:pt x="3368" y="969"/>
                  <a:pt x="3375" y="975"/>
                  <a:pt x="3382" y="978"/>
                </a:cubicBezTo>
                <a:cubicBezTo>
                  <a:pt x="3389" y="982"/>
                  <a:pt x="3398" y="985"/>
                  <a:pt x="3406" y="985"/>
                </a:cubicBezTo>
                <a:cubicBezTo>
                  <a:pt x="3412" y="985"/>
                  <a:pt x="3419" y="983"/>
                  <a:pt x="3424" y="982"/>
                </a:cubicBezTo>
                <a:cubicBezTo>
                  <a:pt x="3429" y="980"/>
                  <a:pt x="3435" y="976"/>
                  <a:pt x="3440" y="971"/>
                </a:cubicBezTo>
                <a:cubicBezTo>
                  <a:pt x="3445" y="968"/>
                  <a:pt x="3449" y="962"/>
                  <a:pt x="3452" y="955"/>
                </a:cubicBezTo>
                <a:cubicBezTo>
                  <a:pt x="3454" y="950"/>
                  <a:pt x="3456" y="943"/>
                  <a:pt x="3456" y="938"/>
                </a:cubicBezTo>
                <a:cubicBezTo>
                  <a:pt x="3456" y="927"/>
                  <a:pt x="3452" y="916"/>
                  <a:pt x="3447" y="906"/>
                </a:cubicBezTo>
                <a:cubicBezTo>
                  <a:pt x="3438" y="888"/>
                  <a:pt x="3422" y="872"/>
                  <a:pt x="3403" y="855"/>
                </a:cubicBezTo>
                <a:cubicBezTo>
                  <a:pt x="3375" y="830"/>
                  <a:pt x="3337" y="805"/>
                  <a:pt x="3297" y="788"/>
                </a:cubicBezTo>
                <a:cubicBezTo>
                  <a:pt x="3256" y="770"/>
                  <a:pt x="3214" y="758"/>
                  <a:pt x="3174" y="758"/>
                </a:cubicBezTo>
                <a:cubicBezTo>
                  <a:pt x="3079" y="758"/>
                  <a:pt x="3001" y="779"/>
                  <a:pt x="2943" y="820"/>
                </a:cubicBezTo>
                <a:cubicBezTo>
                  <a:pt x="2913" y="841"/>
                  <a:pt x="2887" y="864"/>
                  <a:pt x="2869" y="894"/>
                </a:cubicBezTo>
                <a:cubicBezTo>
                  <a:pt x="2850" y="925"/>
                  <a:pt x="2839" y="964"/>
                  <a:pt x="2839" y="1013"/>
                </a:cubicBezTo>
                <a:cubicBezTo>
                  <a:pt x="2839" y="1015"/>
                  <a:pt x="2839" y="1019"/>
                  <a:pt x="2839" y="1020"/>
                </a:cubicBezTo>
                <a:cubicBezTo>
                  <a:pt x="2839" y="1070"/>
                  <a:pt x="2855" y="1109"/>
                  <a:pt x="2880" y="1140"/>
                </a:cubicBezTo>
                <a:cubicBezTo>
                  <a:pt x="2917" y="1188"/>
                  <a:pt x="2973" y="1215"/>
                  <a:pt x="3028" y="1235"/>
                </a:cubicBezTo>
                <a:cubicBezTo>
                  <a:pt x="3082" y="1254"/>
                  <a:pt x="3137" y="1266"/>
                  <a:pt x="3170" y="1279"/>
                </a:cubicBezTo>
                <a:cubicBezTo>
                  <a:pt x="3218" y="1294"/>
                  <a:pt x="3271" y="1312"/>
                  <a:pt x="3308" y="1335"/>
                </a:cubicBezTo>
                <a:cubicBezTo>
                  <a:pt x="3327" y="1347"/>
                  <a:pt x="3341" y="1360"/>
                  <a:pt x="3352" y="1374"/>
                </a:cubicBezTo>
                <a:cubicBezTo>
                  <a:pt x="3362" y="1388"/>
                  <a:pt x="3368" y="1404"/>
                  <a:pt x="3368" y="1421"/>
                </a:cubicBezTo>
                <a:lnTo>
                  <a:pt x="3368" y="1423"/>
                </a:lnTo>
                <a:cubicBezTo>
                  <a:pt x="3368" y="1449"/>
                  <a:pt x="3359" y="1471"/>
                  <a:pt x="3347" y="1490"/>
                </a:cubicBezTo>
                <a:cubicBezTo>
                  <a:pt x="3327" y="1516"/>
                  <a:pt x="3294" y="1538"/>
                  <a:pt x="3258" y="1550"/>
                </a:cubicBezTo>
                <a:cubicBezTo>
                  <a:pt x="3223" y="1562"/>
                  <a:pt x="3188" y="1568"/>
                  <a:pt x="3163" y="1568"/>
                </a:cubicBezTo>
                <a:cubicBezTo>
                  <a:pt x="3080" y="1568"/>
                  <a:pt x="3026" y="1548"/>
                  <a:pt x="2985" y="1527"/>
                </a:cubicBezTo>
                <a:cubicBezTo>
                  <a:pt x="2966" y="1516"/>
                  <a:pt x="2948" y="1508"/>
                  <a:pt x="2934" y="1499"/>
                </a:cubicBezTo>
                <a:cubicBezTo>
                  <a:pt x="2927" y="1495"/>
                  <a:pt x="2920" y="1492"/>
                  <a:pt x="2913" y="1488"/>
                </a:cubicBezTo>
                <a:cubicBezTo>
                  <a:pt x="2906" y="1485"/>
                  <a:pt x="2899" y="1483"/>
                  <a:pt x="2890" y="1483"/>
                </a:cubicBezTo>
                <a:cubicBezTo>
                  <a:pt x="2885" y="1483"/>
                  <a:pt x="2880" y="1483"/>
                  <a:pt x="2874" y="1486"/>
                </a:cubicBezTo>
                <a:cubicBezTo>
                  <a:pt x="2869" y="1488"/>
                  <a:pt x="2864" y="1492"/>
                  <a:pt x="2860" y="1495"/>
                </a:cubicBezTo>
                <a:cubicBezTo>
                  <a:pt x="2855" y="1501"/>
                  <a:pt x="2850" y="1506"/>
                  <a:pt x="2846" y="1513"/>
                </a:cubicBezTo>
                <a:cubicBezTo>
                  <a:pt x="2843" y="1520"/>
                  <a:pt x="2841" y="1527"/>
                  <a:pt x="2841" y="1534"/>
                </a:cubicBezTo>
                <a:cubicBezTo>
                  <a:pt x="2841" y="1546"/>
                  <a:pt x="2846" y="1559"/>
                  <a:pt x="2851" y="1568"/>
                </a:cubicBezTo>
                <a:cubicBezTo>
                  <a:pt x="2862" y="1582"/>
                  <a:pt x="2878" y="1596"/>
                  <a:pt x="2895" y="1610"/>
                </a:cubicBezTo>
                <a:cubicBezTo>
                  <a:pt x="2915" y="1622"/>
                  <a:pt x="2938" y="1636"/>
                  <a:pt x="2966" y="1649"/>
                </a:cubicBezTo>
                <a:cubicBezTo>
                  <a:pt x="3026" y="1677"/>
                  <a:pt x="3103" y="1691"/>
                  <a:pt x="3162" y="1693"/>
                </a:cubicBezTo>
                <a:lnTo>
                  <a:pt x="3162" y="1693"/>
                </a:lnTo>
                <a:cubicBezTo>
                  <a:pt x="3253" y="1693"/>
                  <a:pt x="3331" y="1671"/>
                  <a:pt x="3398" y="1622"/>
                </a:cubicBezTo>
                <a:lnTo>
                  <a:pt x="3398" y="1622"/>
                </a:lnTo>
                <a:lnTo>
                  <a:pt x="3398" y="1622"/>
                </a:lnTo>
                <a:cubicBezTo>
                  <a:pt x="3463" y="1573"/>
                  <a:pt x="3503" y="1501"/>
                  <a:pt x="3503" y="1419"/>
                </a:cubicBezTo>
                <a:cubicBezTo>
                  <a:pt x="3503" y="1375"/>
                  <a:pt x="3493" y="1337"/>
                  <a:pt x="3475" y="1305"/>
                </a:cubicBezTo>
                <a:cubicBezTo>
                  <a:pt x="3445" y="1261"/>
                  <a:pt x="3399" y="1232"/>
                  <a:pt x="3348" y="1207"/>
                </a:cubicBezTo>
                <a:close/>
                <a:moveTo>
                  <a:pt x="7513" y="377"/>
                </a:moveTo>
                <a:cubicBezTo>
                  <a:pt x="7496" y="377"/>
                  <a:pt x="7480" y="384"/>
                  <a:pt x="7469" y="397"/>
                </a:cubicBezTo>
                <a:cubicBezTo>
                  <a:pt x="7457" y="407"/>
                  <a:pt x="7450" y="425"/>
                  <a:pt x="7450" y="441"/>
                </a:cubicBezTo>
                <a:lnTo>
                  <a:pt x="7450" y="1634"/>
                </a:lnTo>
                <a:cubicBezTo>
                  <a:pt x="7450" y="1652"/>
                  <a:pt x="7457" y="1668"/>
                  <a:pt x="7469" y="1679"/>
                </a:cubicBezTo>
                <a:cubicBezTo>
                  <a:pt x="7481" y="1689"/>
                  <a:pt x="7497" y="1698"/>
                  <a:pt x="7513" y="1698"/>
                </a:cubicBezTo>
                <a:cubicBezTo>
                  <a:pt x="7550" y="1698"/>
                  <a:pt x="7578" y="1670"/>
                  <a:pt x="7578" y="1634"/>
                </a:cubicBezTo>
                <a:lnTo>
                  <a:pt x="7578" y="441"/>
                </a:lnTo>
                <a:cubicBezTo>
                  <a:pt x="7578" y="405"/>
                  <a:pt x="7548" y="377"/>
                  <a:pt x="7513" y="377"/>
                </a:cubicBezTo>
                <a:close/>
                <a:moveTo>
                  <a:pt x="10445" y="1200"/>
                </a:moveTo>
                <a:lnTo>
                  <a:pt x="10445" y="1207"/>
                </a:lnTo>
                <a:cubicBezTo>
                  <a:pt x="10445" y="1225"/>
                  <a:pt x="10438" y="1241"/>
                  <a:pt x="10426" y="1250"/>
                </a:cubicBezTo>
                <a:cubicBezTo>
                  <a:pt x="10414" y="1261"/>
                  <a:pt x="10398" y="1266"/>
                  <a:pt x="10382" y="1266"/>
                </a:cubicBezTo>
                <a:lnTo>
                  <a:pt x="9667" y="1266"/>
                </a:lnTo>
                <a:cubicBezTo>
                  <a:pt x="9684" y="1441"/>
                  <a:pt x="9823" y="1569"/>
                  <a:pt x="9991" y="1571"/>
                </a:cubicBezTo>
                <a:lnTo>
                  <a:pt x="10033" y="1571"/>
                </a:lnTo>
                <a:cubicBezTo>
                  <a:pt x="10088" y="1571"/>
                  <a:pt x="10142" y="1552"/>
                  <a:pt x="10188" y="1520"/>
                </a:cubicBezTo>
                <a:cubicBezTo>
                  <a:pt x="10236" y="1488"/>
                  <a:pt x="10276" y="1446"/>
                  <a:pt x="10305" y="1397"/>
                </a:cubicBezTo>
                <a:cubicBezTo>
                  <a:pt x="10310" y="1386"/>
                  <a:pt x="10319" y="1380"/>
                  <a:pt x="10327" y="1374"/>
                </a:cubicBezTo>
                <a:cubicBezTo>
                  <a:pt x="10336" y="1369"/>
                  <a:pt x="10347" y="1367"/>
                  <a:pt x="10357" y="1367"/>
                </a:cubicBezTo>
                <a:cubicBezTo>
                  <a:pt x="10368" y="1367"/>
                  <a:pt x="10380" y="1370"/>
                  <a:pt x="10389" y="1375"/>
                </a:cubicBezTo>
                <a:lnTo>
                  <a:pt x="10389" y="1375"/>
                </a:lnTo>
                <a:lnTo>
                  <a:pt x="10389" y="1375"/>
                </a:lnTo>
                <a:cubicBezTo>
                  <a:pt x="10407" y="1388"/>
                  <a:pt x="10419" y="1409"/>
                  <a:pt x="10419" y="1430"/>
                </a:cubicBezTo>
                <a:cubicBezTo>
                  <a:pt x="10419" y="1441"/>
                  <a:pt x="10416" y="1453"/>
                  <a:pt x="10410" y="1464"/>
                </a:cubicBezTo>
                <a:lnTo>
                  <a:pt x="10410" y="1464"/>
                </a:lnTo>
                <a:lnTo>
                  <a:pt x="10410" y="1464"/>
                </a:lnTo>
                <a:cubicBezTo>
                  <a:pt x="10370" y="1527"/>
                  <a:pt x="10315" y="1585"/>
                  <a:pt x="10252" y="1627"/>
                </a:cubicBezTo>
                <a:cubicBezTo>
                  <a:pt x="10186" y="1670"/>
                  <a:pt x="10112" y="1696"/>
                  <a:pt x="10031" y="1696"/>
                </a:cubicBezTo>
                <a:lnTo>
                  <a:pt x="9989" y="1696"/>
                </a:lnTo>
                <a:cubicBezTo>
                  <a:pt x="9864" y="1696"/>
                  <a:pt x="9749" y="1642"/>
                  <a:pt x="9668" y="1557"/>
                </a:cubicBezTo>
                <a:cubicBezTo>
                  <a:pt x="9587" y="1472"/>
                  <a:pt x="9536" y="1356"/>
                  <a:pt x="9536" y="1230"/>
                </a:cubicBezTo>
                <a:cubicBezTo>
                  <a:pt x="9536" y="1100"/>
                  <a:pt x="9587" y="983"/>
                  <a:pt x="9668" y="897"/>
                </a:cubicBezTo>
                <a:cubicBezTo>
                  <a:pt x="9751" y="813"/>
                  <a:pt x="9864" y="760"/>
                  <a:pt x="9991" y="760"/>
                </a:cubicBezTo>
                <a:cubicBezTo>
                  <a:pt x="10112" y="760"/>
                  <a:pt x="10220" y="807"/>
                  <a:pt x="10301" y="887"/>
                </a:cubicBezTo>
                <a:cubicBezTo>
                  <a:pt x="10382" y="966"/>
                  <a:pt x="10435" y="1075"/>
                  <a:pt x="10445" y="1200"/>
                </a:cubicBezTo>
                <a:close/>
                <a:moveTo>
                  <a:pt x="10305" y="1139"/>
                </a:moveTo>
                <a:cubicBezTo>
                  <a:pt x="10268" y="992"/>
                  <a:pt x="10139" y="887"/>
                  <a:pt x="9993" y="887"/>
                </a:cubicBezTo>
                <a:cubicBezTo>
                  <a:pt x="9841" y="887"/>
                  <a:pt x="9714" y="989"/>
                  <a:pt x="9675" y="1139"/>
                </a:cubicBezTo>
                <a:lnTo>
                  <a:pt x="10305" y="1139"/>
                </a:lnTo>
                <a:close/>
                <a:moveTo>
                  <a:pt x="4027" y="763"/>
                </a:moveTo>
                <a:cubicBezTo>
                  <a:pt x="3926" y="763"/>
                  <a:pt x="3836" y="802"/>
                  <a:pt x="3768" y="864"/>
                </a:cubicBezTo>
                <a:lnTo>
                  <a:pt x="3768" y="827"/>
                </a:lnTo>
                <a:cubicBezTo>
                  <a:pt x="3768" y="809"/>
                  <a:pt x="3761" y="793"/>
                  <a:pt x="3750" y="783"/>
                </a:cubicBezTo>
                <a:cubicBezTo>
                  <a:pt x="3740" y="770"/>
                  <a:pt x="3724" y="763"/>
                  <a:pt x="3706" y="763"/>
                </a:cubicBezTo>
                <a:cubicBezTo>
                  <a:pt x="3688" y="763"/>
                  <a:pt x="3670" y="770"/>
                  <a:pt x="3660" y="783"/>
                </a:cubicBezTo>
                <a:cubicBezTo>
                  <a:pt x="3649" y="795"/>
                  <a:pt x="3643" y="811"/>
                  <a:pt x="3643" y="827"/>
                </a:cubicBezTo>
                <a:lnTo>
                  <a:pt x="3643" y="1652"/>
                </a:lnTo>
                <a:lnTo>
                  <a:pt x="3644" y="1654"/>
                </a:lnTo>
                <a:lnTo>
                  <a:pt x="3644" y="1654"/>
                </a:lnTo>
                <a:cubicBezTo>
                  <a:pt x="3644" y="1657"/>
                  <a:pt x="3646" y="1659"/>
                  <a:pt x="3648" y="1663"/>
                </a:cubicBezTo>
                <a:cubicBezTo>
                  <a:pt x="3657" y="1679"/>
                  <a:pt x="3671" y="1689"/>
                  <a:pt x="3688" y="1694"/>
                </a:cubicBezTo>
                <a:lnTo>
                  <a:pt x="3690" y="1694"/>
                </a:lnTo>
                <a:lnTo>
                  <a:pt x="3704" y="1694"/>
                </a:lnTo>
                <a:cubicBezTo>
                  <a:pt x="3713" y="1694"/>
                  <a:pt x="3722" y="1693"/>
                  <a:pt x="3731" y="1689"/>
                </a:cubicBezTo>
                <a:cubicBezTo>
                  <a:pt x="3738" y="1686"/>
                  <a:pt x="3745" y="1680"/>
                  <a:pt x="3750" y="1673"/>
                </a:cubicBezTo>
                <a:lnTo>
                  <a:pt x="3750" y="1673"/>
                </a:lnTo>
                <a:cubicBezTo>
                  <a:pt x="3750" y="1673"/>
                  <a:pt x="3750" y="1671"/>
                  <a:pt x="3752" y="1671"/>
                </a:cubicBezTo>
                <a:lnTo>
                  <a:pt x="3752" y="1671"/>
                </a:lnTo>
                <a:cubicBezTo>
                  <a:pt x="3755" y="1668"/>
                  <a:pt x="3759" y="1663"/>
                  <a:pt x="3761" y="1659"/>
                </a:cubicBezTo>
                <a:cubicBezTo>
                  <a:pt x="3762" y="1654"/>
                  <a:pt x="3764" y="1650"/>
                  <a:pt x="3764" y="1645"/>
                </a:cubicBezTo>
                <a:lnTo>
                  <a:pt x="3764" y="1643"/>
                </a:lnTo>
                <a:lnTo>
                  <a:pt x="3764" y="1147"/>
                </a:lnTo>
                <a:cubicBezTo>
                  <a:pt x="3766" y="1077"/>
                  <a:pt x="3796" y="1012"/>
                  <a:pt x="3842" y="966"/>
                </a:cubicBezTo>
                <a:cubicBezTo>
                  <a:pt x="3888" y="920"/>
                  <a:pt x="3953" y="890"/>
                  <a:pt x="4023" y="890"/>
                </a:cubicBezTo>
                <a:cubicBezTo>
                  <a:pt x="4095" y="890"/>
                  <a:pt x="4159" y="918"/>
                  <a:pt x="4205" y="966"/>
                </a:cubicBezTo>
                <a:cubicBezTo>
                  <a:pt x="4251" y="1012"/>
                  <a:pt x="4279" y="1077"/>
                  <a:pt x="4279" y="1147"/>
                </a:cubicBezTo>
                <a:lnTo>
                  <a:pt x="4279" y="1634"/>
                </a:lnTo>
                <a:cubicBezTo>
                  <a:pt x="4279" y="1652"/>
                  <a:pt x="4286" y="1668"/>
                  <a:pt x="4298" y="1680"/>
                </a:cubicBezTo>
                <a:cubicBezTo>
                  <a:pt x="4310" y="1691"/>
                  <a:pt x="4326" y="1698"/>
                  <a:pt x="4342" y="1698"/>
                </a:cubicBezTo>
                <a:cubicBezTo>
                  <a:pt x="4360" y="1698"/>
                  <a:pt x="4376" y="1691"/>
                  <a:pt x="4386" y="1680"/>
                </a:cubicBezTo>
                <a:cubicBezTo>
                  <a:pt x="4399" y="1670"/>
                  <a:pt x="4406" y="1652"/>
                  <a:pt x="4406" y="1634"/>
                </a:cubicBezTo>
                <a:lnTo>
                  <a:pt x="4406" y="1147"/>
                </a:lnTo>
                <a:cubicBezTo>
                  <a:pt x="4413" y="936"/>
                  <a:pt x="4240" y="763"/>
                  <a:pt x="4027" y="763"/>
                </a:cubicBezTo>
                <a:close/>
                <a:moveTo>
                  <a:pt x="5294" y="901"/>
                </a:moveTo>
                <a:cubicBezTo>
                  <a:pt x="5375" y="985"/>
                  <a:pt x="5421" y="1103"/>
                  <a:pt x="5423" y="1230"/>
                </a:cubicBezTo>
                <a:cubicBezTo>
                  <a:pt x="5423" y="1356"/>
                  <a:pt x="5375" y="1472"/>
                  <a:pt x="5294" y="1559"/>
                </a:cubicBezTo>
                <a:cubicBezTo>
                  <a:pt x="5214" y="1643"/>
                  <a:pt x="5101" y="1698"/>
                  <a:pt x="4978" y="1698"/>
                </a:cubicBezTo>
                <a:cubicBezTo>
                  <a:pt x="4854" y="1698"/>
                  <a:pt x="4744" y="1644"/>
                  <a:pt x="4663" y="1559"/>
                </a:cubicBezTo>
                <a:cubicBezTo>
                  <a:pt x="4582" y="1475"/>
                  <a:pt x="4533" y="1356"/>
                  <a:pt x="4533" y="1230"/>
                </a:cubicBezTo>
                <a:cubicBezTo>
                  <a:pt x="4533" y="1103"/>
                  <a:pt x="4582" y="987"/>
                  <a:pt x="4663" y="901"/>
                </a:cubicBezTo>
                <a:cubicBezTo>
                  <a:pt x="4742" y="816"/>
                  <a:pt x="4855" y="761"/>
                  <a:pt x="4978" y="761"/>
                </a:cubicBezTo>
                <a:cubicBezTo>
                  <a:pt x="5103" y="761"/>
                  <a:pt x="5214" y="816"/>
                  <a:pt x="5294" y="901"/>
                </a:cubicBezTo>
                <a:close/>
                <a:moveTo>
                  <a:pt x="5296" y="1230"/>
                </a:moveTo>
                <a:cubicBezTo>
                  <a:pt x="5296" y="1135"/>
                  <a:pt x="5258" y="1049"/>
                  <a:pt x="5200" y="987"/>
                </a:cubicBezTo>
                <a:cubicBezTo>
                  <a:pt x="5141" y="925"/>
                  <a:pt x="5063" y="887"/>
                  <a:pt x="4978" y="887"/>
                </a:cubicBezTo>
                <a:cubicBezTo>
                  <a:pt x="4892" y="887"/>
                  <a:pt x="4813" y="925"/>
                  <a:pt x="4755" y="987"/>
                </a:cubicBezTo>
                <a:cubicBezTo>
                  <a:pt x="4696" y="1049"/>
                  <a:pt x="4659" y="1135"/>
                  <a:pt x="4659" y="1230"/>
                </a:cubicBezTo>
                <a:cubicBezTo>
                  <a:pt x="4659" y="1324"/>
                  <a:pt x="4696" y="1410"/>
                  <a:pt x="4755" y="1471"/>
                </a:cubicBezTo>
                <a:cubicBezTo>
                  <a:pt x="4813" y="1533"/>
                  <a:pt x="4892" y="1569"/>
                  <a:pt x="4978" y="1569"/>
                </a:cubicBezTo>
                <a:cubicBezTo>
                  <a:pt x="5065" y="1569"/>
                  <a:pt x="5144" y="1532"/>
                  <a:pt x="5200" y="1471"/>
                </a:cubicBezTo>
                <a:cubicBezTo>
                  <a:pt x="5259" y="1409"/>
                  <a:pt x="5296" y="1324"/>
                  <a:pt x="5296" y="1230"/>
                </a:cubicBezTo>
                <a:close/>
                <a:moveTo>
                  <a:pt x="6671" y="768"/>
                </a:moveTo>
                <a:lnTo>
                  <a:pt x="6671" y="768"/>
                </a:lnTo>
                <a:cubicBezTo>
                  <a:pt x="6669" y="768"/>
                  <a:pt x="6669" y="768"/>
                  <a:pt x="6671" y="768"/>
                </a:cubicBezTo>
                <a:cubicBezTo>
                  <a:pt x="6662" y="765"/>
                  <a:pt x="6655" y="763"/>
                  <a:pt x="6648" y="763"/>
                </a:cubicBezTo>
                <a:cubicBezTo>
                  <a:pt x="6636" y="763"/>
                  <a:pt x="6624" y="767"/>
                  <a:pt x="6613" y="774"/>
                </a:cubicBezTo>
                <a:cubicBezTo>
                  <a:pt x="6603" y="781"/>
                  <a:pt x="6593" y="790"/>
                  <a:pt x="6588" y="802"/>
                </a:cubicBezTo>
                <a:lnTo>
                  <a:pt x="6588" y="802"/>
                </a:lnTo>
                <a:lnTo>
                  <a:pt x="6345" y="1467"/>
                </a:lnTo>
                <a:lnTo>
                  <a:pt x="6158" y="1022"/>
                </a:lnTo>
                <a:lnTo>
                  <a:pt x="6158" y="1022"/>
                </a:lnTo>
                <a:cubicBezTo>
                  <a:pt x="6153" y="1010"/>
                  <a:pt x="6144" y="999"/>
                  <a:pt x="6133" y="994"/>
                </a:cubicBezTo>
                <a:cubicBezTo>
                  <a:pt x="6123" y="987"/>
                  <a:pt x="6110" y="983"/>
                  <a:pt x="6096" y="983"/>
                </a:cubicBezTo>
                <a:cubicBezTo>
                  <a:pt x="6084" y="983"/>
                  <a:pt x="6072" y="987"/>
                  <a:pt x="6061" y="994"/>
                </a:cubicBezTo>
                <a:cubicBezTo>
                  <a:pt x="6051" y="1001"/>
                  <a:pt x="6042" y="1010"/>
                  <a:pt x="6036" y="1022"/>
                </a:cubicBezTo>
                <a:lnTo>
                  <a:pt x="6036" y="1022"/>
                </a:lnTo>
                <a:lnTo>
                  <a:pt x="5848" y="1467"/>
                </a:lnTo>
                <a:lnTo>
                  <a:pt x="5603" y="802"/>
                </a:lnTo>
                <a:lnTo>
                  <a:pt x="5603" y="802"/>
                </a:lnTo>
                <a:cubicBezTo>
                  <a:pt x="5599" y="790"/>
                  <a:pt x="5591" y="779"/>
                  <a:pt x="5580" y="772"/>
                </a:cubicBezTo>
                <a:cubicBezTo>
                  <a:pt x="5569" y="765"/>
                  <a:pt x="5557" y="761"/>
                  <a:pt x="5545" y="761"/>
                </a:cubicBezTo>
                <a:cubicBezTo>
                  <a:pt x="5536" y="761"/>
                  <a:pt x="5529" y="763"/>
                  <a:pt x="5520" y="767"/>
                </a:cubicBezTo>
                <a:lnTo>
                  <a:pt x="5520" y="767"/>
                </a:lnTo>
                <a:lnTo>
                  <a:pt x="5520" y="767"/>
                </a:lnTo>
                <a:cubicBezTo>
                  <a:pt x="5497" y="777"/>
                  <a:pt x="5483" y="800"/>
                  <a:pt x="5483" y="825"/>
                </a:cubicBezTo>
                <a:cubicBezTo>
                  <a:pt x="5483" y="832"/>
                  <a:pt x="5485" y="841"/>
                  <a:pt x="5488" y="848"/>
                </a:cubicBezTo>
                <a:lnTo>
                  <a:pt x="5488" y="848"/>
                </a:lnTo>
                <a:lnTo>
                  <a:pt x="5790" y="1654"/>
                </a:lnTo>
                <a:lnTo>
                  <a:pt x="5790" y="1654"/>
                </a:lnTo>
                <a:cubicBezTo>
                  <a:pt x="5791" y="1659"/>
                  <a:pt x="5795" y="1666"/>
                  <a:pt x="5800" y="1671"/>
                </a:cubicBezTo>
                <a:cubicBezTo>
                  <a:pt x="5804" y="1675"/>
                  <a:pt x="5809" y="1679"/>
                  <a:pt x="5814" y="1682"/>
                </a:cubicBezTo>
                <a:cubicBezTo>
                  <a:pt x="5816" y="1684"/>
                  <a:pt x="5816" y="1684"/>
                  <a:pt x="5820" y="1686"/>
                </a:cubicBezTo>
                <a:cubicBezTo>
                  <a:pt x="5821" y="1687"/>
                  <a:pt x="5825" y="1687"/>
                  <a:pt x="5829" y="1689"/>
                </a:cubicBezTo>
                <a:cubicBezTo>
                  <a:pt x="5834" y="1691"/>
                  <a:pt x="5841" y="1693"/>
                  <a:pt x="5850" y="1693"/>
                </a:cubicBezTo>
                <a:cubicBezTo>
                  <a:pt x="5862" y="1693"/>
                  <a:pt x="5873" y="1689"/>
                  <a:pt x="5883" y="1682"/>
                </a:cubicBezTo>
                <a:cubicBezTo>
                  <a:pt x="5892" y="1675"/>
                  <a:pt x="5901" y="1666"/>
                  <a:pt x="5906" y="1654"/>
                </a:cubicBezTo>
                <a:lnTo>
                  <a:pt x="5906" y="1654"/>
                </a:lnTo>
                <a:lnTo>
                  <a:pt x="6096" y="1200"/>
                </a:lnTo>
                <a:lnTo>
                  <a:pt x="6287" y="1652"/>
                </a:lnTo>
                <a:lnTo>
                  <a:pt x="6287" y="1652"/>
                </a:lnTo>
                <a:cubicBezTo>
                  <a:pt x="6290" y="1664"/>
                  <a:pt x="6299" y="1673"/>
                  <a:pt x="6308" y="1680"/>
                </a:cubicBezTo>
                <a:cubicBezTo>
                  <a:pt x="6317" y="1687"/>
                  <a:pt x="6327" y="1693"/>
                  <a:pt x="6340" y="1693"/>
                </a:cubicBezTo>
                <a:lnTo>
                  <a:pt x="6348" y="1693"/>
                </a:lnTo>
                <a:cubicBezTo>
                  <a:pt x="6355" y="1693"/>
                  <a:pt x="6364" y="1691"/>
                  <a:pt x="6370" y="1689"/>
                </a:cubicBezTo>
                <a:cubicBezTo>
                  <a:pt x="6377" y="1687"/>
                  <a:pt x="6382" y="1684"/>
                  <a:pt x="6385" y="1680"/>
                </a:cubicBezTo>
                <a:cubicBezTo>
                  <a:pt x="6396" y="1673"/>
                  <a:pt x="6403" y="1661"/>
                  <a:pt x="6408" y="1650"/>
                </a:cubicBezTo>
                <a:lnTo>
                  <a:pt x="6408" y="1650"/>
                </a:lnTo>
                <a:lnTo>
                  <a:pt x="6708" y="848"/>
                </a:lnTo>
                <a:cubicBezTo>
                  <a:pt x="6711" y="841"/>
                  <a:pt x="6713" y="832"/>
                  <a:pt x="6713" y="825"/>
                </a:cubicBezTo>
                <a:cubicBezTo>
                  <a:pt x="6708" y="802"/>
                  <a:pt x="6694" y="779"/>
                  <a:pt x="6671" y="768"/>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Arial"/>
              <a:ea typeface="Arial"/>
              <a:cs typeface="Arial"/>
              <a:sym typeface="Arial"/>
            </a:endParaRPr>
          </a:p>
        </p:txBody>
      </p:sp>
      <p:sp>
        <p:nvSpPr>
          <p:cNvPr id="59" name="Google Shape;59;p15"/>
          <p:cNvSpPr/>
          <p:nvPr/>
        </p:nvSpPr>
        <p:spPr>
          <a:xfrm>
            <a:off x="457202" y="4864608"/>
            <a:ext cx="1708500" cy="92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lt1"/>
                </a:solidFill>
                <a:latin typeface="Arial"/>
                <a:ea typeface="Arial"/>
                <a:cs typeface="Arial"/>
                <a:sym typeface="Arial"/>
              </a:rPr>
              <a:t>© 2024 Snowflake Inc. All Rights Reserved</a:t>
            </a:r>
            <a:endParaRPr sz="600" b="0" i="0" u="none" strike="noStrike" cap="none">
              <a:solidFill>
                <a:schemeClr val="lt1"/>
              </a:solidFill>
              <a:latin typeface="Arial"/>
              <a:ea typeface="Arial"/>
              <a:cs typeface="Arial"/>
              <a:sym typeface="Arial"/>
            </a:endParaRPr>
          </a:p>
        </p:txBody>
      </p:sp>
      <p:sp>
        <p:nvSpPr>
          <p:cNvPr id="60" name="Google Shape;60;p15"/>
          <p:cNvSpPr txBox="1">
            <a:spLocks noGrp="1"/>
          </p:cNvSpPr>
          <p:nvPr>
            <p:ph type="body" idx="1"/>
          </p:nvPr>
        </p:nvSpPr>
        <p:spPr>
          <a:xfrm>
            <a:off x="365750" y="1886350"/>
            <a:ext cx="7484400" cy="1357200"/>
          </a:xfrm>
          <a:prstGeom prst="rect">
            <a:avLst/>
          </a:prstGeom>
          <a:noFill/>
          <a:ln>
            <a:noFill/>
          </a:ln>
        </p:spPr>
        <p:txBody>
          <a:bodyPr spcFirstLastPara="1" wrap="square" lIns="91425" tIns="45700" rIns="91425" bIns="45700" anchor="ctr" anchorCtr="0">
            <a:noAutofit/>
          </a:bodyPr>
          <a:lstStyle>
            <a:lvl1pPr marL="457200" marR="0" lvl="0" indent="-228600" algn="l">
              <a:lnSpc>
                <a:spcPct val="75000"/>
              </a:lnSpc>
              <a:spcBef>
                <a:spcPts val="0"/>
              </a:spcBef>
              <a:spcAft>
                <a:spcPts val="0"/>
              </a:spcAft>
              <a:buClr>
                <a:schemeClr val="lt1"/>
              </a:buClr>
              <a:buSzPts val="5200"/>
              <a:buNone/>
              <a:defRPr sz="5200" b="1">
                <a:solidFill>
                  <a:schemeClr val="lt1"/>
                </a:solidFill>
              </a:defRPr>
            </a:lvl1pPr>
            <a:lvl2pPr marL="914400" lvl="1" indent="-342900" algn="l">
              <a:lnSpc>
                <a:spcPct val="100000"/>
              </a:lnSpc>
              <a:spcBef>
                <a:spcPts val="0"/>
              </a:spcBef>
              <a:spcAft>
                <a:spcPts val="0"/>
              </a:spcAft>
              <a:buClr>
                <a:schemeClr val="lt1"/>
              </a:buClr>
              <a:buSzPts val="1800"/>
              <a:buChar char="•"/>
              <a:defRPr>
                <a:solidFill>
                  <a:schemeClr val="lt1"/>
                </a:solidFill>
              </a:defRPr>
            </a:lvl2pPr>
            <a:lvl3pPr marL="1371600" lvl="2" indent="-342900" algn="l">
              <a:lnSpc>
                <a:spcPct val="100000"/>
              </a:lnSpc>
              <a:spcBef>
                <a:spcPts val="1000"/>
              </a:spcBef>
              <a:spcAft>
                <a:spcPts val="0"/>
              </a:spcAft>
              <a:buClr>
                <a:schemeClr val="lt1"/>
              </a:buClr>
              <a:buSzPts val="1800"/>
              <a:buChar char="•"/>
              <a:defRPr>
                <a:solidFill>
                  <a:schemeClr val="lt1"/>
                </a:solidFill>
              </a:defRPr>
            </a:lvl3pPr>
            <a:lvl4pPr marL="1828800" lvl="3" indent="-342900" algn="l">
              <a:lnSpc>
                <a:spcPct val="100000"/>
              </a:lnSpc>
              <a:spcBef>
                <a:spcPts val="1000"/>
              </a:spcBef>
              <a:spcAft>
                <a:spcPts val="0"/>
              </a:spcAft>
              <a:buClr>
                <a:schemeClr val="lt1"/>
              </a:buClr>
              <a:buSzPts val="1800"/>
              <a:buChar char="•"/>
              <a:defRPr>
                <a:solidFill>
                  <a:schemeClr val="lt1"/>
                </a:solidFill>
              </a:defRPr>
            </a:lvl4pPr>
            <a:lvl5pPr marL="2286000" lvl="4" indent="-342900" algn="l">
              <a:lnSpc>
                <a:spcPct val="100000"/>
              </a:lnSpc>
              <a:spcBef>
                <a:spcPts val="1000"/>
              </a:spcBef>
              <a:spcAft>
                <a:spcPts val="0"/>
              </a:spcAft>
              <a:buClr>
                <a:schemeClr val="lt1"/>
              </a:buClr>
              <a:buSzPts val="1800"/>
              <a:buChar char="•"/>
              <a:defRPr>
                <a:solidFill>
                  <a:schemeClr val="lt1"/>
                </a:solidFill>
              </a:defRPr>
            </a:lvl5pPr>
            <a:lvl6pPr marL="2743200" lvl="5" indent="-342900" algn="l">
              <a:lnSpc>
                <a:spcPct val="100000"/>
              </a:lnSpc>
              <a:spcBef>
                <a:spcPts val="1000"/>
              </a:spcBef>
              <a:spcAft>
                <a:spcPts val="0"/>
              </a:spcAft>
              <a:buClr>
                <a:schemeClr val="lt1"/>
              </a:buClr>
              <a:buSzPts val="1800"/>
              <a:buChar char="•"/>
              <a:defRPr>
                <a:solidFill>
                  <a:schemeClr val="lt1"/>
                </a:solidFill>
              </a:defRPr>
            </a:lvl6pPr>
            <a:lvl7pPr marL="3200400" lvl="6" indent="-342900" algn="l">
              <a:lnSpc>
                <a:spcPct val="100000"/>
              </a:lnSpc>
              <a:spcBef>
                <a:spcPts val="1000"/>
              </a:spcBef>
              <a:spcAft>
                <a:spcPts val="0"/>
              </a:spcAft>
              <a:buClr>
                <a:schemeClr val="lt1"/>
              </a:buClr>
              <a:buSzPts val="1800"/>
              <a:buChar char="•"/>
              <a:defRPr>
                <a:solidFill>
                  <a:schemeClr val="lt1"/>
                </a:solidFill>
              </a:defRPr>
            </a:lvl7pPr>
            <a:lvl8pPr marL="3657600" lvl="7" indent="-342900" algn="l">
              <a:lnSpc>
                <a:spcPct val="100000"/>
              </a:lnSpc>
              <a:spcBef>
                <a:spcPts val="1000"/>
              </a:spcBef>
              <a:spcAft>
                <a:spcPts val="0"/>
              </a:spcAft>
              <a:buClr>
                <a:schemeClr val="lt1"/>
              </a:buClr>
              <a:buSzPts val="1800"/>
              <a:buChar char="•"/>
              <a:defRPr>
                <a:solidFill>
                  <a:schemeClr val="lt1"/>
                </a:solidFill>
              </a:defRPr>
            </a:lvl8pPr>
            <a:lvl9pPr marL="4114800" lvl="8" indent="-342900" algn="l">
              <a:lnSpc>
                <a:spcPct val="100000"/>
              </a:lnSpc>
              <a:spcBef>
                <a:spcPts val="1000"/>
              </a:spcBef>
              <a:spcAft>
                <a:spcPts val="1000"/>
              </a:spcAft>
              <a:buClr>
                <a:schemeClr val="lt1"/>
              </a:buClr>
              <a:buSzPts val="1800"/>
              <a:buChar char="•"/>
              <a:defRPr>
                <a:solidFill>
                  <a:schemeClr val="l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366550" y="274323"/>
            <a:ext cx="8348400" cy="366000"/>
          </a:xfrm>
          <a:prstGeom prst="rect">
            <a:avLst/>
          </a:prstGeom>
          <a:noFill/>
          <a:ln>
            <a:noFill/>
          </a:ln>
        </p:spPr>
        <p:txBody>
          <a:bodyPr spcFirstLastPara="1" wrap="square" lIns="91425" tIns="91425" rIns="91425" bIns="91425" anchor="t" anchorCtr="0">
            <a:spAutoFit/>
          </a:bodyPr>
          <a:lstStyle>
            <a:lvl1pPr marR="0" lvl="0" algn="l" rtl="0">
              <a:lnSpc>
                <a:spcPct val="85000"/>
              </a:lnSpc>
              <a:spcBef>
                <a:spcPts val="0"/>
              </a:spcBef>
              <a:spcAft>
                <a:spcPts val="0"/>
              </a:spcAft>
              <a:buClr>
                <a:schemeClr val="dk1"/>
              </a:buClr>
              <a:buSzPts val="2600"/>
              <a:buFont typeface="Arial"/>
              <a:buNone/>
              <a:defRPr sz="2600" b="1" i="0" u="none" strike="noStrike" cap="none">
                <a:solidFill>
                  <a:schemeClr val="dk1"/>
                </a:solidFill>
                <a:latin typeface="Arial"/>
                <a:ea typeface="Arial"/>
                <a:cs typeface="Arial"/>
                <a:sym typeface="Arial"/>
              </a:defRPr>
            </a:lvl1pPr>
            <a:lvl2pPr marR="0" lvl="1" algn="l" rtl="0">
              <a:lnSpc>
                <a:spcPct val="85000"/>
              </a:lnSpc>
              <a:spcBef>
                <a:spcPts val="1000"/>
              </a:spcBef>
              <a:spcAft>
                <a:spcPts val="0"/>
              </a:spcAft>
              <a:buClr>
                <a:srgbClr val="000000"/>
              </a:buClr>
              <a:buSzPts val="1400"/>
              <a:buFont typeface="Arial"/>
              <a:buNone/>
              <a:defRPr sz="1800" b="1" i="0" u="none" strike="noStrike" cap="none">
                <a:solidFill>
                  <a:srgbClr val="000000"/>
                </a:solidFill>
                <a:latin typeface="Arial"/>
                <a:ea typeface="Arial"/>
                <a:cs typeface="Arial"/>
                <a:sym typeface="Arial"/>
              </a:defRPr>
            </a:lvl2pPr>
            <a:lvl3pPr marR="0" lvl="2" algn="l" rtl="0">
              <a:lnSpc>
                <a:spcPct val="85000"/>
              </a:lnSpc>
              <a:spcBef>
                <a:spcPts val="1000"/>
              </a:spcBef>
              <a:spcAft>
                <a:spcPts val="0"/>
              </a:spcAft>
              <a:buClr>
                <a:srgbClr val="000000"/>
              </a:buClr>
              <a:buSzPts val="1400"/>
              <a:buFont typeface="Arial"/>
              <a:buNone/>
              <a:defRPr sz="1800" b="1" i="0" u="none" strike="noStrike" cap="none">
                <a:solidFill>
                  <a:srgbClr val="000000"/>
                </a:solidFill>
                <a:latin typeface="Arial"/>
                <a:ea typeface="Arial"/>
                <a:cs typeface="Arial"/>
                <a:sym typeface="Arial"/>
              </a:defRPr>
            </a:lvl3pPr>
            <a:lvl4pPr marR="0" lvl="3" algn="l" rtl="0">
              <a:lnSpc>
                <a:spcPct val="85000"/>
              </a:lnSpc>
              <a:spcBef>
                <a:spcPts val="1000"/>
              </a:spcBef>
              <a:spcAft>
                <a:spcPts val="0"/>
              </a:spcAft>
              <a:buClr>
                <a:srgbClr val="000000"/>
              </a:buClr>
              <a:buSzPts val="1400"/>
              <a:buFont typeface="Arial"/>
              <a:buNone/>
              <a:defRPr sz="1800" b="1" i="0" u="none" strike="noStrike" cap="none">
                <a:solidFill>
                  <a:srgbClr val="000000"/>
                </a:solidFill>
                <a:latin typeface="Arial"/>
                <a:ea typeface="Arial"/>
                <a:cs typeface="Arial"/>
                <a:sym typeface="Arial"/>
              </a:defRPr>
            </a:lvl4pPr>
            <a:lvl5pPr marR="0" lvl="4" algn="l" rtl="0">
              <a:lnSpc>
                <a:spcPct val="85000"/>
              </a:lnSpc>
              <a:spcBef>
                <a:spcPts val="1000"/>
              </a:spcBef>
              <a:spcAft>
                <a:spcPts val="0"/>
              </a:spcAft>
              <a:buClr>
                <a:srgbClr val="000000"/>
              </a:buClr>
              <a:buSzPts val="1400"/>
              <a:buFont typeface="Arial"/>
              <a:buNone/>
              <a:defRPr sz="1800" b="1" i="0" u="none" strike="noStrike" cap="none">
                <a:solidFill>
                  <a:srgbClr val="000000"/>
                </a:solidFill>
                <a:latin typeface="Arial"/>
                <a:ea typeface="Arial"/>
                <a:cs typeface="Arial"/>
                <a:sym typeface="Arial"/>
              </a:defRPr>
            </a:lvl5pPr>
            <a:lvl6pPr marR="0" lvl="5" algn="l" rtl="0">
              <a:lnSpc>
                <a:spcPct val="85000"/>
              </a:lnSpc>
              <a:spcBef>
                <a:spcPts val="1000"/>
              </a:spcBef>
              <a:spcAft>
                <a:spcPts val="0"/>
              </a:spcAft>
              <a:buClr>
                <a:srgbClr val="000000"/>
              </a:buClr>
              <a:buSzPts val="1400"/>
              <a:buFont typeface="Arial"/>
              <a:buNone/>
              <a:defRPr sz="1800" b="1" i="0" u="none" strike="noStrike" cap="none">
                <a:solidFill>
                  <a:srgbClr val="000000"/>
                </a:solidFill>
                <a:latin typeface="Arial"/>
                <a:ea typeface="Arial"/>
                <a:cs typeface="Arial"/>
                <a:sym typeface="Arial"/>
              </a:defRPr>
            </a:lvl6pPr>
            <a:lvl7pPr marR="0" lvl="6" algn="l" rtl="0">
              <a:lnSpc>
                <a:spcPct val="85000"/>
              </a:lnSpc>
              <a:spcBef>
                <a:spcPts val="1000"/>
              </a:spcBef>
              <a:spcAft>
                <a:spcPts val="0"/>
              </a:spcAft>
              <a:buClr>
                <a:srgbClr val="000000"/>
              </a:buClr>
              <a:buSzPts val="1400"/>
              <a:buFont typeface="Arial"/>
              <a:buNone/>
              <a:defRPr sz="1800" b="1" i="0" u="none" strike="noStrike" cap="none">
                <a:solidFill>
                  <a:srgbClr val="000000"/>
                </a:solidFill>
                <a:latin typeface="Arial"/>
                <a:ea typeface="Arial"/>
                <a:cs typeface="Arial"/>
                <a:sym typeface="Arial"/>
              </a:defRPr>
            </a:lvl7pPr>
            <a:lvl8pPr marR="0" lvl="7" algn="l" rtl="0">
              <a:lnSpc>
                <a:spcPct val="85000"/>
              </a:lnSpc>
              <a:spcBef>
                <a:spcPts val="1000"/>
              </a:spcBef>
              <a:spcAft>
                <a:spcPts val="0"/>
              </a:spcAft>
              <a:buClr>
                <a:srgbClr val="000000"/>
              </a:buClr>
              <a:buSzPts val="1400"/>
              <a:buFont typeface="Arial"/>
              <a:buNone/>
              <a:defRPr sz="1800" b="1" i="0" u="none" strike="noStrike" cap="none">
                <a:solidFill>
                  <a:srgbClr val="000000"/>
                </a:solidFill>
                <a:latin typeface="Arial"/>
                <a:ea typeface="Arial"/>
                <a:cs typeface="Arial"/>
                <a:sym typeface="Arial"/>
              </a:defRPr>
            </a:lvl8pPr>
            <a:lvl9pPr marR="0" lvl="8" algn="l" rtl="0">
              <a:lnSpc>
                <a:spcPct val="85000"/>
              </a:lnSpc>
              <a:spcBef>
                <a:spcPts val="1000"/>
              </a:spcBef>
              <a:spcAft>
                <a:spcPts val="1000"/>
              </a:spcAft>
              <a:buClr>
                <a:srgbClr val="000000"/>
              </a:buClr>
              <a:buSzPts val="1400"/>
              <a:buFont typeface="Arial"/>
              <a:buNone/>
              <a:defRPr sz="1800" b="1" i="0" u="none" strike="noStrike" cap="none">
                <a:solidFill>
                  <a:srgbClr val="000000"/>
                </a:solidFill>
                <a:latin typeface="Arial"/>
                <a:ea typeface="Arial"/>
                <a:cs typeface="Arial"/>
                <a:sym typeface="Arial"/>
              </a:defRPr>
            </a:lvl9pPr>
          </a:lstStyle>
          <a:p>
            <a:endParaRPr/>
          </a:p>
        </p:txBody>
      </p:sp>
      <p:sp>
        <p:nvSpPr>
          <p:cNvPr id="7" name="Google Shape;7;p8"/>
          <p:cNvSpPr txBox="1">
            <a:spLocks noGrp="1"/>
          </p:cNvSpPr>
          <p:nvPr>
            <p:ph type="body" idx="1"/>
          </p:nvPr>
        </p:nvSpPr>
        <p:spPr>
          <a:xfrm>
            <a:off x="365750" y="1280150"/>
            <a:ext cx="8320200" cy="3406200"/>
          </a:xfrm>
          <a:prstGeom prst="rect">
            <a:avLst/>
          </a:prstGeom>
          <a:noFill/>
          <a:ln>
            <a:noFill/>
          </a:ln>
        </p:spPr>
        <p:txBody>
          <a:bodyPr spcFirstLastPara="1" wrap="square" lIns="91425" tIns="91425" rIns="91425" bIns="91425" anchor="t" anchorCtr="0">
            <a:spAutoFit/>
          </a:bodyPr>
          <a:lstStyle>
            <a:lvl1pPr marL="457200" marR="0" lvl="0" indent="-342900" algn="l" rtl="0">
              <a:lnSpc>
                <a:spcPct val="115000"/>
              </a:lnSpc>
              <a:spcBef>
                <a:spcPts val="0"/>
              </a:spcBef>
              <a:spcAft>
                <a:spcPts val="0"/>
              </a:spcAft>
              <a:buClr>
                <a:schemeClr val="accent1"/>
              </a:buClr>
              <a:buSzPts val="1800"/>
              <a:buFont typeface="Arial"/>
              <a:buChar char="•"/>
              <a:defRPr sz="1800" b="0" i="0" u="none" strike="noStrike" cap="none">
                <a:solidFill>
                  <a:srgbClr val="5B5B5B"/>
                </a:solidFill>
                <a:latin typeface="Arial"/>
                <a:ea typeface="Arial"/>
                <a:cs typeface="Arial"/>
                <a:sym typeface="Arial"/>
              </a:defRPr>
            </a:lvl1pPr>
            <a:lvl2pPr marL="914400" marR="0" lvl="1" indent="-342900" algn="l" rtl="0">
              <a:lnSpc>
                <a:spcPct val="115000"/>
              </a:lnSpc>
              <a:spcBef>
                <a:spcPts val="1000"/>
              </a:spcBef>
              <a:spcAft>
                <a:spcPts val="0"/>
              </a:spcAft>
              <a:buClr>
                <a:schemeClr val="accent1"/>
              </a:buClr>
              <a:buSzPts val="1800"/>
              <a:buFont typeface="Arial"/>
              <a:buChar char="•"/>
              <a:defRPr sz="1800" b="0" i="0" u="none" strike="noStrike" cap="none">
                <a:solidFill>
                  <a:srgbClr val="5B5B5B"/>
                </a:solidFill>
                <a:latin typeface="Arial"/>
                <a:ea typeface="Arial"/>
                <a:cs typeface="Arial"/>
                <a:sym typeface="Arial"/>
              </a:defRPr>
            </a:lvl2pPr>
            <a:lvl3pPr marL="1371600" marR="0" lvl="2" indent="-317500" algn="l" rtl="0">
              <a:lnSpc>
                <a:spcPct val="115000"/>
              </a:lnSpc>
              <a:spcBef>
                <a:spcPts val="1000"/>
              </a:spcBef>
              <a:spcAft>
                <a:spcPts val="0"/>
              </a:spcAft>
              <a:buClr>
                <a:schemeClr val="accent1"/>
              </a:buClr>
              <a:buSzPts val="1400"/>
              <a:buFont typeface="Arial"/>
              <a:buChar char="•"/>
              <a:defRPr sz="1400" b="0" i="0" u="none" strike="noStrike" cap="none">
                <a:solidFill>
                  <a:srgbClr val="5B5B5B"/>
                </a:solidFill>
                <a:latin typeface="Arial"/>
                <a:ea typeface="Arial"/>
                <a:cs typeface="Arial"/>
                <a:sym typeface="Arial"/>
              </a:defRPr>
            </a:lvl3pPr>
            <a:lvl4pPr marL="1828800" marR="0" lvl="3" indent="-317500" algn="l" rtl="0">
              <a:lnSpc>
                <a:spcPct val="115000"/>
              </a:lnSpc>
              <a:spcBef>
                <a:spcPts val="1000"/>
              </a:spcBef>
              <a:spcAft>
                <a:spcPts val="0"/>
              </a:spcAft>
              <a:buClr>
                <a:schemeClr val="accent1"/>
              </a:buClr>
              <a:buSzPts val="1400"/>
              <a:buFont typeface="Arial"/>
              <a:buChar char="•"/>
              <a:defRPr sz="1400" b="0" i="0" u="none" strike="noStrike" cap="none">
                <a:solidFill>
                  <a:srgbClr val="5B5B5B"/>
                </a:solidFill>
                <a:latin typeface="Arial"/>
                <a:ea typeface="Arial"/>
                <a:cs typeface="Arial"/>
                <a:sym typeface="Arial"/>
              </a:defRPr>
            </a:lvl4pPr>
            <a:lvl5pPr marL="2286000" marR="0" lvl="4" indent="-317500" algn="l" rtl="0">
              <a:lnSpc>
                <a:spcPct val="115000"/>
              </a:lnSpc>
              <a:spcBef>
                <a:spcPts val="1000"/>
              </a:spcBef>
              <a:spcAft>
                <a:spcPts val="0"/>
              </a:spcAft>
              <a:buClr>
                <a:schemeClr val="accent1"/>
              </a:buClr>
              <a:buSzPts val="1400"/>
              <a:buFont typeface="Arial"/>
              <a:buChar char="•"/>
              <a:defRPr sz="1400" b="0" i="0" u="none" strike="noStrike" cap="none">
                <a:solidFill>
                  <a:srgbClr val="5B5B5B"/>
                </a:solidFill>
                <a:latin typeface="Arial"/>
                <a:ea typeface="Arial"/>
                <a:cs typeface="Arial"/>
                <a:sym typeface="Arial"/>
              </a:defRPr>
            </a:lvl5pPr>
            <a:lvl6pPr marL="2743200" marR="0" lvl="5" indent="-317500" algn="l" rtl="0">
              <a:lnSpc>
                <a:spcPct val="115000"/>
              </a:lnSpc>
              <a:spcBef>
                <a:spcPts val="1000"/>
              </a:spcBef>
              <a:spcAft>
                <a:spcPts val="0"/>
              </a:spcAft>
              <a:buClr>
                <a:schemeClr val="accent1"/>
              </a:buClr>
              <a:buSzPts val="1400"/>
              <a:buFont typeface="Arial"/>
              <a:buChar char="•"/>
              <a:defRPr sz="1400" b="0" i="0" u="none" strike="noStrike" cap="none">
                <a:solidFill>
                  <a:srgbClr val="5B5B5B"/>
                </a:solidFill>
                <a:latin typeface="Arial"/>
                <a:ea typeface="Arial"/>
                <a:cs typeface="Arial"/>
                <a:sym typeface="Arial"/>
              </a:defRPr>
            </a:lvl6pPr>
            <a:lvl7pPr marL="3200400" marR="0" lvl="6" indent="-317500" algn="l" rtl="0">
              <a:lnSpc>
                <a:spcPct val="115000"/>
              </a:lnSpc>
              <a:spcBef>
                <a:spcPts val="1000"/>
              </a:spcBef>
              <a:spcAft>
                <a:spcPts val="0"/>
              </a:spcAft>
              <a:buClr>
                <a:schemeClr val="accent1"/>
              </a:buClr>
              <a:buSzPts val="1400"/>
              <a:buFont typeface="Arial"/>
              <a:buChar char="•"/>
              <a:defRPr sz="1400" b="0" i="0" u="none" strike="noStrike" cap="none">
                <a:solidFill>
                  <a:srgbClr val="5B5B5B"/>
                </a:solidFill>
                <a:latin typeface="Arial"/>
                <a:ea typeface="Arial"/>
                <a:cs typeface="Arial"/>
                <a:sym typeface="Arial"/>
              </a:defRPr>
            </a:lvl7pPr>
            <a:lvl8pPr marL="3657600" marR="0" lvl="7" indent="-317500" algn="l" rtl="0">
              <a:lnSpc>
                <a:spcPct val="115000"/>
              </a:lnSpc>
              <a:spcBef>
                <a:spcPts val="1000"/>
              </a:spcBef>
              <a:spcAft>
                <a:spcPts val="0"/>
              </a:spcAft>
              <a:buClr>
                <a:schemeClr val="accent1"/>
              </a:buClr>
              <a:buSzPts val="1400"/>
              <a:buFont typeface="Arial"/>
              <a:buChar char="•"/>
              <a:defRPr sz="1400" b="0" i="0" u="none" strike="noStrike" cap="none">
                <a:solidFill>
                  <a:srgbClr val="5B5B5B"/>
                </a:solidFill>
                <a:latin typeface="Arial"/>
                <a:ea typeface="Arial"/>
                <a:cs typeface="Arial"/>
                <a:sym typeface="Arial"/>
              </a:defRPr>
            </a:lvl8pPr>
            <a:lvl9pPr marL="4114800" marR="0" lvl="8" indent="-317500" algn="l" rtl="0">
              <a:lnSpc>
                <a:spcPct val="115000"/>
              </a:lnSpc>
              <a:spcBef>
                <a:spcPts val="1000"/>
              </a:spcBef>
              <a:spcAft>
                <a:spcPts val="1000"/>
              </a:spcAft>
              <a:buClr>
                <a:schemeClr val="accent1"/>
              </a:buClr>
              <a:buSzPts val="1400"/>
              <a:buFont typeface="Arial"/>
              <a:buChar char="•"/>
              <a:defRPr sz="1400" b="0" i="0" u="none" strike="noStrike" cap="none">
                <a:solidFill>
                  <a:srgbClr val="5B5B5B"/>
                </a:solidFill>
                <a:latin typeface="Arial"/>
                <a:ea typeface="Arial"/>
                <a:cs typeface="Arial"/>
                <a:sym typeface="Arial"/>
              </a:defRPr>
            </a:lvl9pPr>
          </a:lstStyle>
          <a:p>
            <a:endParaRPr/>
          </a:p>
        </p:txBody>
      </p:sp>
      <p:sp>
        <p:nvSpPr>
          <p:cNvPr id="8" name="Google Shape;8;p8"/>
          <p:cNvSpPr txBox="1">
            <a:spLocks noGrp="1"/>
          </p:cNvSpPr>
          <p:nvPr>
            <p:ph type="sldNum" idx="12"/>
          </p:nvPr>
        </p:nvSpPr>
        <p:spPr>
          <a:xfrm>
            <a:off x="8229600" y="4866905"/>
            <a:ext cx="473700" cy="92400"/>
          </a:xfrm>
          <a:prstGeom prst="rect">
            <a:avLst/>
          </a:prstGeom>
          <a:noFill/>
          <a:ln>
            <a:noFill/>
          </a:ln>
        </p:spPr>
        <p:txBody>
          <a:bodyPr spcFirstLastPara="1" wrap="square" lIns="0" tIns="0" rIns="0" bIns="0" anchor="b" anchorCtr="0">
            <a:spAutoFit/>
          </a:bodyPr>
          <a:lstStyle>
            <a:lvl1pPr marL="0" marR="0" lvl="0"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8"/>
          <p:cNvSpPr txBox="1"/>
          <p:nvPr/>
        </p:nvSpPr>
        <p:spPr>
          <a:xfrm>
            <a:off x="3837300" y="-655600"/>
            <a:ext cx="5306700" cy="1686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00"/>
              <a:buFont typeface="Arial"/>
              <a:buNone/>
            </a:pPr>
            <a:r>
              <a:rPr lang="en" sz="800" b="0" i="0" u="none" strike="noStrike" cap="none">
                <a:solidFill>
                  <a:srgbClr val="C8C8C8"/>
                </a:solidFill>
                <a:latin typeface="Arial"/>
                <a:ea typeface="Arial"/>
                <a:cs typeface="Arial"/>
                <a:sym typeface="Arial"/>
              </a:rPr>
              <a:t>SNOWFLAKE CORPORATE GOOGLE SLIDES THEME 2024 v1.1</a:t>
            </a:r>
            <a:endParaRPr sz="800" b="0" i="0" u="none" strike="noStrike" cap="none">
              <a:solidFill>
                <a:srgbClr val="C8C8C8"/>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F26B43"/>
          </p15:clr>
        </p15:guide>
        <p15:guide id="2" orient="horz" pos="403">
          <p15:clr>
            <a:srgbClr val="F26B43"/>
          </p15:clr>
        </p15:guide>
        <p15:guide id="3" orient="horz" pos="1620">
          <p15:clr>
            <a:srgbClr val="EA4335"/>
          </p15:clr>
        </p15:guide>
        <p15:guide id="4" orient="horz" pos="2952">
          <p15:clr>
            <a:srgbClr val="F26B43"/>
          </p15:clr>
        </p15:guide>
        <p15:guide id="5" pos="288">
          <p15:clr>
            <a:srgbClr val="EA4335"/>
          </p15:clr>
        </p15:guide>
        <p15:guide id="6" pos="5472">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3"/>
          <p:cNvSpPr txBox="1">
            <a:spLocks noGrp="1"/>
          </p:cNvSpPr>
          <p:nvPr>
            <p:ph type="title"/>
          </p:nvPr>
        </p:nvSpPr>
        <p:spPr>
          <a:xfrm>
            <a:off x="366600" y="3160437"/>
            <a:ext cx="6034200" cy="651621"/>
          </a:xfrm>
          <a:prstGeom prst="rect">
            <a:avLst/>
          </a:prstGeom>
          <a:noFill/>
          <a:ln>
            <a:noFill/>
          </a:ln>
        </p:spPr>
        <p:txBody>
          <a:bodyPr spcFirstLastPara="1" wrap="square" lIns="91425" tIns="91425" rIns="91425" bIns="91425" anchor="t" anchorCtr="0">
            <a:noAutofit/>
          </a:bodyPr>
          <a:lstStyle/>
          <a:p>
            <a:pPr marL="0" marR="0" lvl="0" indent="0" algn="l" rtl="0">
              <a:lnSpc>
                <a:spcPct val="80000"/>
              </a:lnSpc>
              <a:spcBef>
                <a:spcPts val="0"/>
              </a:spcBef>
              <a:spcAft>
                <a:spcPts val="0"/>
              </a:spcAft>
              <a:buClr>
                <a:schemeClr val="dk1"/>
              </a:buClr>
              <a:buSzPts val="1800"/>
              <a:buNone/>
            </a:pPr>
            <a:r>
              <a:rPr lang="en" dirty="0"/>
              <a:t>Using AI and Data to Improve sustainability of Public Transport by making it more profitable and optimised</a:t>
            </a:r>
            <a:endParaRPr dirty="0"/>
          </a:p>
        </p:txBody>
      </p:sp>
      <p:sp>
        <p:nvSpPr>
          <p:cNvPr id="79" name="Google Shape;79;p3"/>
          <p:cNvSpPr txBox="1">
            <a:spLocks noGrp="1"/>
          </p:cNvSpPr>
          <p:nvPr>
            <p:ph type="title" idx="2"/>
          </p:nvPr>
        </p:nvSpPr>
        <p:spPr>
          <a:xfrm>
            <a:off x="366600" y="4359693"/>
            <a:ext cx="4205400" cy="274200"/>
          </a:xfrm>
          <a:prstGeom prst="rect">
            <a:avLst/>
          </a:prstGeom>
          <a:noFill/>
          <a:ln>
            <a:noFill/>
          </a:ln>
        </p:spPr>
        <p:txBody>
          <a:bodyPr spcFirstLastPara="1" wrap="square" lIns="91425" tIns="91425" rIns="91425" bIns="91425" anchor="b" anchorCtr="0">
            <a:noAutofit/>
          </a:bodyPr>
          <a:lstStyle/>
          <a:p>
            <a:pPr marL="0" marR="0" lvl="0" indent="0" algn="l" rtl="0">
              <a:lnSpc>
                <a:spcPct val="90000"/>
              </a:lnSpc>
              <a:spcBef>
                <a:spcPts val="0"/>
              </a:spcBef>
              <a:spcAft>
                <a:spcPts val="0"/>
              </a:spcAft>
              <a:buClr>
                <a:schemeClr val="dk1"/>
              </a:buClr>
              <a:buSzPts val="1400"/>
              <a:buNone/>
            </a:pPr>
            <a:r>
              <a:rPr lang="en" dirty="0"/>
              <a:t>Name:Mrinal Prakash Desai</a:t>
            </a:r>
            <a:br>
              <a:rPr lang="en" dirty="0"/>
            </a:br>
            <a:r>
              <a:rPr lang="en" dirty="0"/>
              <a:t>Company:VERTIV</a:t>
            </a:r>
            <a:br>
              <a:rPr lang="en" dirty="0"/>
            </a:br>
            <a:r>
              <a:rPr lang="en" dirty="0"/>
              <a:t>EMAIL:mrinal.datsci@gmail.com              Ph:8177858692/9766129357</a:t>
            </a:r>
            <a:endParaRPr dirty="0"/>
          </a:p>
        </p:txBody>
      </p:sp>
      <p:sp>
        <p:nvSpPr>
          <p:cNvPr id="80" name="Google Shape;80;p3"/>
          <p:cNvSpPr txBox="1">
            <a:spLocks noGrp="1"/>
          </p:cNvSpPr>
          <p:nvPr>
            <p:ph type="title" idx="3"/>
          </p:nvPr>
        </p:nvSpPr>
        <p:spPr>
          <a:xfrm>
            <a:off x="366600" y="1188725"/>
            <a:ext cx="7410900" cy="1920300"/>
          </a:xfrm>
          <a:prstGeom prst="rect">
            <a:avLst/>
          </a:prstGeom>
          <a:noFill/>
          <a:ln>
            <a:noFill/>
          </a:ln>
        </p:spPr>
        <p:txBody>
          <a:bodyPr spcFirstLastPara="1" wrap="square" lIns="91425" tIns="91425" rIns="91425" bIns="91425" anchor="b" anchorCtr="0">
            <a:noAutofit/>
          </a:bodyPr>
          <a:lstStyle/>
          <a:p>
            <a:pPr marL="0" marR="0" lvl="0" indent="0" algn="l" rtl="0">
              <a:lnSpc>
                <a:spcPct val="85000"/>
              </a:lnSpc>
              <a:spcBef>
                <a:spcPts val="0"/>
              </a:spcBef>
              <a:spcAft>
                <a:spcPts val="0"/>
              </a:spcAft>
              <a:buClr>
                <a:schemeClr val="dk1"/>
              </a:buClr>
              <a:buSzPts val="4400"/>
              <a:buNone/>
            </a:pPr>
            <a:r>
              <a:rPr lang="en" dirty="0"/>
              <a:t>INFRASTRUCTURE </a:t>
            </a:r>
            <a:r>
              <a:rPr lang="en" sz="1800" dirty="0"/>
              <a:t>USE CASE:C (Public Transport)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7"/>
          <p:cNvSpPr txBox="1">
            <a:spLocks noGrp="1"/>
          </p:cNvSpPr>
          <p:nvPr>
            <p:ph type="body" idx="1"/>
          </p:nvPr>
        </p:nvSpPr>
        <p:spPr>
          <a:xfrm>
            <a:off x="365750" y="1886350"/>
            <a:ext cx="7484400" cy="1357200"/>
          </a:xfrm>
          <a:prstGeom prst="rect">
            <a:avLst/>
          </a:prstGeom>
          <a:noFill/>
          <a:ln>
            <a:noFill/>
          </a:ln>
        </p:spPr>
        <p:txBody>
          <a:bodyPr spcFirstLastPara="1" wrap="square" lIns="91425" tIns="45700" rIns="91425" bIns="45700" anchor="ctr" anchorCtr="0">
            <a:noAutofit/>
          </a:bodyPr>
          <a:lstStyle/>
          <a:p>
            <a:pPr marL="0" lvl="0" indent="0" algn="l" rtl="0">
              <a:lnSpc>
                <a:spcPct val="75000"/>
              </a:lnSpc>
              <a:spcBef>
                <a:spcPts val="0"/>
              </a:spcBef>
              <a:spcAft>
                <a:spcPts val="0"/>
              </a:spcAft>
              <a:buSzPts val="5200"/>
              <a:buNone/>
            </a:pPr>
            <a:r>
              <a:rPr lang="en" sz="7300"/>
              <a:t>THANK</a:t>
            </a:r>
            <a:endParaRPr sz="7300"/>
          </a:p>
          <a:p>
            <a:pPr marL="0" lvl="0" indent="0" algn="l" rtl="0">
              <a:lnSpc>
                <a:spcPct val="75000"/>
              </a:lnSpc>
              <a:spcBef>
                <a:spcPts val="0"/>
              </a:spcBef>
              <a:spcAft>
                <a:spcPts val="0"/>
              </a:spcAft>
              <a:buSzPts val="5200"/>
              <a:buNone/>
            </a:pPr>
            <a:r>
              <a:rPr lang="en" sz="7300">
                <a:solidFill>
                  <a:schemeClr val="dk1"/>
                </a:solidFill>
              </a:rPr>
              <a:t>YOU</a:t>
            </a:r>
            <a:endParaRPr sz="73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89;p4">
            <a:extLst>
              <a:ext uri="{FF2B5EF4-FFF2-40B4-BE49-F238E27FC236}">
                <a16:creationId xmlns:a16="http://schemas.microsoft.com/office/drawing/2014/main" id="{AD7022C3-D436-1923-3ED2-02287B28B06F}"/>
              </a:ext>
            </a:extLst>
          </p:cNvPr>
          <p:cNvSpPr/>
          <p:nvPr/>
        </p:nvSpPr>
        <p:spPr>
          <a:xfrm>
            <a:off x="246934" y="398746"/>
            <a:ext cx="8650132" cy="4346008"/>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endParaRPr lang="en-US" sz="1100" b="0" i="0" u="none" strike="noStrike" cap="none" dirty="0">
              <a:solidFill>
                <a:srgbClr val="000000"/>
              </a:solidFill>
              <a:latin typeface="Arial"/>
              <a:ea typeface="Arial"/>
              <a:cs typeface="Arial"/>
              <a:sym typeface="Arial"/>
            </a:endParaRPr>
          </a:p>
          <a:p>
            <a:pPr algn="just">
              <a:lnSpc>
                <a:spcPct val="115000"/>
              </a:lnSpc>
              <a:buSzPts val="1100"/>
            </a:pPr>
            <a:r>
              <a:rPr lang="en" sz="1100" b="1" dirty="0"/>
              <a:t>Streamlit: Website Design and Deployment-</a:t>
            </a:r>
            <a:r>
              <a:rPr lang="en" sz="1100" dirty="0"/>
              <a:t>All the Web Pages Forms will be  deisigned in Streamlit. </a:t>
            </a:r>
            <a:r>
              <a:rPr lang="en-IN" sz="1100" dirty="0"/>
              <a:t>B</a:t>
            </a:r>
            <a:r>
              <a:rPr lang="en" sz="1100" dirty="0"/>
              <a:t>y using Various elements like Selectbox ,Multiselect, buttons etc. Different Visualisation Libraries have been used be used inside Steamlit. Pandas was used for data processing.</a:t>
            </a:r>
          </a:p>
          <a:p>
            <a:pPr algn="just">
              <a:lnSpc>
                <a:spcPct val="115000"/>
              </a:lnSpc>
              <a:buSzPts val="1100"/>
            </a:pPr>
            <a:r>
              <a:rPr lang="en" sz="1100" dirty="0"/>
              <a:t>Folium and geopandas wwas use to provide Maps .Website has been deployed on Steamlit Community Cloud.</a:t>
            </a:r>
          </a:p>
          <a:p>
            <a:pPr algn="just">
              <a:lnSpc>
                <a:spcPct val="115000"/>
              </a:lnSpc>
              <a:buSzPts val="1100"/>
            </a:pPr>
            <a:endParaRPr lang="en" sz="1100" dirty="0"/>
          </a:p>
          <a:p>
            <a:pPr algn="just">
              <a:lnSpc>
                <a:spcPct val="115000"/>
              </a:lnSpc>
              <a:buSzPts val="1100"/>
            </a:pPr>
            <a:endParaRPr lang="en" sz="1100" dirty="0"/>
          </a:p>
          <a:p>
            <a:pPr algn="just">
              <a:lnSpc>
                <a:spcPct val="115000"/>
              </a:lnSpc>
              <a:buSzPts val="1100"/>
            </a:pPr>
            <a:endParaRPr lang="en" sz="1100" dirty="0"/>
          </a:p>
          <a:p>
            <a:pPr algn="just">
              <a:lnSpc>
                <a:spcPct val="115000"/>
              </a:lnSpc>
              <a:buSzPts val="1100"/>
            </a:pPr>
            <a:endParaRPr lang="en" sz="1100" dirty="0"/>
          </a:p>
          <a:p>
            <a:pPr marL="0" marR="0" lvl="0" indent="0" algn="just" rtl="0">
              <a:lnSpc>
                <a:spcPct val="115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p:txBody>
      </p:sp>
      <p:sp>
        <p:nvSpPr>
          <p:cNvPr id="4" name="Google Shape;90;p4">
            <a:extLst>
              <a:ext uri="{FF2B5EF4-FFF2-40B4-BE49-F238E27FC236}">
                <a16:creationId xmlns:a16="http://schemas.microsoft.com/office/drawing/2014/main" id="{3AA07C7B-C6C5-0DC9-2895-5BFED422B727}"/>
              </a:ext>
            </a:extLst>
          </p:cNvPr>
          <p:cNvSpPr/>
          <p:nvPr/>
        </p:nvSpPr>
        <p:spPr>
          <a:xfrm>
            <a:off x="2542479" y="66908"/>
            <a:ext cx="4796572" cy="475786"/>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Arial"/>
                <a:ea typeface="Arial"/>
                <a:cs typeface="Arial"/>
                <a:sym typeface="Arial"/>
              </a:rPr>
              <a:t>Technologies Used-Streamlit</a:t>
            </a:r>
            <a:endParaRPr sz="1400" b="1" i="0" u="none" strike="noStrike" cap="none" dirty="0">
              <a:solidFill>
                <a:srgbClr val="000000"/>
              </a:solidFill>
              <a:latin typeface="Arial"/>
              <a:ea typeface="Arial"/>
              <a:cs typeface="Arial"/>
              <a:sym typeface="Arial"/>
            </a:endParaRPr>
          </a:p>
        </p:txBody>
      </p:sp>
      <p:pic>
        <p:nvPicPr>
          <p:cNvPr id="18" name="Picture 17">
            <a:extLst>
              <a:ext uri="{FF2B5EF4-FFF2-40B4-BE49-F238E27FC236}">
                <a16:creationId xmlns:a16="http://schemas.microsoft.com/office/drawing/2014/main" id="{0FA6A4FD-60AE-7E94-571C-9EF1A55D4FFE}"/>
              </a:ext>
            </a:extLst>
          </p:cNvPr>
          <p:cNvPicPr>
            <a:picLocks noChangeAspect="1"/>
          </p:cNvPicPr>
          <p:nvPr/>
        </p:nvPicPr>
        <p:blipFill>
          <a:blip r:embed="rId2"/>
          <a:stretch>
            <a:fillRect/>
          </a:stretch>
        </p:blipFill>
        <p:spPr>
          <a:xfrm>
            <a:off x="707313" y="829805"/>
            <a:ext cx="2786736" cy="936457"/>
          </a:xfrm>
          <a:prstGeom prst="rect">
            <a:avLst/>
          </a:prstGeom>
        </p:spPr>
      </p:pic>
      <p:pic>
        <p:nvPicPr>
          <p:cNvPr id="22" name="Picture 21">
            <a:extLst>
              <a:ext uri="{FF2B5EF4-FFF2-40B4-BE49-F238E27FC236}">
                <a16:creationId xmlns:a16="http://schemas.microsoft.com/office/drawing/2014/main" id="{BEC96673-5A4B-1E8A-C59B-C8F85D065303}"/>
              </a:ext>
            </a:extLst>
          </p:cNvPr>
          <p:cNvPicPr>
            <a:picLocks noChangeAspect="1"/>
          </p:cNvPicPr>
          <p:nvPr/>
        </p:nvPicPr>
        <p:blipFill>
          <a:blip r:embed="rId3"/>
          <a:stretch>
            <a:fillRect/>
          </a:stretch>
        </p:blipFill>
        <p:spPr>
          <a:xfrm>
            <a:off x="2902649" y="2680116"/>
            <a:ext cx="2843946" cy="1393628"/>
          </a:xfrm>
          <a:prstGeom prst="rect">
            <a:avLst/>
          </a:prstGeom>
        </p:spPr>
      </p:pic>
      <p:pic>
        <p:nvPicPr>
          <p:cNvPr id="5" name="Picture 4">
            <a:extLst>
              <a:ext uri="{FF2B5EF4-FFF2-40B4-BE49-F238E27FC236}">
                <a16:creationId xmlns:a16="http://schemas.microsoft.com/office/drawing/2014/main" id="{F94B3B57-1DF1-21DC-4418-8CA98AC1FFBA}"/>
              </a:ext>
            </a:extLst>
          </p:cNvPr>
          <p:cNvPicPr>
            <a:picLocks noChangeAspect="1"/>
          </p:cNvPicPr>
          <p:nvPr/>
        </p:nvPicPr>
        <p:blipFill>
          <a:blip r:embed="rId4"/>
          <a:stretch>
            <a:fillRect/>
          </a:stretch>
        </p:blipFill>
        <p:spPr>
          <a:xfrm>
            <a:off x="3828879" y="640581"/>
            <a:ext cx="1025619" cy="977815"/>
          </a:xfrm>
          <a:prstGeom prst="rect">
            <a:avLst/>
          </a:prstGeom>
        </p:spPr>
      </p:pic>
      <p:pic>
        <p:nvPicPr>
          <p:cNvPr id="1026" name="Picture 2" descr="GeoPandas logo — GeoPandas 0.14.1+0 ...">
            <a:extLst>
              <a:ext uri="{FF2B5EF4-FFF2-40B4-BE49-F238E27FC236}">
                <a16:creationId xmlns:a16="http://schemas.microsoft.com/office/drawing/2014/main" id="{6A6B7767-C953-014C-C7FF-CD46F7B7CB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706" y="1069756"/>
            <a:ext cx="1962748" cy="61030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11D9DF04-685A-E85B-3536-4ED229DB1584}"/>
              </a:ext>
            </a:extLst>
          </p:cNvPr>
          <p:cNvPicPr>
            <a:picLocks noChangeAspect="1"/>
          </p:cNvPicPr>
          <p:nvPr/>
        </p:nvPicPr>
        <p:blipFill>
          <a:blip r:embed="rId6"/>
          <a:stretch>
            <a:fillRect/>
          </a:stretch>
        </p:blipFill>
        <p:spPr>
          <a:xfrm>
            <a:off x="6751290" y="927242"/>
            <a:ext cx="1820379" cy="764747"/>
          </a:xfrm>
          <a:prstGeom prst="rect">
            <a:avLst/>
          </a:prstGeom>
        </p:spPr>
      </p:pic>
      <p:pic>
        <p:nvPicPr>
          <p:cNvPr id="11" name="Picture 10">
            <a:extLst>
              <a:ext uri="{FF2B5EF4-FFF2-40B4-BE49-F238E27FC236}">
                <a16:creationId xmlns:a16="http://schemas.microsoft.com/office/drawing/2014/main" id="{0A32E5B8-5AEF-96DC-7817-152380FF6B1B}"/>
              </a:ext>
            </a:extLst>
          </p:cNvPr>
          <p:cNvPicPr>
            <a:picLocks noChangeAspect="1"/>
          </p:cNvPicPr>
          <p:nvPr/>
        </p:nvPicPr>
        <p:blipFill>
          <a:blip r:embed="rId7"/>
          <a:stretch>
            <a:fillRect/>
          </a:stretch>
        </p:blipFill>
        <p:spPr>
          <a:xfrm>
            <a:off x="5122583" y="669910"/>
            <a:ext cx="1303310" cy="399846"/>
          </a:xfrm>
          <a:prstGeom prst="rect">
            <a:avLst/>
          </a:prstGeom>
        </p:spPr>
      </p:pic>
    </p:spTree>
    <p:extLst>
      <p:ext uri="{BB962C8B-B14F-4D97-AF65-F5344CB8AC3E}">
        <p14:creationId xmlns:p14="http://schemas.microsoft.com/office/powerpoint/2010/main" val="1408864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076BBC-4545-B58B-4B11-F8091072C5C9}"/>
            </a:ext>
          </a:extLst>
        </p:cNvPr>
        <p:cNvGrpSpPr/>
        <p:nvPr/>
      </p:nvGrpSpPr>
      <p:grpSpPr>
        <a:xfrm>
          <a:off x="0" y="0"/>
          <a:ext cx="0" cy="0"/>
          <a:chOff x="0" y="0"/>
          <a:chExt cx="0" cy="0"/>
        </a:xfrm>
      </p:grpSpPr>
      <p:sp>
        <p:nvSpPr>
          <p:cNvPr id="3" name="Google Shape;89;p4">
            <a:extLst>
              <a:ext uri="{FF2B5EF4-FFF2-40B4-BE49-F238E27FC236}">
                <a16:creationId xmlns:a16="http://schemas.microsoft.com/office/drawing/2014/main" id="{4712620F-A41B-DDB7-8724-CE067B57B3F0}"/>
              </a:ext>
            </a:extLst>
          </p:cNvPr>
          <p:cNvSpPr/>
          <p:nvPr/>
        </p:nvSpPr>
        <p:spPr>
          <a:xfrm>
            <a:off x="388182" y="567292"/>
            <a:ext cx="8650132" cy="4346008"/>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endParaRPr lang="en-US" sz="1100" b="0" i="0" u="none" strike="noStrike" cap="none" dirty="0">
              <a:solidFill>
                <a:srgbClr val="000000"/>
              </a:solidFill>
              <a:latin typeface="Arial"/>
              <a:ea typeface="Arial"/>
              <a:cs typeface="Arial"/>
              <a:sym typeface="Arial"/>
            </a:endParaRPr>
          </a:p>
          <a:p>
            <a:pPr algn="just">
              <a:lnSpc>
                <a:spcPct val="115000"/>
              </a:lnSpc>
              <a:buSzPts val="1100"/>
            </a:pPr>
            <a:endParaRPr lang="en" sz="1100" b="1" dirty="0"/>
          </a:p>
          <a:p>
            <a:pPr algn="just">
              <a:lnSpc>
                <a:spcPct val="115000"/>
              </a:lnSpc>
              <a:buSzPts val="1100"/>
            </a:pPr>
            <a:endParaRPr lang="en" sz="1100" b="1" dirty="0"/>
          </a:p>
          <a:p>
            <a:pPr algn="just">
              <a:lnSpc>
                <a:spcPct val="115000"/>
              </a:lnSpc>
              <a:buSzPts val="1100"/>
            </a:pPr>
            <a:endParaRPr lang="en" sz="1100" dirty="0"/>
          </a:p>
          <a:p>
            <a:pPr algn="just">
              <a:lnSpc>
                <a:spcPct val="115000"/>
              </a:lnSpc>
              <a:buSzPts val="1100"/>
            </a:pPr>
            <a:r>
              <a:rPr lang="en" sz="1100" dirty="0"/>
              <a:t>Error Handling is used in Varios Parts.Sbowflake </a:t>
            </a:r>
          </a:p>
          <a:p>
            <a:pPr algn="just">
              <a:lnSpc>
                <a:spcPct val="115000"/>
              </a:lnSpc>
              <a:buSzPts val="1100"/>
            </a:pPr>
            <a:r>
              <a:rPr lang="en" sz="1100" dirty="0"/>
              <a:t>connector errors are used and accordingly </a:t>
            </a:r>
          </a:p>
          <a:p>
            <a:pPr algn="just">
              <a:lnSpc>
                <a:spcPct val="115000"/>
              </a:lnSpc>
              <a:buSzPts val="1100"/>
            </a:pPr>
            <a:r>
              <a:rPr lang="en" sz="1100" dirty="0"/>
              <a:t>Exceptions are raised.</a:t>
            </a:r>
          </a:p>
          <a:p>
            <a:pPr algn="just">
              <a:lnSpc>
                <a:spcPct val="115000"/>
              </a:lnSpc>
              <a:buSzPts val="1100"/>
            </a:pPr>
            <a:endParaRPr lang="en" sz="1100" dirty="0"/>
          </a:p>
          <a:p>
            <a:pPr algn="just">
              <a:lnSpc>
                <a:spcPct val="115000"/>
              </a:lnSpc>
              <a:buSzPts val="1100"/>
            </a:pPr>
            <a:endParaRPr lang="en" sz="1100" dirty="0"/>
          </a:p>
          <a:p>
            <a:pPr marL="0" marR="0" lvl="0" indent="0" algn="just" rtl="0">
              <a:lnSpc>
                <a:spcPct val="115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p:txBody>
      </p:sp>
      <p:sp>
        <p:nvSpPr>
          <p:cNvPr id="4" name="Google Shape;90;p4">
            <a:extLst>
              <a:ext uri="{FF2B5EF4-FFF2-40B4-BE49-F238E27FC236}">
                <a16:creationId xmlns:a16="http://schemas.microsoft.com/office/drawing/2014/main" id="{4E027B68-9FF6-C792-E0E1-A75EAEE42615}"/>
              </a:ext>
            </a:extLst>
          </p:cNvPr>
          <p:cNvSpPr/>
          <p:nvPr/>
        </p:nvSpPr>
        <p:spPr>
          <a:xfrm>
            <a:off x="2391938" y="91506"/>
            <a:ext cx="4796572" cy="475786"/>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Arial"/>
                <a:ea typeface="Arial"/>
                <a:cs typeface="Arial"/>
                <a:sym typeface="Arial"/>
              </a:rPr>
              <a:t>Error Handling</a:t>
            </a:r>
            <a:endParaRPr sz="1400" b="1" i="0" u="none" strike="noStrike" cap="none" dirty="0">
              <a:solidFill>
                <a:srgbClr val="000000"/>
              </a:solidFill>
              <a:latin typeface="Arial"/>
              <a:ea typeface="Arial"/>
              <a:cs typeface="Arial"/>
              <a:sym typeface="Arial"/>
            </a:endParaRPr>
          </a:p>
        </p:txBody>
      </p:sp>
      <p:pic>
        <p:nvPicPr>
          <p:cNvPr id="6" name="Picture 5">
            <a:extLst>
              <a:ext uri="{FF2B5EF4-FFF2-40B4-BE49-F238E27FC236}">
                <a16:creationId xmlns:a16="http://schemas.microsoft.com/office/drawing/2014/main" id="{92583901-76D1-A3EF-A797-8F8A20F66D06}"/>
              </a:ext>
            </a:extLst>
          </p:cNvPr>
          <p:cNvPicPr>
            <a:picLocks noChangeAspect="1"/>
          </p:cNvPicPr>
          <p:nvPr/>
        </p:nvPicPr>
        <p:blipFill>
          <a:blip r:embed="rId2"/>
          <a:stretch>
            <a:fillRect/>
          </a:stretch>
        </p:blipFill>
        <p:spPr>
          <a:xfrm>
            <a:off x="4014975" y="624070"/>
            <a:ext cx="3605025" cy="2844063"/>
          </a:xfrm>
          <a:prstGeom prst="rect">
            <a:avLst/>
          </a:prstGeom>
        </p:spPr>
      </p:pic>
      <p:pic>
        <p:nvPicPr>
          <p:cNvPr id="8" name="Picture 7">
            <a:extLst>
              <a:ext uri="{FF2B5EF4-FFF2-40B4-BE49-F238E27FC236}">
                <a16:creationId xmlns:a16="http://schemas.microsoft.com/office/drawing/2014/main" id="{C0E9B5F1-AEFC-6F7B-F6E2-EA7928D773B4}"/>
              </a:ext>
            </a:extLst>
          </p:cNvPr>
          <p:cNvPicPr>
            <a:picLocks noChangeAspect="1"/>
          </p:cNvPicPr>
          <p:nvPr/>
        </p:nvPicPr>
        <p:blipFill>
          <a:blip r:embed="rId3"/>
          <a:stretch>
            <a:fillRect/>
          </a:stretch>
        </p:blipFill>
        <p:spPr>
          <a:xfrm>
            <a:off x="4014975" y="3468133"/>
            <a:ext cx="3605025" cy="1351884"/>
          </a:xfrm>
          <a:prstGeom prst="rect">
            <a:avLst/>
          </a:prstGeom>
        </p:spPr>
      </p:pic>
    </p:spTree>
    <p:extLst>
      <p:ext uri="{BB962C8B-B14F-4D97-AF65-F5344CB8AC3E}">
        <p14:creationId xmlns:p14="http://schemas.microsoft.com/office/powerpoint/2010/main" val="1732429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4"/>
          <p:cNvSpPr/>
          <p:nvPr/>
        </p:nvSpPr>
        <p:spPr>
          <a:xfrm>
            <a:off x="332100" y="426600"/>
            <a:ext cx="2553600" cy="42687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r>
              <a:rPr lang="en" sz="1050" b="0" i="0" u="none" strike="noStrike" cap="none" dirty="0">
                <a:solidFill>
                  <a:srgbClr val="000000"/>
                </a:solidFill>
                <a:latin typeface="Arial"/>
                <a:ea typeface="Arial"/>
                <a:cs typeface="Arial"/>
                <a:sym typeface="Arial"/>
              </a:rPr>
              <a:t> According to national health survey the Ownership of private two wheelers is just 50% and Cars is 7% Across India.</a:t>
            </a:r>
          </a:p>
          <a:p>
            <a:pPr marL="0" marR="0" lvl="0" indent="0" algn="just" rtl="0">
              <a:lnSpc>
                <a:spcPct val="115000"/>
              </a:lnSpc>
              <a:spcBef>
                <a:spcPts val="0"/>
              </a:spcBef>
              <a:spcAft>
                <a:spcPts val="0"/>
              </a:spcAft>
              <a:buClr>
                <a:srgbClr val="000000"/>
              </a:buClr>
              <a:buSzPts val="1100"/>
              <a:buFont typeface="Arial"/>
              <a:buNone/>
            </a:pPr>
            <a:r>
              <a:rPr lang="en" sz="1050" dirty="0"/>
              <a:t>This shows the dependency of vast section of population on Public Transport.</a:t>
            </a:r>
          </a:p>
          <a:p>
            <a:pPr marL="0" marR="0" lvl="0" indent="0" algn="just" rtl="0">
              <a:lnSpc>
                <a:spcPct val="115000"/>
              </a:lnSpc>
              <a:spcBef>
                <a:spcPts val="0"/>
              </a:spcBef>
              <a:spcAft>
                <a:spcPts val="0"/>
              </a:spcAft>
              <a:buClr>
                <a:srgbClr val="000000"/>
              </a:buClr>
              <a:buSzPts val="1100"/>
              <a:buFont typeface="Arial"/>
              <a:buNone/>
            </a:pPr>
            <a:endParaRPr lang="en" sz="1050" b="0" i="0" u="none" strike="noStrike" cap="none" dirty="0">
              <a:solidFill>
                <a:srgbClr val="000000"/>
              </a:solidFill>
              <a:latin typeface="Arial"/>
              <a:ea typeface="Arial"/>
              <a:cs typeface="Arial"/>
              <a:sym typeface="Arial"/>
            </a:endParaRPr>
          </a:p>
          <a:p>
            <a:pPr marL="0" marR="0" lvl="0" indent="0" algn="just" rtl="0">
              <a:lnSpc>
                <a:spcPct val="115000"/>
              </a:lnSpc>
              <a:spcBef>
                <a:spcPts val="0"/>
              </a:spcBef>
              <a:spcAft>
                <a:spcPts val="0"/>
              </a:spcAft>
              <a:buClr>
                <a:srgbClr val="000000"/>
              </a:buClr>
              <a:buSzPts val="1100"/>
              <a:buFont typeface="Arial"/>
              <a:buNone/>
            </a:pPr>
            <a:r>
              <a:rPr lang="en" sz="1050" dirty="0"/>
              <a:t>In this study we create an app to analyse various aspects of Public Transport including Railways and busses to discover ways and means to make it more sustrainable and profitable by finding ways to optimise the Transporation.</a:t>
            </a:r>
            <a:endParaRPr sz="1050" b="0" i="0" u="none" strike="noStrike" cap="none" dirty="0">
              <a:solidFill>
                <a:srgbClr val="000000"/>
              </a:solidFill>
              <a:latin typeface="Arial"/>
              <a:ea typeface="Arial"/>
              <a:cs typeface="Arial"/>
              <a:sym typeface="Arial"/>
            </a:endParaRPr>
          </a:p>
        </p:txBody>
      </p:sp>
      <p:sp>
        <p:nvSpPr>
          <p:cNvPr id="86" name="Google Shape;86;p4"/>
          <p:cNvSpPr/>
          <p:nvPr/>
        </p:nvSpPr>
        <p:spPr>
          <a:xfrm>
            <a:off x="892125" y="130113"/>
            <a:ext cx="1317300" cy="5007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Hypothesis</a:t>
            </a:r>
            <a:endParaRPr sz="1400" b="1" i="0" u="none" strike="noStrike" cap="none">
              <a:solidFill>
                <a:srgbClr val="000000"/>
              </a:solidFill>
              <a:latin typeface="Arial"/>
              <a:ea typeface="Arial"/>
              <a:cs typeface="Arial"/>
              <a:sym typeface="Arial"/>
            </a:endParaRPr>
          </a:p>
        </p:txBody>
      </p:sp>
      <p:sp>
        <p:nvSpPr>
          <p:cNvPr id="87" name="Google Shape;87;p4"/>
          <p:cNvSpPr/>
          <p:nvPr/>
        </p:nvSpPr>
        <p:spPr>
          <a:xfrm>
            <a:off x="3234850" y="273500"/>
            <a:ext cx="5690100" cy="19980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p:txBody>
      </p:sp>
      <p:sp>
        <p:nvSpPr>
          <p:cNvPr id="88" name="Google Shape;88;p4"/>
          <p:cNvSpPr/>
          <p:nvPr/>
        </p:nvSpPr>
        <p:spPr>
          <a:xfrm>
            <a:off x="4572000" y="130125"/>
            <a:ext cx="2722200" cy="2421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Architecture Flow</a:t>
            </a:r>
            <a:endParaRPr sz="1400" b="1" i="0" u="none" strike="noStrike" cap="none">
              <a:solidFill>
                <a:srgbClr val="000000"/>
              </a:solidFill>
              <a:latin typeface="Arial"/>
              <a:ea typeface="Arial"/>
              <a:cs typeface="Arial"/>
              <a:sym typeface="Arial"/>
            </a:endParaRPr>
          </a:p>
        </p:txBody>
      </p:sp>
      <p:sp>
        <p:nvSpPr>
          <p:cNvPr id="89" name="Google Shape;89;p4"/>
          <p:cNvSpPr/>
          <p:nvPr/>
        </p:nvSpPr>
        <p:spPr>
          <a:xfrm>
            <a:off x="3279700" y="2697413"/>
            <a:ext cx="5690100" cy="19980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r>
              <a:rPr lang="en" sz="1100" b="0" i="0" u="none" strike="noStrike" cap="none">
                <a:solidFill>
                  <a:srgbClr val="000000"/>
                </a:solidFill>
                <a:latin typeface="Arial"/>
                <a:ea typeface="Arial"/>
                <a:cs typeface="Arial"/>
                <a:sym typeface="Arial"/>
              </a:rPr>
              <a:t>&lt;Add logos or names of languages / libraries / repositories / platforms used / </a:t>
            </a:r>
            <a:r>
              <a:rPr lang="en" sz="1100" b="1" i="0" u="none" strike="noStrike" cap="none">
                <a:solidFill>
                  <a:srgbClr val="000000"/>
                </a:solidFill>
                <a:latin typeface="Arial"/>
                <a:ea typeface="Arial"/>
                <a:cs typeface="Arial"/>
                <a:sym typeface="Arial"/>
              </a:rPr>
              <a:t>cite data sources used</a:t>
            </a:r>
            <a:r>
              <a:rPr lang="en" sz="1100" b="0" i="0" u="none" strike="noStrike" cap="none">
                <a:solidFill>
                  <a:srgbClr val="000000"/>
                </a:solidFill>
                <a:latin typeface="Arial"/>
                <a:ea typeface="Arial"/>
                <a:cs typeface="Arial"/>
                <a:sym typeface="Arial"/>
              </a:rPr>
              <a:t>&gt;</a:t>
            </a:r>
            <a:endParaRPr sz="1100" b="0" i="0" u="none" strike="noStrike" cap="none">
              <a:solidFill>
                <a:srgbClr val="000000"/>
              </a:solidFill>
              <a:latin typeface="Arial"/>
              <a:ea typeface="Arial"/>
              <a:cs typeface="Arial"/>
              <a:sym typeface="Arial"/>
            </a:endParaRPr>
          </a:p>
        </p:txBody>
      </p:sp>
      <p:sp>
        <p:nvSpPr>
          <p:cNvPr id="90" name="Google Shape;90;p4"/>
          <p:cNvSpPr/>
          <p:nvPr/>
        </p:nvSpPr>
        <p:spPr>
          <a:xfrm>
            <a:off x="4616850" y="2380525"/>
            <a:ext cx="2722200" cy="295733"/>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Arial"/>
                <a:ea typeface="Arial"/>
                <a:cs typeface="Arial"/>
                <a:sym typeface="Arial"/>
              </a:rPr>
              <a:t>Technologies Used</a:t>
            </a:r>
            <a:endParaRPr sz="1400" b="1" i="0" u="none" strike="noStrike" cap="none" dirty="0">
              <a:solidFill>
                <a:srgbClr val="000000"/>
              </a:solidFill>
              <a:latin typeface="Arial"/>
              <a:ea typeface="Arial"/>
              <a:cs typeface="Arial"/>
              <a:sym typeface="Arial"/>
            </a:endParaRPr>
          </a:p>
        </p:txBody>
      </p:sp>
      <p:sp>
        <p:nvSpPr>
          <p:cNvPr id="2" name="Google Shape;89;p4">
            <a:extLst>
              <a:ext uri="{FF2B5EF4-FFF2-40B4-BE49-F238E27FC236}">
                <a16:creationId xmlns:a16="http://schemas.microsoft.com/office/drawing/2014/main" id="{2A52607E-ED9A-38CF-6D01-8AB9CC093CEE}"/>
              </a:ext>
            </a:extLst>
          </p:cNvPr>
          <p:cNvSpPr/>
          <p:nvPr/>
        </p:nvSpPr>
        <p:spPr>
          <a:xfrm>
            <a:off x="3279700" y="2697413"/>
            <a:ext cx="5690100" cy="19980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1C5202F4-DECA-90D6-684C-5F361893649F}"/>
              </a:ext>
            </a:extLst>
          </p:cNvPr>
          <p:cNvPicPr>
            <a:picLocks noChangeAspect="1"/>
          </p:cNvPicPr>
          <p:nvPr/>
        </p:nvPicPr>
        <p:blipFill>
          <a:blip r:embed="rId3"/>
          <a:stretch>
            <a:fillRect/>
          </a:stretch>
        </p:blipFill>
        <p:spPr>
          <a:xfrm>
            <a:off x="3517557" y="2939513"/>
            <a:ext cx="832021" cy="486757"/>
          </a:xfrm>
          <a:prstGeom prst="rect">
            <a:avLst/>
          </a:prstGeom>
        </p:spPr>
      </p:pic>
      <p:pic>
        <p:nvPicPr>
          <p:cNvPr id="4" name="Picture 3">
            <a:extLst>
              <a:ext uri="{FF2B5EF4-FFF2-40B4-BE49-F238E27FC236}">
                <a16:creationId xmlns:a16="http://schemas.microsoft.com/office/drawing/2014/main" id="{DD3563D5-E67D-F968-56A9-B118ADD74AC9}"/>
              </a:ext>
            </a:extLst>
          </p:cNvPr>
          <p:cNvPicPr>
            <a:picLocks noChangeAspect="1"/>
          </p:cNvPicPr>
          <p:nvPr/>
        </p:nvPicPr>
        <p:blipFill>
          <a:blip r:embed="rId4"/>
          <a:stretch>
            <a:fillRect/>
          </a:stretch>
        </p:blipFill>
        <p:spPr>
          <a:xfrm>
            <a:off x="4397427" y="2904055"/>
            <a:ext cx="533869" cy="518419"/>
          </a:xfrm>
          <a:prstGeom prst="rect">
            <a:avLst/>
          </a:prstGeom>
        </p:spPr>
      </p:pic>
      <p:pic>
        <p:nvPicPr>
          <p:cNvPr id="5" name="Picture 4">
            <a:extLst>
              <a:ext uri="{FF2B5EF4-FFF2-40B4-BE49-F238E27FC236}">
                <a16:creationId xmlns:a16="http://schemas.microsoft.com/office/drawing/2014/main" id="{4640DD9D-52B3-10A1-131D-97360F97EECD}"/>
              </a:ext>
            </a:extLst>
          </p:cNvPr>
          <p:cNvPicPr>
            <a:picLocks noChangeAspect="1"/>
          </p:cNvPicPr>
          <p:nvPr/>
        </p:nvPicPr>
        <p:blipFill>
          <a:blip r:embed="rId5"/>
          <a:stretch>
            <a:fillRect/>
          </a:stretch>
        </p:blipFill>
        <p:spPr>
          <a:xfrm>
            <a:off x="5017120" y="2878967"/>
            <a:ext cx="915980" cy="518419"/>
          </a:xfrm>
          <a:prstGeom prst="rect">
            <a:avLst/>
          </a:prstGeom>
        </p:spPr>
      </p:pic>
      <p:pic>
        <p:nvPicPr>
          <p:cNvPr id="7" name="Picture 6">
            <a:extLst>
              <a:ext uri="{FF2B5EF4-FFF2-40B4-BE49-F238E27FC236}">
                <a16:creationId xmlns:a16="http://schemas.microsoft.com/office/drawing/2014/main" id="{210F1FD5-717D-C29A-38CB-A35ACCE626DA}"/>
              </a:ext>
            </a:extLst>
          </p:cNvPr>
          <p:cNvPicPr>
            <a:picLocks noChangeAspect="1"/>
          </p:cNvPicPr>
          <p:nvPr/>
        </p:nvPicPr>
        <p:blipFill>
          <a:blip r:embed="rId6"/>
          <a:stretch>
            <a:fillRect/>
          </a:stretch>
        </p:blipFill>
        <p:spPr>
          <a:xfrm>
            <a:off x="5977950" y="2975084"/>
            <a:ext cx="907204" cy="415613"/>
          </a:xfrm>
          <a:prstGeom prst="rect">
            <a:avLst/>
          </a:prstGeom>
        </p:spPr>
      </p:pic>
      <p:pic>
        <p:nvPicPr>
          <p:cNvPr id="8" name="Picture 7">
            <a:extLst>
              <a:ext uri="{FF2B5EF4-FFF2-40B4-BE49-F238E27FC236}">
                <a16:creationId xmlns:a16="http://schemas.microsoft.com/office/drawing/2014/main" id="{EB3D1BA0-7FB7-0C52-DC13-991B612778F3}"/>
              </a:ext>
            </a:extLst>
          </p:cNvPr>
          <p:cNvPicPr>
            <a:picLocks noChangeAspect="1"/>
          </p:cNvPicPr>
          <p:nvPr/>
        </p:nvPicPr>
        <p:blipFill>
          <a:blip r:embed="rId7"/>
          <a:stretch>
            <a:fillRect/>
          </a:stretch>
        </p:blipFill>
        <p:spPr>
          <a:xfrm>
            <a:off x="6930004" y="2975084"/>
            <a:ext cx="1108995" cy="295732"/>
          </a:xfrm>
          <a:prstGeom prst="rect">
            <a:avLst/>
          </a:prstGeom>
        </p:spPr>
      </p:pic>
      <p:pic>
        <p:nvPicPr>
          <p:cNvPr id="12" name="Picture 11">
            <a:extLst>
              <a:ext uri="{FF2B5EF4-FFF2-40B4-BE49-F238E27FC236}">
                <a16:creationId xmlns:a16="http://schemas.microsoft.com/office/drawing/2014/main" id="{715A1A3C-A6B4-2F74-4CE1-8ECE9599AEB9}"/>
              </a:ext>
            </a:extLst>
          </p:cNvPr>
          <p:cNvPicPr>
            <a:picLocks noChangeAspect="1"/>
          </p:cNvPicPr>
          <p:nvPr/>
        </p:nvPicPr>
        <p:blipFill>
          <a:blip r:embed="rId8"/>
          <a:stretch>
            <a:fillRect/>
          </a:stretch>
        </p:blipFill>
        <p:spPr>
          <a:xfrm>
            <a:off x="4636681" y="3573611"/>
            <a:ext cx="1086983" cy="723036"/>
          </a:xfrm>
          <a:prstGeom prst="rect">
            <a:avLst/>
          </a:prstGeom>
        </p:spPr>
      </p:pic>
      <p:pic>
        <p:nvPicPr>
          <p:cNvPr id="18" name="Picture 17">
            <a:extLst>
              <a:ext uri="{FF2B5EF4-FFF2-40B4-BE49-F238E27FC236}">
                <a16:creationId xmlns:a16="http://schemas.microsoft.com/office/drawing/2014/main" id="{1921C624-046B-8518-8BE5-497DF4300C19}"/>
              </a:ext>
            </a:extLst>
          </p:cNvPr>
          <p:cNvPicPr>
            <a:picLocks noChangeAspect="1"/>
          </p:cNvPicPr>
          <p:nvPr/>
        </p:nvPicPr>
        <p:blipFill>
          <a:blip r:embed="rId9"/>
          <a:stretch>
            <a:fillRect/>
          </a:stretch>
        </p:blipFill>
        <p:spPr>
          <a:xfrm>
            <a:off x="6124750" y="3573611"/>
            <a:ext cx="1169450" cy="723036"/>
          </a:xfrm>
          <a:prstGeom prst="rect">
            <a:avLst/>
          </a:prstGeom>
        </p:spPr>
      </p:pic>
      <p:pic>
        <p:nvPicPr>
          <p:cNvPr id="11" name="Picture 10">
            <a:extLst>
              <a:ext uri="{FF2B5EF4-FFF2-40B4-BE49-F238E27FC236}">
                <a16:creationId xmlns:a16="http://schemas.microsoft.com/office/drawing/2014/main" id="{8BF58ADF-EA0D-5386-A858-9BFDB0EA33F0}"/>
              </a:ext>
            </a:extLst>
          </p:cNvPr>
          <p:cNvPicPr>
            <a:picLocks noChangeAspect="1"/>
          </p:cNvPicPr>
          <p:nvPr/>
        </p:nvPicPr>
        <p:blipFill>
          <a:blip r:embed="rId10"/>
          <a:stretch>
            <a:fillRect/>
          </a:stretch>
        </p:blipFill>
        <p:spPr>
          <a:xfrm>
            <a:off x="3911124" y="380717"/>
            <a:ext cx="4340751" cy="179318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5"/>
          <p:cNvSpPr txBox="1">
            <a:spLocks noGrp="1"/>
          </p:cNvSpPr>
          <p:nvPr>
            <p:ph type="title" idx="4294967295"/>
          </p:nvPr>
        </p:nvSpPr>
        <p:spPr>
          <a:xfrm>
            <a:off x="299400" y="246175"/>
            <a:ext cx="5534100" cy="525000"/>
          </a:xfrm>
          <a:prstGeom prst="rect">
            <a:avLst/>
          </a:prstGeom>
          <a:noFill/>
          <a:ln>
            <a:noFill/>
          </a:ln>
        </p:spPr>
        <p:txBody>
          <a:bodyPr spcFirstLastPara="1" wrap="square" lIns="91450" tIns="91450" rIns="91450" bIns="91450" anchor="t" anchorCtr="0">
            <a:spAutoFit/>
          </a:bodyPr>
          <a:lstStyle/>
          <a:p>
            <a:pPr marL="0" lvl="0" indent="0" algn="l" rtl="0">
              <a:lnSpc>
                <a:spcPct val="85000"/>
              </a:lnSpc>
              <a:spcBef>
                <a:spcPts val="0"/>
              </a:spcBef>
              <a:spcAft>
                <a:spcPts val="0"/>
              </a:spcAft>
              <a:buSzPts val="2600"/>
              <a:buNone/>
            </a:pPr>
            <a:r>
              <a:rPr lang="en"/>
              <a:t>Insight and Recommendations #1</a:t>
            </a:r>
            <a:endParaRPr/>
          </a:p>
        </p:txBody>
      </p:sp>
      <p:sp>
        <p:nvSpPr>
          <p:cNvPr id="96" name="Google Shape;96;p5"/>
          <p:cNvSpPr/>
          <p:nvPr/>
        </p:nvSpPr>
        <p:spPr>
          <a:xfrm>
            <a:off x="371376" y="1186700"/>
            <a:ext cx="2553600" cy="33741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r>
              <a:rPr lang="en" sz="1100" b="0" i="0" u="none" strike="noStrike" cap="none" dirty="0">
                <a:solidFill>
                  <a:srgbClr val="000000"/>
                </a:solidFill>
                <a:latin typeface="Arial"/>
                <a:ea typeface="Arial"/>
                <a:cs typeface="Arial"/>
                <a:sym typeface="Arial"/>
              </a:rPr>
              <a:t>We look at ways and means to make the Public Transportation more lucrative for population.</a:t>
            </a:r>
          </a:p>
          <a:p>
            <a:pPr marL="0" marR="0" lvl="0" indent="0" algn="just" rtl="0">
              <a:lnSpc>
                <a:spcPct val="115000"/>
              </a:lnSpc>
              <a:spcBef>
                <a:spcPts val="0"/>
              </a:spcBef>
              <a:spcAft>
                <a:spcPts val="0"/>
              </a:spcAft>
              <a:buClr>
                <a:srgbClr val="000000"/>
              </a:buClr>
              <a:buSzPts val="1100"/>
              <a:buFont typeface="Arial"/>
              <a:buNone/>
            </a:pPr>
            <a:endParaRPr lang="en" sz="1100" dirty="0"/>
          </a:p>
          <a:p>
            <a:pPr marL="0" marR="0" lvl="0" indent="0" algn="just" rtl="0">
              <a:lnSpc>
                <a:spcPct val="115000"/>
              </a:lnSpc>
              <a:spcBef>
                <a:spcPts val="0"/>
              </a:spcBef>
              <a:spcAft>
                <a:spcPts val="0"/>
              </a:spcAft>
              <a:buClr>
                <a:srgbClr val="000000"/>
              </a:buClr>
              <a:buSzPts val="1100"/>
              <a:buFont typeface="Arial"/>
              <a:buNone/>
            </a:pPr>
            <a:r>
              <a:rPr lang="en" sz="1100" b="0" i="0" u="none" strike="noStrike" cap="none" dirty="0">
                <a:solidFill>
                  <a:srgbClr val="000000"/>
                </a:solidFill>
                <a:latin typeface="Arial"/>
                <a:ea typeface="Arial"/>
                <a:cs typeface="Arial"/>
                <a:sym typeface="Arial"/>
              </a:rPr>
              <a:t>Giving them viable option.</a:t>
            </a:r>
            <a:endParaRPr sz="1100" b="0" i="0" u="none" strike="noStrike" cap="none" dirty="0">
              <a:solidFill>
                <a:srgbClr val="000000"/>
              </a:solidFill>
              <a:latin typeface="Arial"/>
              <a:ea typeface="Arial"/>
              <a:cs typeface="Arial"/>
              <a:sym typeface="Arial"/>
            </a:endParaRPr>
          </a:p>
        </p:txBody>
      </p:sp>
      <p:sp>
        <p:nvSpPr>
          <p:cNvPr id="97" name="Google Shape;97;p5"/>
          <p:cNvSpPr/>
          <p:nvPr/>
        </p:nvSpPr>
        <p:spPr>
          <a:xfrm>
            <a:off x="900550" y="945200"/>
            <a:ext cx="1317300" cy="2421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Insight</a:t>
            </a:r>
            <a:endParaRPr sz="1400" b="1" i="0" u="none" strike="noStrike" cap="none">
              <a:solidFill>
                <a:srgbClr val="000000"/>
              </a:solidFill>
              <a:latin typeface="Arial"/>
              <a:ea typeface="Arial"/>
              <a:cs typeface="Arial"/>
              <a:sym typeface="Arial"/>
            </a:endParaRPr>
          </a:p>
        </p:txBody>
      </p:sp>
      <p:sp>
        <p:nvSpPr>
          <p:cNvPr id="98" name="Google Shape;98;p5"/>
          <p:cNvSpPr/>
          <p:nvPr/>
        </p:nvSpPr>
        <p:spPr>
          <a:xfrm>
            <a:off x="3199025" y="1222832"/>
            <a:ext cx="5690100" cy="32397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r>
              <a:rPr lang="en" sz="1100" b="0" i="0" u="none" strike="noStrike" cap="none">
                <a:solidFill>
                  <a:srgbClr val="000000"/>
                </a:solidFill>
                <a:latin typeface="Arial"/>
                <a:ea typeface="Arial"/>
                <a:cs typeface="Arial"/>
                <a:sym typeface="Arial"/>
              </a:rPr>
              <a:t>&lt; Insert Graph / Image / Video here &gt;</a:t>
            </a:r>
            <a:endParaRPr sz="1100" b="0" i="0" u="none" strike="noStrike" cap="none">
              <a:solidFill>
                <a:srgbClr val="000000"/>
              </a:solidFill>
              <a:latin typeface="Arial"/>
              <a:ea typeface="Arial"/>
              <a:cs typeface="Arial"/>
              <a:sym typeface="Arial"/>
            </a:endParaRPr>
          </a:p>
        </p:txBody>
      </p:sp>
      <p:sp>
        <p:nvSpPr>
          <p:cNvPr id="99" name="Google Shape;99;p5"/>
          <p:cNvSpPr/>
          <p:nvPr/>
        </p:nvSpPr>
        <p:spPr>
          <a:xfrm>
            <a:off x="4301175" y="990350"/>
            <a:ext cx="3297600" cy="3927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Title of Insight</a:t>
            </a:r>
            <a:endParaRPr sz="1400" b="1" i="0" u="none" strike="noStrike" cap="none">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BB3AD3FD-868B-89E5-4008-8158E1B1EA0A}"/>
              </a:ext>
            </a:extLst>
          </p:cNvPr>
          <p:cNvPicPr>
            <a:picLocks noChangeAspect="1"/>
          </p:cNvPicPr>
          <p:nvPr/>
        </p:nvPicPr>
        <p:blipFill>
          <a:blip r:embed="rId3"/>
          <a:stretch>
            <a:fillRect/>
          </a:stretch>
        </p:blipFill>
        <p:spPr>
          <a:xfrm>
            <a:off x="3478363" y="1647845"/>
            <a:ext cx="2187274" cy="250530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8;p5">
            <a:extLst>
              <a:ext uri="{FF2B5EF4-FFF2-40B4-BE49-F238E27FC236}">
                <a16:creationId xmlns:a16="http://schemas.microsoft.com/office/drawing/2014/main" id="{61DB4182-A5FB-20BE-47CB-4DA57D263F35}"/>
              </a:ext>
            </a:extLst>
          </p:cNvPr>
          <p:cNvSpPr/>
          <p:nvPr/>
        </p:nvSpPr>
        <p:spPr>
          <a:xfrm>
            <a:off x="438615" y="223024"/>
            <a:ext cx="8450510" cy="4239508"/>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r>
              <a:rPr lang="en" sz="1100" b="0" i="0" u="none" strike="noStrike" cap="none">
                <a:solidFill>
                  <a:srgbClr val="000000"/>
                </a:solidFill>
                <a:latin typeface="Arial"/>
                <a:ea typeface="Arial"/>
                <a:cs typeface="Arial"/>
                <a:sym typeface="Arial"/>
              </a:rPr>
              <a:t>&lt; Insert Graph / Image / Video here &gt;</a:t>
            </a:r>
            <a:endParaRPr sz="1100" b="0" i="0" u="none" strike="noStrike" cap="none">
              <a:solidFill>
                <a:srgbClr val="000000"/>
              </a:solidFill>
              <a:latin typeface="Arial"/>
              <a:ea typeface="Arial"/>
              <a:cs typeface="Arial"/>
              <a:sym typeface="Arial"/>
            </a:endParaRPr>
          </a:p>
        </p:txBody>
      </p:sp>
      <p:sp>
        <p:nvSpPr>
          <p:cNvPr id="5" name="Google Shape;99;p5">
            <a:extLst>
              <a:ext uri="{FF2B5EF4-FFF2-40B4-BE49-F238E27FC236}">
                <a16:creationId xmlns:a16="http://schemas.microsoft.com/office/drawing/2014/main" id="{7A7A4932-5F76-9EDE-BAAE-80969833FF85}"/>
              </a:ext>
            </a:extLst>
          </p:cNvPr>
          <p:cNvSpPr/>
          <p:nvPr/>
        </p:nvSpPr>
        <p:spPr>
          <a:xfrm>
            <a:off x="4157268" y="0"/>
            <a:ext cx="3297600" cy="446049"/>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Arial"/>
                <a:ea typeface="Arial"/>
                <a:cs typeface="Arial"/>
                <a:sym typeface="Arial"/>
              </a:rPr>
              <a:t>Route Analysis App</a:t>
            </a:r>
            <a:endParaRPr sz="1400" b="1" i="0" u="none" strike="noStrike" cap="none" dirty="0">
              <a:solidFill>
                <a:srgbClr val="000000"/>
              </a:solidFill>
              <a:latin typeface="Arial"/>
              <a:ea typeface="Arial"/>
              <a:cs typeface="Arial"/>
              <a:sym typeface="Arial"/>
            </a:endParaRPr>
          </a:p>
        </p:txBody>
      </p:sp>
      <p:pic>
        <p:nvPicPr>
          <p:cNvPr id="6" name="Picture 5">
            <a:extLst>
              <a:ext uri="{FF2B5EF4-FFF2-40B4-BE49-F238E27FC236}">
                <a16:creationId xmlns:a16="http://schemas.microsoft.com/office/drawing/2014/main" id="{71C51E4A-F7D8-732F-ED33-1209B1557E47}"/>
              </a:ext>
            </a:extLst>
          </p:cNvPr>
          <p:cNvPicPr>
            <a:picLocks noChangeAspect="1"/>
          </p:cNvPicPr>
          <p:nvPr/>
        </p:nvPicPr>
        <p:blipFill>
          <a:blip r:embed="rId2"/>
          <a:stretch>
            <a:fillRect/>
          </a:stretch>
        </p:blipFill>
        <p:spPr>
          <a:xfrm>
            <a:off x="700924" y="1042106"/>
            <a:ext cx="4740896" cy="2914517"/>
          </a:xfrm>
          <a:prstGeom prst="rect">
            <a:avLst/>
          </a:prstGeom>
        </p:spPr>
      </p:pic>
      <p:pic>
        <p:nvPicPr>
          <p:cNvPr id="8" name="Picture 7">
            <a:extLst>
              <a:ext uri="{FF2B5EF4-FFF2-40B4-BE49-F238E27FC236}">
                <a16:creationId xmlns:a16="http://schemas.microsoft.com/office/drawing/2014/main" id="{A6C23F01-0494-F806-9617-C773D6E51C1C}"/>
              </a:ext>
            </a:extLst>
          </p:cNvPr>
          <p:cNvPicPr>
            <a:picLocks noChangeAspect="1"/>
          </p:cNvPicPr>
          <p:nvPr/>
        </p:nvPicPr>
        <p:blipFill>
          <a:blip r:embed="rId3"/>
          <a:stretch>
            <a:fillRect/>
          </a:stretch>
        </p:blipFill>
        <p:spPr>
          <a:xfrm>
            <a:off x="3699544" y="446049"/>
            <a:ext cx="5105145" cy="726397"/>
          </a:xfrm>
          <a:prstGeom prst="rect">
            <a:avLst/>
          </a:prstGeom>
        </p:spPr>
      </p:pic>
      <p:sp>
        <p:nvSpPr>
          <p:cNvPr id="9" name="TextBox 8">
            <a:extLst>
              <a:ext uri="{FF2B5EF4-FFF2-40B4-BE49-F238E27FC236}">
                <a16:creationId xmlns:a16="http://schemas.microsoft.com/office/drawing/2014/main" id="{D6EBEBBD-5E33-27CE-28B6-39D47B368C36}"/>
              </a:ext>
            </a:extLst>
          </p:cNvPr>
          <p:cNvSpPr txBox="1"/>
          <p:nvPr/>
        </p:nvSpPr>
        <p:spPr>
          <a:xfrm>
            <a:off x="6252117" y="1709854"/>
            <a:ext cx="1826711" cy="2246769"/>
          </a:xfrm>
          <a:prstGeom prst="rect">
            <a:avLst/>
          </a:prstGeom>
          <a:noFill/>
        </p:spPr>
        <p:txBody>
          <a:bodyPr wrap="square" rtlCol="0">
            <a:spAutoFit/>
          </a:bodyPr>
          <a:lstStyle/>
          <a:p>
            <a:r>
              <a:rPr lang="en-IN" dirty="0"/>
              <a:t>We create simple network analysis app using </a:t>
            </a:r>
            <a:r>
              <a:rPr lang="en-IN" dirty="0" err="1"/>
              <a:t>streamlit</a:t>
            </a:r>
            <a:r>
              <a:rPr lang="en-IN" dirty="0"/>
              <a:t> link analysis library for officials to analyse their routes. .We use snowflake LLM functions to find answers on how to optimise routes.</a:t>
            </a:r>
          </a:p>
        </p:txBody>
      </p:sp>
    </p:spTree>
    <p:extLst>
      <p:ext uri="{BB962C8B-B14F-4D97-AF65-F5344CB8AC3E}">
        <p14:creationId xmlns:p14="http://schemas.microsoft.com/office/powerpoint/2010/main" val="3444060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B17C72-D6E3-E986-E96C-2960AB3B673D}"/>
            </a:ext>
          </a:extLst>
        </p:cNvPr>
        <p:cNvGrpSpPr/>
        <p:nvPr/>
      </p:nvGrpSpPr>
      <p:grpSpPr>
        <a:xfrm>
          <a:off x="0" y="0"/>
          <a:ext cx="0" cy="0"/>
          <a:chOff x="0" y="0"/>
          <a:chExt cx="0" cy="0"/>
        </a:xfrm>
      </p:grpSpPr>
      <p:sp>
        <p:nvSpPr>
          <p:cNvPr id="4" name="Google Shape;98;p5">
            <a:extLst>
              <a:ext uri="{FF2B5EF4-FFF2-40B4-BE49-F238E27FC236}">
                <a16:creationId xmlns:a16="http://schemas.microsoft.com/office/drawing/2014/main" id="{8A68206B-A4B3-8AB2-AF93-3A080F601B9D}"/>
              </a:ext>
            </a:extLst>
          </p:cNvPr>
          <p:cNvSpPr/>
          <p:nvPr/>
        </p:nvSpPr>
        <p:spPr>
          <a:xfrm>
            <a:off x="438615" y="223024"/>
            <a:ext cx="8450510" cy="4239508"/>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r>
              <a:rPr lang="en" sz="1100" b="0" i="0" u="none" strike="noStrike" cap="none">
                <a:solidFill>
                  <a:srgbClr val="000000"/>
                </a:solidFill>
                <a:latin typeface="Arial"/>
                <a:ea typeface="Arial"/>
                <a:cs typeface="Arial"/>
                <a:sym typeface="Arial"/>
              </a:rPr>
              <a:t>&lt; Insert Graph / Image / Video here &gt;</a:t>
            </a:r>
            <a:endParaRPr sz="1100" b="0" i="0" u="none" strike="noStrike" cap="none">
              <a:solidFill>
                <a:srgbClr val="000000"/>
              </a:solidFill>
              <a:latin typeface="Arial"/>
              <a:ea typeface="Arial"/>
              <a:cs typeface="Arial"/>
              <a:sym typeface="Arial"/>
            </a:endParaRPr>
          </a:p>
        </p:txBody>
      </p:sp>
      <p:sp>
        <p:nvSpPr>
          <p:cNvPr id="5" name="Google Shape;99;p5">
            <a:extLst>
              <a:ext uri="{FF2B5EF4-FFF2-40B4-BE49-F238E27FC236}">
                <a16:creationId xmlns:a16="http://schemas.microsoft.com/office/drawing/2014/main" id="{11C115BA-F4D7-F1FA-6972-9EBD04F09DAA}"/>
              </a:ext>
            </a:extLst>
          </p:cNvPr>
          <p:cNvSpPr/>
          <p:nvPr/>
        </p:nvSpPr>
        <p:spPr>
          <a:xfrm>
            <a:off x="4157268" y="0"/>
            <a:ext cx="3297600" cy="446049"/>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Arial"/>
                <a:ea typeface="Arial"/>
                <a:cs typeface="Arial"/>
                <a:sym typeface="Arial"/>
              </a:rPr>
              <a:t>Lasts mile analysis App</a:t>
            </a:r>
            <a:endParaRPr sz="1400" b="1" i="0" u="none" strike="noStrike" cap="none" dirty="0">
              <a:solidFill>
                <a:srgbClr val="000000"/>
              </a:solidFill>
              <a:latin typeface="Arial"/>
              <a:ea typeface="Arial"/>
              <a:cs typeface="Arial"/>
              <a:sym typeface="Arial"/>
            </a:endParaRPr>
          </a:p>
        </p:txBody>
      </p:sp>
      <p:sp>
        <p:nvSpPr>
          <p:cNvPr id="9" name="TextBox 8">
            <a:extLst>
              <a:ext uri="{FF2B5EF4-FFF2-40B4-BE49-F238E27FC236}">
                <a16:creationId xmlns:a16="http://schemas.microsoft.com/office/drawing/2014/main" id="{3198867C-57BE-5D40-362A-05070595E35A}"/>
              </a:ext>
            </a:extLst>
          </p:cNvPr>
          <p:cNvSpPr txBox="1"/>
          <p:nvPr/>
        </p:nvSpPr>
        <p:spPr>
          <a:xfrm>
            <a:off x="5360019" y="1709854"/>
            <a:ext cx="2718809" cy="738664"/>
          </a:xfrm>
          <a:prstGeom prst="rect">
            <a:avLst/>
          </a:prstGeom>
          <a:noFill/>
        </p:spPr>
        <p:txBody>
          <a:bodyPr wrap="square" rtlCol="0">
            <a:spAutoFit/>
          </a:bodyPr>
          <a:lstStyle/>
          <a:p>
            <a:r>
              <a:rPr lang="en-IN" dirty="0"/>
              <a:t>We create simple app using snowflake and folium to demand routes for public. </a:t>
            </a:r>
          </a:p>
        </p:txBody>
      </p:sp>
      <p:pic>
        <p:nvPicPr>
          <p:cNvPr id="3" name="Picture 2">
            <a:extLst>
              <a:ext uri="{FF2B5EF4-FFF2-40B4-BE49-F238E27FC236}">
                <a16:creationId xmlns:a16="http://schemas.microsoft.com/office/drawing/2014/main" id="{583C6AD2-5BED-9F11-BDCA-E5A99BB48B3B}"/>
              </a:ext>
            </a:extLst>
          </p:cNvPr>
          <p:cNvPicPr>
            <a:picLocks noChangeAspect="1"/>
          </p:cNvPicPr>
          <p:nvPr/>
        </p:nvPicPr>
        <p:blipFill>
          <a:blip r:embed="rId2"/>
          <a:stretch>
            <a:fillRect/>
          </a:stretch>
        </p:blipFill>
        <p:spPr>
          <a:xfrm>
            <a:off x="587297" y="1172446"/>
            <a:ext cx="4772722" cy="2832272"/>
          </a:xfrm>
          <a:prstGeom prst="rect">
            <a:avLst/>
          </a:prstGeom>
        </p:spPr>
      </p:pic>
      <p:pic>
        <p:nvPicPr>
          <p:cNvPr id="10" name="Picture 9">
            <a:extLst>
              <a:ext uri="{FF2B5EF4-FFF2-40B4-BE49-F238E27FC236}">
                <a16:creationId xmlns:a16="http://schemas.microsoft.com/office/drawing/2014/main" id="{20487C26-5338-E580-3E1C-26A368956B57}"/>
              </a:ext>
            </a:extLst>
          </p:cNvPr>
          <p:cNvPicPr>
            <a:picLocks noChangeAspect="1"/>
          </p:cNvPicPr>
          <p:nvPr/>
        </p:nvPicPr>
        <p:blipFill>
          <a:blip r:embed="rId3"/>
          <a:stretch>
            <a:fillRect/>
          </a:stretch>
        </p:blipFill>
        <p:spPr>
          <a:xfrm>
            <a:off x="5215177" y="2811918"/>
            <a:ext cx="2427125" cy="1415823"/>
          </a:xfrm>
          <a:prstGeom prst="rect">
            <a:avLst/>
          </a:prstGeom>
        </p:spPr>
      </p:pic>
      <p:pic>
        <p:nvPicPr>
          <p:cNvPr id="12" name="Picture 11">
            <a:extLst>
              <a:ext uri="{FF2B5EF4-FFF2-40B4-BE49-F238E27FC236}">
                <a16:creationId xmlns:a16="http://schemas.microsoft.com/office/drawing/2014/main" id="{CDA527C9-E4E8-30E9-523A-235BEBEDFB51}"/>
              </a:ext>
            </a:extLst>
          </p:cNvPr>
          <p:cNvPicPr>
            <a:picLocks noChangeAspect="1"/>
          </p:cNvPicPr>
          <p:nvPr/>
        </p:nvPicPr>
        <p:blipFill>
          <a:blip r:embed="rId4"/>
          <a:stretch>
            <a:fillRect/>
          </a:stretch>
        </p:blipFill>
        <p:spPr>
          <a:xfrm>
            <a:off x="1001187" y="475377"/>
            <a:ext cx="6576630" cy="883997"/>
          </a:xfrm>
          <a:prstGeom prst="rect">
            <a:avLst/>
          </a:prstGeom>
        </p:spPr>
      </p:pic>
    </p:spTree>
    <p:extLst>
      <p:ext uri="{BB962C8B-B14F-4D97-AF65-F5344CB8AC3E}">
        <p14:creationId xmlns:p14="http://schemas.microsoft.com/office/powerpoint/2010/main" val="717245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6"/>
          <p:cNvSpPr txBox="1">
            <a:spLocks noGrp="1"/>
          </p:cNvSpPr>
          <p:nvPr>
            <p:ph type="title" idx="4294967295"/>
          </p:nvPr>
        </p:nvSpPr>
        <p:spPr>
          <a:xfrm>
            <a:off x="299400" y="246175"/>
            <a:ext cx="5534100" cy="525000"/>
          </a:xfrm>
          <a:prstGeom prst="rect">
            <a:avLst/>
          </a:prstGeom>
          <a:noFill/>
          <a:ln>
            <a:noFill/>
          </a:ln>
        </p:spPr>
        <p:txBody>
          <a:bodyPr spcFirstLastPara="1" wrap="square" lIns="91450" tIns="91450" rIns="91450" bIns="91450" anchor="t" anchorCtr="0">
            <a:spAutoFit/>
          </a:bodyPr>
          <a:lstStyle/>
          <a:p>
            <a:pPr marL="0" lvl="0" indent="0" algn="l" rtl="0">
              <a:lnSpc>
                <a:spcPct val="85000"/>
              </a:lnSpc>
              <a:spcBef>
                <a:spcPts val="0"/>
              </a:spcBef>
              <a:spcAft>
                <a:spcPts val="0"/>
              </a:spcAft>
              <a:buSzPts val="2600"/>
              <a:buNone/>
            </a:pPr>
            <a:r>
              <a:rPr lang="en"/>
              <a:t>Insight and Recommendations #2</a:t>
            </a:r>
            <a:endParaRPr/>
          </a:p>
        </p:txBody>
      </p:sp>
      <p:sp>
        <p:nvSpPr>
          <p:cNvPr id="105" name="Google Shape;105;p6"/>
          <p:cNvSpPr/>
          <p:nvPr/>
        </p:nvSpPr>
        <p:spPr>
          <a:xfrm>
            <a:off x="340525" y="1088575"/>
            <a:ext cx="2553600" cy="33741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r>
              <a:rPr lang="en-US" sz="1100" b="0" i="0" u="none" strike="noStrike" cap="none" dirty="0">
                <a:solidFill>
                  <a:srgbClr val="000000"/>
                </a:solidFill>
                <a:latin typeface="Arial"/>
                <a:ea typeface="Arial"/>
                <a:cs typeface="Arial"/>
                <a:sym typeface="Arial"/>
              </a:rPr>
              <a:t>We look at ways and means to make the Public Transportation more optimized.</a:t>
            </a:r>
          </a:p>
        </p:txBody>
      </p:sp>
      <p:sp>
        <p:nvSpPr>
          <p:cNvPr id="106" name="Google Shape;106;p6"/>
          <p:cNvSpPr/>
          <p:nvPr/>
        </p:nvSpPr>
        <p:spPr>
          <a:xfrm>
            <a:off x="900550" y="945200"/>
            <a:ext cx="1317300" cy="2421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Insight</a:t>
            </a:r>
            <a:endParaRPr sz="1400" b="1" i="0" u="none" strike="noStrike" cap="none">
              <a:solidFill>
                <a:srgbClr val="000000"/>
              </a:solidFill>
              <a:latin typeface="Arial"/>
              <a:ea typeface="Arial"/>
              <a:cs typeface="Arial"/>
              <a:sym typeface="Arial"/>
            </a:endParaRPr>
          </a:p>
        </p:txBody>
      </p:sp>
      <p:sp>
        <p:nvSpPr>
          <p:cNvPr id="107" name="Google Shape;107;p6"/>
          <p:cNvSpPr/>
          <p:nvPr/>
        </p:nvSpPr>
        <p:spPr>
          <a:xfrm>
            <a:off x="3199025" y="1222832"/>
            <a:ext cx="5690100" cy="32397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r>
              <a:rPr lang="en" sz="1100" b="0" i="0" u="none" strike="noStrike" cap="none" dirty="0">
                <a:solidFill>
                  <a:srgbClr val="000000"/>
                </a:solidFill>
                <a:latin typeface="Arial"/>
                <a:ea typeface="Arial"/>
                <a:cs typeface="Arial"/>
                <a:sym typeface="Arial"/>
              </a:rPr>
              <a:t>We take various feedback from snowflake analysis regarding various amenities provided on transport</a:t>
            </a:r>
            <a:endParaRPr sz="1100" b="0" i="0" u="none" strike="noStrike" cap="none" dirty="0">
              <a:solidFill>
                <a:srgbClr val="000000"/>
              </a:solidFill>
              <a:latin typeface="Arial"/>
              <a:ea typeface="Arial"/>
              <a:cs typeface="Arial"/>
              <a:sym typeface="Arial"/>
            </a:endParaRPr>
          </a:p>
        </p:txBody>
      </p:sp>
      <p:sp>
        <p:nvSpPr>
          <p:cNvPr id="108" name="Google Shape;108;p6"/>
          <p:cNvSpPr/>
          <p:nvPr/>
        </p:nvSpPr>
        <p:spPr>
          <a:xfrm>
            <a:off x="4301175" y="990350"/>
            <a:ext cx="3297600" cy="3927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Title of Insight</a:t>
            </a:r>
            <a:endParaRPr sz="1400" b="1" i="0" u="none" strike="noStrike" cap="none">
              <a:solidFill>
                <a:srgbClr val="000000"/>
              </a:solidFill>
              <a:latin typeface="Arial"/>
              <a:ea typeface="Arial"/>
              <a:cs typeface="Arial"/>
              <a:sym typeface="Arial"/>
            </a:endParaRPr>
          </a:p>
        </p:txBody>
      </p:sp>
      <p:pic>
        <p:nvPicPr>
          <p:cNvPr id="2" name="Picture 1">
            <a:extLst>
              <a:ext uri="{FF2B5EF4-FFF2-40B4-BE49-F238E27FC236}">
                <a16:creationId xmlns:a16="http://schemas.microsoft.com/office/drawing/2014/main" id="{7C6AE4CB-ED7F-85CC-26E0-6F1E08E96A15}"/>
              </a:ext>
            </a:extLst>
          </p:cNvPr>
          <p:cNvPicPr>
            <a:picLocks noChangeAspect="1"/>
          </p:cNvPicPr>
          <p:nvPr/>
        </p:nvPicPr>
        <p:blipFill>
          <a:blip r:embed="rId3"/>
          <a:stretch>
            <a:fillRect/>
          </a:stretch>
        </p:blipFill>
        <p:spPr>
          <a:xfrm>
            <a:off x="3755633" y="1721012"/>
            <a:ext cx="4388683" cy="589904"/>
          </a:xfrm>
          <a:prstGeom prst="rect">
            <a:avLst/>
          </a:prstGeom>
        </p:spPr>
      </p:pic>
      <p:pic>
        <p:nvPicPr>
          <p:cNvPr id="4" name="Picture 3">
            <a:extLst>
              <a:ext uri="{FF2B5EF4-FFF2-40B4-BE49-F238E27FC236}">
                <a16:creationId xmlns:a16="http://schemas.microsoft.com/office/drawing/2014/main" id="{E21EB441-3B86-1D22-EED4-5D9A718522A7}"/>
              </a:ext>
            </a:extLst>
          </p:cNvPr>
          <p:cNvPicPr>
            <a:picLocks noChangeAspect="1"/>
          </p:cNvPicPr>
          <p:nvPr/>
        </p:nvPicPr>
        <p:blipFill>
          <a:blip r:embed="rId4"/>
          <a:stretch>
            <a:fillRect/>
          </a:stretch>
        </p:blipFill>
        <p:spPr>
          <a:xfrm>
            <a:off x="5145176" y="2862194"/>
            <a:ext cx="3812969" cy="152602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9A62F404-5654-739E-FE39-DC7280210B7B}"/>
            </a:ext>
          </a:extLst>
        </p:cNvPr>
        <p:cNvGrpSpPr/>
        <p:nvPr/>
      </p:nvGrpSpPr>
      <p:grpSpPr>
        <a:xfrm>
          <a:off x="0" y="0"/>
          <a:ext cx="0" cy="0"/>
          <a:chOff x="0" y="0"/>
          <a:chExt cx="0" cy="0"/>
        </a:xfrm>
      </p:grpSpPr>
      <p:sp>
        <p:nvSpPr>
          <p:cNvPr id="104" name="Google Shape;104;p6">
            <a:extLst>
              <a:ext uri="{FF2B5EF4-FFF2-40B4-BE49-F238E27FC236}">
                <a16:creationId xmlns:a16="http://schemas.microsoft.com/office/drawing/2014/main" id="{E6FB4CD2-B643-6DA0-F472-45CD26089673}"/>
              </a:ext>
            </a:extLst>
          </p:cNvPr>
          <p:cNvSpPr txBox="1">
            <a:spLocks noGrp="1"/>
          </p:cNvSpPr>
          <p:nvPr>
            <p:ph type="title" idx="4294967295"/>
          </p:nvPr>
        </p:nvSpPr>
        <p:spPr>
          <a:xfrm>
            <a:off x="299400" y="246175"/>
            <a:ext cx="5534100" cy="525000"/>
          </a:xfrm>
          <a:prstGeom prst="rect">
            <a:avLst/>
          </a:prstGeom>
          <a:noFill/>
          <a:ln>
            <a:noFill/>
          </a:ln>
        </p:spPr>
        <p:txBody>
          <a:bodyPr spcFirstLastPara="1" wrap="square" lIns="91450" tIns="91450" rIns="91450" bIns="91450" anchor="t" anchorCtr="0">
            <a:spAutoFit/>
          </a:bodyPr>
          <a:lstStyle/>
          <a:p>
            <a:pPr marL="0" lvl="0" indent="0" algn="l" rtl="0">
              <a:lnSpc>
                <a:spcPct val="85000"/>
              </a:lnSpc>
              <a:spcBef>
                <a:spcPts val="0"/>
              </a:spcBef>
              <a:spcAft>
                <a:spcPts val="0"/>
              </a:spcAft>
              <a:buSzPts val="2600"/>
              <a:buNone/>
            </a:pPr>
            <a:r>
              <a:rPr lang="en" dirty="0"/>
              <a:t>Insight and Recommendations #3</a:t>
            </a:r>
            <a:endParaRPr dirty="0"/>
          </a:p>
        </p:txBody>
      </p:sp>
      <p:sp>
        <p:nvSpPr>
          <p:cNvPr id="105" name="Google Shape;105;p6">
            <a:extLst>
              <a:ext uri="{FF2B5EF4-FFF2-40B4-BE49-F238E27FC236}">
                <a16:creationId xmlns:a16="http://schemas.microsoft.com/office/drawing/2014/main" id="{1EE9F9CC-59B0-7EA4-EED2-3EB57D6C0D40}"/>
              </a:ext>
            </a:extLst>
          </p:cNvPr>
          <p:cNvSpPr/>
          <p:nvPr/>
        </p:nvSpPr>
        <p:spPr>
          <a:xfrm>
            <a:off x="457225" y="1088432"/>
            <a:ext cx="2553600" cy="33741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r>
              <a:rPr lang="en" sz="1100" b="0" i="0" u="none" strike="noStrike" cap="none" dirty="0">
                <a:solidFill>
                  <a:srgbClr val="000000"/>
                </a:solidFill>
                <a:latin typeface="Arial"/>
                <a:ea typeface="Arial"/>
                <a:cs typeface="Arial"/>
                <a:sym typeface="Arial"/>
              </a:rPr>
              <a:t>We use various means to analyse and forecast trends based on data available.</a:t>
            </a:r>
          </a:p>
          <a:p>
            <a:pPr marL="0" marR="0" lvl="0" indent="0" algn="just" rtl="0">
              <a:lnSpc>
                <a:spcPct val="115000"/>
              </a:lnSpc>
              <a:spcBef>
                <a:spcPts val="0"/>
              </a:spcBef>
              <a:spcAft>
                <a:spcPts val="0"/>
              </a:spcAft>
              <a:buClr>
                <a:srgbClr val="000000"/>
              </a:buClr>
              <a:buSzPts val="1100"/>
              <a:buFont typeface="Arial"/>
              <a:buNone/>
            </a:pPr>
            <a:endParaRPr lang="en" sz="1100" dirty="0"/>
          </a:p>
          <a:p>
            <a:pPr marL="0" marR="0" lvl="0" indent="0" algn="just" rtl="0">
              <a:lnSpc>
                <a:spcPct val="115000"/>
              </a:lnSpc>
              <a:spcBef>
                <a:spcPts val="0"/>
              </a:spcBef>
              <a:spcAft>
                <a:spcPts val="0"/>
              </a:spcAft>
              <a:buClr>
                <a:srgbClr val="000000"/>
              </a:buClr>
              <a:buSzPts val="1100"/>
              <a:buFont typeface="Arial"/>
              <a:buNone/>
            </a:pPr>
            <a:r>
              <a:rPr lang="en" sz="1100" b="0" i="0" u="none" strike="noStrike" cap="none" dirty="0">
                <a:solidFill>
                  <a:srgbClr val="000000"/>
                </a:solidFill>
                <a:latin typeface="Arial"/>
                <a:ea typeface="Arial"/>
                <a:cs typeface="Arial"/>
                <a:sym typeface="Arial"/>
              </a:rPr>
              <a:t>We provide various visualisations to Public to raise their awareness using libraries like plotly.</a:t>
            </a:r>
          </a:p>
          <a:p>
            <a:pPr marL="0" marR="0" lvl="0" indent="0" algn="just" rtl="0">
              <a:lnSpc>
                <a:spcPct val="115000"/>
              </a:lnSpc>
              <a:spcBef>
                <a:spcPts val="0"/>
              </a:spcBef>
              <a:spcAft>
                <a:spcPts val="0"/>
              </a:spcAft>
              <a:buClr>
                <a:srgbClr val="000000"/>
              </a:buClr>
              <a:buSzPts val="1100"/>
              <a:buFont typeface="Arial"/>
              <a:buNone/>
            </a:pPr>
            <a:endParaRPr lang="en" sz="1100" dirty="0"/>
          </a:p>
          <a:p>
            <a:pPr marL="0" marR="0" lvl="0" indent="0" algn="just" rtl="0">
              <a:lnSpc>
                <a:spcPct val="115000"/>
              </a:lnSpc>
              <a:spcBef>
                <a:spcPts val="0"/>
              </a:spcBef>
              <a:spcAft>
                <a:spcPts val="0"/>
              </a:spcAft>
              <a:buClr>
                <a:srgbClr val="000000"/>
              </a:buClr>
              <a:buSzPts val="1100"/>
              <a:buFont typeface="Arial"/>
              <a:buNone/>
            </a:pPr>
            <a:r>
              <a:rPr lang="en" sz="1100" b="0" i="0" u="none" strike="noStrike" cap="none" dirty="0">
                <a:solidFill>
                  <a:srgbClr val="000000"/>
                </a:solidFill>
                <a:latin typeface="Arial"/>
                <a:ea typeface="Arial"/>
                <a:cs typeface="Arial"/>
                <a:sym typeface="Arial"/>
              </a:rPr>
              <a:t>We recoomend policies based on this.</a:t>
            </a:r>
            <a:endParaRPr sz="1100" b="0" i="0" u="none" strike="noStrike" cap="none" dirty="0">
              <a:solidFill>
                <a:srgbClr val="000000"/>
              </a:solidFill>
              <a:latin typeface="Arial"/>
              <a:ea typeface="Arial"/>
              <a:cs typeface="Arial"/>
              <a:sym typeface="Arial"/>
            </a:endParaRPr>
          </a:p>
        </p:txBody>
      </p:sp>
      <p:sp>
        <p:nvSpPr>
          <p:cNvPr id="106" name="Google Shape;106;p6">
            <a:extLst>
              <a:ext uri="{FF2B5EF4-FFF2-40B4-BE49-F238E27FC236}">
                <a16:creationId xmlns:a16="http://schemas.microsoft.com/office/drawing/2014/main" id="{61EC05DE-48EF-7EC1-DD85-8443FFA8401E}"/>
              </a:ext>
            </a:extLst>
          </p:cNvPr>
          <p:cNvSpPr/>
          <p:nvPr/>
        </p:nvSpPr>
        <p:spPr>
          <a:xfrm>
            <a:off x="900550" y="945200"/>
            <a:ext cx="1317300" cy="2421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Insight</a:t>
            </a:r>
            <a:endParaRPr sz="1400" b="1" i="0" u="none" strike="noStrike" cap="none">
              <a:solidFill>
                <a:srgbClr val="000000"/>
              </a:solidFill>
              <a:latin typeface="Arial"/>
              <a:ea typeface="Arial"/>
              <a:cs typeface="Arial"/>
              <a:sym typeface="Arial"/>
            </a:endParaRPr>
          </a:p>
        </p:txBody>
      </p:sp>
      <p:sp>
        <p:nvSpPr>
          <p:cNvPr id="107" name="Google Shape;107;p6">
            <a:extLst>
              <a:ext uri="{FF2B5EF4-FFF2-40B4-BE49-F238E27FC236}">
                <a16:creationId xmlns:a16="http://schemas.microsoft.com/office/drawing/2014/main" id="{A514FAFD-FBBE-99CA-CAA3-2AA85B809295}"/>
              </a:ext>
            </a:extLst>
          </p:cNvPr>
          <p:cNvSpPr/>
          <p:nvPr/>
        </p:nvSpPr>
        <p:spPr>
          <a:xfrm>
            <a:off x="3199025" y="1222832"/>
            <a:ext cx="5690100" cy="32397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p:txBody>
      </p:sp>
      <p:sp>
        <p:nvSpPr>
          <p:cNvPr id="108" name="Google Shape;108;p6">
            <a:extLst>
              <a:ext uri="{FF2B5EF4-FFF2-40B4-BE49-F238E27FC236}">
                <a16:creationId xmlns:a16="http://schemas.microsoft.com/office/drawing/2014/main" id="{4172AB25-1143-E510-5705-602FFDA628FC}"/>
              </a:ext>
            </a:extLst>
          </p:cNvPr>
          <p:cNvSpPr/>
          <p:nvPr/>
        </p:nvSpPr>
        <p:spPr>
          <a:xfrm>
            <a:off x="4301175" y="990350"/>
            <a:ext cx="3297600" cy="3927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Title of Insight</a:t>
            </a:r>
            <a:endParaRPr sz="1400" b="1" i="0" u="none" strike="noStrike" cap="none">
              <a:solidFill>
                <a:srgbClr val="000000"/>
              </a:solidFill>
              <a:latin typeface="Arial"/>
              <a:ea typeface="Arial"/>
              <a:cs typeface="Arial"/>
              <a:sym typeface="Arial"/>
            </a:endParaRPr>
          </a:p>
        </p:txBody>
      </p:sp>
      <p:pic>
        <p:nvPicPr>
          <p:cNvPr id="8" name="Picture 7">
            <a:extLst>
              <a:ext uri="{FF2B5EF4-FFF2-40B4-BE49-F238E27FC236}">
                <a16:creationId xmlns:a16="http://schemas.microsoft.com/office/drawing/2014/main" id="{B11CB419-FC63-5F2F-96F9-94F96DC7597F}"/>
              </a:ext>
            </a:extLst>
          </p:cNvPr>
          <p:cNvPicPr>
            <a:picLocks noChangeAspect="1"/>
          </p:cNvPicPr>
          <p:nvPr/>
        </p:nvPicPr>
        <p:blipFill>
          <a:blip r:embed="rId3"/>
          <a:stretch>
            <a:fillRect/>
          </a:stretch>
        </p:blipFill>
        <p:spPr>
          <a:xfrm>
            <a:off x="5218772" y="1445675"/>
            <a:ext cx="2929851" cy="1951471"/>
          </a:xfrm>
          <a:prstGeom prst="rect">
            <a:avLst/>
          </a:prstGeom>
        </p:spPr>
      </p:pic>
      <p:pic>
        <p:nvPicPr>
          <p:cNvPr id="10" name="Picture 9">
            <a:extLst>
              <a:ext uri="{FF2B5EF4-FFF2-40B4-BE49-F238E27FC236}">
                <a16:creationId xmlns:a16="http://schemas.microsoft.com/office/drawing/2014/main" id="{9DA3B7B4-D91A-78DF-3795-CF8BAAAAD575}"/>
              </a:ext>
            </a:extLst>
          </p:cNvPr>
          <p:cNvPicPr>
            <a:picLocks noChangeAspect="1"/>
          </p:cNvPicPr>
          <p:nvPr/>
        </p:nvPicPr>
        <p:blipFill>
          <a:blip r:embed="rId4"/>
          <a:stretch>
            <a:fillRect/>
          </a:stretch>
        </p:blipFill>
        <p:spPr>
          <a:xfrm>
            <a:off x="3352267" y="1647918"/>
            <a:ext cx="1562235" cy="662997"/>
          </a:xfrm>
          <a:prstGeom prst="rect">
            <a:avLst/>
          </a:prstGeom>
        </p:spPr>
      </p:pic>
    </p:spTree>
    <p:extLst>
      <p:ext uri="{BB962C8B-B14F-4D97-AF65-F5344CB8AC3E}">
        <p14:creationId xmlns:p14="http://schemas.microsoft.com/office/powerpoint/2010/main" val="85467555"/>
      </p:ext>
    </p:extLst>
  </p:cSld>
  <p:clrMapOvr>
    <a:masterClrMapping/>
  </p:clrMapOvr>
</p:sld>
</file>

<file path=ppt/theme/theme1.xml><?xml version="1.0" encoding="utf-8"?>
<a:theme xmlns:a="http://schemas.openxmlformats.org/drawingml/2006/main" name="Snowflake Corporate 2024">
  <a:themeElements>
    <a:clrScheme name="Snowflake 2018">
      <a:dk1>
        <a:srgbClr val="262626"/>
      </a:dk1>
      <a:lt1>
        <a:srgbClr val="FFFFFF"/>
      </a:lt1>
      <a:dk2>
        <a:srgbClr val="11567F"/>
      </a:dk2>
      <a:lt2>
        <a:srgbClr val="FFFFFF"/>
      </a:lt2>
      <a:accent1>
        <a:srgbClr val="29B5E8"/>
      </a:accent1>
      <a:accent2>
        <a:srgbClr val="11567F"/>
      </a:accent2>
      <a:accent3>
        <a:srgbClr val="71D3DC"/>
      </a:accent3>
      <a:accent4>
        <a:srgbClr val="FF9F36"/>
      </a:accent4>
      <a:accent5>
        <a:srgbClr val="7D44CF"/>
      </a:accent5>
      <a:accent6>
        <a:srgbClr val="D45B90"/>
      </a:accent6>
      <a:hlink>
        <a:srgbClr val="29B5E8"/>
      </a:hlink>
      <a:folHlink>
        <a:srgbClr val="BFBFB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289</TotalTime>
  <Words>430</Words>
  <Application>Microsoft Office PowerPoint</Application>
  <PresentationFormat>On-screen Show (16:9)</PresentationFormat>
  <Paragraphs>55</Paragraphs>
  <Slides>10</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Montserrat</vt:lpstr>
      <vt:lpstr>Arial Black</vt:lpstr>
      <vt:lpstr>Snowflake Corporate 2024</vt:lpstr>
      <vt:lpstr>Using AI and Data to Improve sustainability of Public Transport by making it more profitable and optimised</vt:lpstr>
      <vt:lpstr>PowerPoint Presentation</vt:lpstr>
      <vt:lpstr>PowerPoint Presentation</vt:lpstr>
      <vt:lpstr>PowerPoint Presentation</vt:lpstr>
      <vt:lpstr>Insight and Recommendations #1</vt:lpstr>
      <vt:lpstr>PowerPoint Presentation</vt:lpstr>
      <vt:lpstr>PowerPoint Presentation</vt:lpstr>
      <vt:lpstr>Insight and Recommendations #2</vt:lpstr>
      <vt:lpstr>Insight and Recommendations #3</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Dell</cp:lastModifiedBy>
  <cp:revision>20</cp:revision>
  <dcterms:modified xsi:type="dcterms:W3CDTF">2024-10-22T13:48:25Z</dcterms:modified>
</cp:coreProperties>
</file>