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EeApkBRQR+hZkAiCuLd7ov7y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-use layout">
  <p:cSld name="Multi-us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365750" y="274323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Data Cloud_1_1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20" name="Google Shape;20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0"/>
            <p:cNvPicPr preferRelativeResize="0"/>
            <p:nvPr/>
          </p:nvPicPr>
          <p:blipFill rotWithShape="1">
            <a:blip r:embed="rId3">
              <a:alphaModFix/>
            </a:blip>
            <a:srcRect b="138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0"/>
            <p:cNvPicPr preferRelativeResize="0"/>
            <p:nvPr/>
          </p:nvPicPr>
          <p:blipFill rotWithShape="1">
            <a:blip r:embed="rId4">
              <a:alphaModFix/>
            </a:blip>
            <a:srcRect b="138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oogle Shape;23;p10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24" name="Google Shape;24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0"/>
            <p:cNvPicPr preferRelativeResize="0"/>
            <p:nvPr/>
          </p:nvPicPr>
          <p:blipFill rotWithShape="1">
            <a:blip r:embed="rId3">
              <a:alphaModFix/>
            </a:blip>
            <a:srcRect b="138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0"/>
            <p:cNvPicPr preferRelativeResize="0"/>
            <p:nvPr/>
          </p:nvPicPr>
          <p:blipFill rotWithShape="1">
            <a:blip r:embed="rId4">
              <a:alphaModFix/>
            </a:blip>
            <a:srcRect b="138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10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0" sz="18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2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1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0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 txBox="1"/>
          <p:nvPr>
            <p:ph idx="3" type="title"/>
          </p:nvPr>
        </p:nvSpPr>
        <p:spPr>
          <a:xfrm>
            <a:off x="366600" y="1188725"/>
            <a:ext cx="7410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2pPr>
            <a:lvl3pPr lvl="2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3pPr>
            <a:lvl4pPr lvl="3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4pPr>
            <a:lvl5pPr lvl="4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5pPr>
            <a:lvl6pPr lvl="5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6pPr>
            <a:lvl7pPr lvl="6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7pPr>
            <a:lvl8pPr lvl="7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8pPr>
            <a:lvl9pPr lvl="8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 2">
  <p:cSld name="Blank (footer only) 2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2023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ooter only)">
  <p:cSld name="Data Cloud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2">
  <p:cSld name="Thank You_1">
    <p:bg>
      <p:bgPr>
        <a:solidFill>
          <a:schemeClr val="accen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57200" y="4444162"/>
            <a:ext cx="1444930" cy="330450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3"/>
          <p:cNvSpPr/>
          <p:nvPr/>
        </p:nvSpPr>
        <p:spPr>
          <a:xfrm>
            <a:off x="457202" y="4864608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-10" y="3770439"/>
            <a:ext cx="9143997" cy="1371564"/>
            <a:chOff x="-10" y="3735321"/>
            <a:chExt cx="9139427" cy="1408177"/>
          </a:xfrm>
        </p:grpSpPr>
        <p:pic>
          <p:nvPicPr>
            <p:cNvPr id="45" name="Google Shape;45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3"/>
            <p:cNvPicPr preferRelativeResize="0"/>
            <p:nvPr/>
          </p:nvPicPr>
          <p:blipFill rotWithShape="1">
            <a:blip r:embed="rId3">
              <a:alphaModFix/>
            </a:blip>
            <a:srcRect b="138" l="0" r="0" t="139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13"/>
            <p:cNvPicPr preferRelativeResize="0"/>
            <p:nvPr/>
          </p:nvPicPr>
          <p:blipFill rotWithShape="1">
            <a:blip r:embed="rId4">
              <a:alphaModFix/>
            </a:blip>
            <a:srcRect b="138" l="0" r="0" t="139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Data Cloud_1_1_3_2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-2" y="2914850"/>
            <a:ext cx="9143627" cy="2228425"/>
            <a:chOff x="-834856" y="2711517"/>
            <a:chExt cx="9978858" cy="2431981"/>
          </a:xfrm>
        </p:grpSpPr>
        <p:pic>
          <p:nvPicPr>
            <p:cNvPr id="50" name="Google Shape;50;p14"/>
            <p:cNvPicPr preferRelativeResize="0"/>
            <p:nvPr/>
          </p:nvPicPr>
          <p:blipFill rotWithShape="1">
            <a:blip r:embed="rId2">
              <a:alphaModFix amt="85000"/>
            </a:blip>
            <a:srcRect b="30781" l="45992" r="0" t="24707"/>
            <a:stretch/>
          </p:blipFill>
          <p:spPr>
            <a:xfrm>
              <a:off x="-834856" y="2711517"/>
              <a:ext cx="3540541" cy="243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4"/>
            <p:cNvPicPr preferRelativeResize="0"/>
            <p:nvPr/>
          </p:nvPicPr>
          <p:blipFill rotWithShape="1">
            <a:blip r:embed="rId3">
              <a:alphaModFix amt="85000"/>
            </a:blip>
            <a:srcRect b="30786" l="0" r="1930" t="25270"/>
            <a:stretch/>
          </p:blipFill>
          <p:spPr>
            <a:xfrm>
              <a:off x="2715550" y="2742300"/>
              <a:ext cx="6428452" cy="240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4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366600" y="1188725"/>
            <a:ext cx="7403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lvl="1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2pPr>
            <a:lvl3pPr lvl="2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3pPr>
            <a:lvl4pPr lvl="3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4pPr>
            <a:lvl5pPr lvl="4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5pPr>
            <a:lvl6pPr lvl="5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6pPr>
            <a:lvl7pPr lvl="6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7pPr>
            <a:lvl8pPr lvl="7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8pPr>
            <a:lvl9pPr lvl="8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 Black"/>
              <a:buNone/>
              <a:defRPr b="0" sz="44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0" sz="18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3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1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b="1"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457200" y="548640"/>
            <a:ext cx="1828808" cy="418012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1">
  <p:cSld name="Thank You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57200" y="4444162"/>
            <a:ext cx="1444930" cy="330450"/>
          </a:xfrm>
          <a:custGeom>
            <a:rect b="b" l="l" r="r" t="t"/>
            <a:pathLst>
              <a:path extrusionOk="0" h="2451" w="10771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457202" y="4864608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66550" y="274323"/>
            <a:ext cx="8348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65750" y="1280150"/>
            <a:ext cx="83202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8"/>
          <p:cNvSpPr txBox="1"/>
          <p:nvPr/>
        </p:nvSpPr>
        <p:spPr>
          <a:xfrm>
            <a:off x="3837300" y="-655600"/>
            <a:ext cx="53067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C8C8C8"/>
                </a:solidFill>
                <a:latin typeface="Arial"/>
                <a:ea typeface="Arial"/>
                <a:cs typeface="Arial"/>
                <a:sym typeface="Arial"/>
              </a:rPr>
              <a:t>SNOWFLAKE CORPORATE GOOGLE SLIDES THEME 2024 v1.1</a:t>
            </a:r>
            <a:endParaRPr b="0" i="0" sz="800" u="none" cap="none" strike="noStrike">
              <a:solidFill>
                <a:srgbClr val="C8C8C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403">
          <p15:clr>
            <a:srgbClr val="F26B43"/>
          </p15:clr>
        </p15:guide>
        <p15:guide id="3" orient="horz" pos="1620">
          <p15:clr>
            <a:srgbClr val="EA4335"/>
          </p15:clr>
        </p15:guide>
        <p15:guide id="4" orient="horz" pos="2952">
          <p15:clr>
            <a:srgbClr val="F26B43"/>
          </p15:clr>
        </p15:guide>
        <p15:guide id="5" pos="288">
          <p15:clr>
            <a:srgbClr val="EA4335"/>
          </p15:clr>
        </p15:guide>
        <p15:guide id="6" pos="547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365750" y="274323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File → Make a copy → Entire Presentation</a:t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88" y="842425"/>
            <a:ext cx="7708725" cy="39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65760" y="274320"/>
            <a:ext cx="8321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INSTRUCTIONS: 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1012575" y="1334775"/>
            <a:ext cx="72954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your hackathon presentation, please use these slides as a template. 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encouraged to make adjustments as necessary to suit your requirements. These slides will provide a structured framework for presenting your research and analysis.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how your insights contribute to creating a better world for everyone and sparking positive change. Use this as a focal point when presenting your analysis.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➢"/>
            </a:pPr>
            <a:r>
              <a:rPr b="1" i="0" lang="en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You are instructed to use only the approved datasets (refer to T&amp;C). Participants failing to cite data sources from approved sources or using datasets outside of the approved list will not be considered.</a:t>
            </a:r>
            <a:endParaRPr b="0" i="0" sz="13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792300" y="0"/>
            <a:ext cx="2351700" cy="295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 THIS SLIDE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3"/>
          <p:cNvSpPr txBox="1"/>
          <p:nvPr>
            <p:ph idx="2" type="title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Participant Name</a:t>
            </a:r>
            <a:endParaRPr/>
          </a:p>
        </p:txBody>
      </p:sp>
      <p:sp>
        <p:nvSpPr>
          <p:cNvPr id="80" name="Google Shape;80;p3"/>
          <p:cNvSpPr txBox="1"/>
          <p:nvPr>
            <p:ph idx="3" type="title"/>
          </p:nvPr>
        </p:nvSpPr>
        <p:spPr>
          <a:xfrm>
            <a:off x="366600" y="1188725"/>
            <a:ext cx="7410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"/>
              <a:t>&lt;Theme&gt;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332100" y="426600"/>
            <a:ext cx="2553600" cy="426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State your hypothesis as to why you feel this is important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92125" y="130113"/>
            <a:ext cx="1317300" cy="50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234850" y="273500"/>
            <a:ext cx="56901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Insert Snowflake Architecture Diagram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4572000" y="130125"/>
            <a:ext cx="2722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Flow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3279700" y="2697413"/>
            <a:ext cx="5690100" cy="19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&lt;Add logos or names of languages / libraries / repositories / platforms used / 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cite data sources used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616850" y="2554038"/>
            <a:ext cx="27222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4294967295" type="title"/>
          </p:nvPr>
        </p:nvSpPr>
        <p:spPr>
          <a:xfrm>
            <a:off x="299400" y="246175"/>
            <a:ext cx="553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Insight and Recommendations #1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340525" y="1088575"/>
            <a:ext cx="2553600" cy="3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Maximum 3 insights in bullets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900550" y="945200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199025" y="1222832"/>
            <a:ext cx="5690100" cy="3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Insert Graph / Image / Video here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301175" y="990350"/>
            <a:ext cx="3297600" cy="3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Insight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4294967295" type="title"/>
          </p:nvPr>
        </p:nvSpPr>
        <p:spPr>
          <a:xfrm>
            <a:off x="299400" y="246175"/>
            <a:ext cx="553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Insight and Recommendations #2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40525" y="1088575"/>
            <a:ext cx="2553600" cy="3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Maximum 3 insights in bullets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900550" y="945200"/>
            <a:ext cx="1317300" cy="2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3199025" y="1222832"/>
            <a:ext cx="5690100" cy="32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Insert Graph / Image / Video here 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301175" y="990350"/>
            <a:ext cx="3297600" cy="39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Insight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300"/>
              <a:t>THANK</a:t>
            </a:r>
            <a:endParaRPr sz="73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300">
                <a:solidFill>
                  <a:schemeClr val="dk1"/>
                </a:solidFill>
              </a:rPr>
              <a:t>YOU</a:t>
            </a:r>
            <a:endParaRPr sz="7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owflake Corporate 2024">
  <a:themeElements>
    <a:clrScheme name="Snowflake 2018">
      <a:dk1>
        <a:srgbClr val="262626"/>
      </a:dk1>
      <a:lt1>
        <a:srgbClr val="FFFFFF"/>
      </a:lt1>
      <a:dk2>
        <a:srgbClr val="11567F"/>
      </a:dk2>
      <a:lt2>
        <a:srgbClr val="FFFFFF"/>
      </a:lt2>
      <a:accent1>
        <a:srgbClr val="29B5E8"/>
      </a:accent1>
      <a:accent2>
        <a:srgbClr val="11567F"/>
      </a:accent2>
      <a:accent3>
        <a:srgbClr val="71D3DC"/>
      </a:accent3>
      <a:accent4>
        <a:srgbClr val="FF9F36"/>
      </a:accent4>
      <a:accent5>
        <a:srgbClr val="7D44CF"/>
      </a:accent5>
      <a:accent6>
        <a:srgbClr val="D45B90"/>
      </a:accent6>
      <a:hlink>
        <a:srgbClr val="29B5E8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