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34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1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7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3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7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7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0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1677-0BF0-464F-ABE5-E0F99F34B39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B291-DB68-4331-A2FE-986F637F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Blooms – Active verbs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45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318656"/>
            <a:ext cx="11859491" cy="65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4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360218"/>
            <a:ext cx="1137458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7131"/>
            <a:ext cx="11762509" cy="6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Blooms – Active verbs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Blooms – Active verbs</dc:title>
  <dc:creator>Malli</dc:creator>
  <cp:lastModifiedBy>Malli</cp:lastModifiedBy>
  <cp:revision>1</cp:revision>
  <dcterms:created xsi:type="dcterms:W3CDTF">2023-02-11T16:14:57Z</dcterms:created>
  <dcterms:modified xsi:type="dcterms:W3CDTF">2023-02-11T16:19:53Z</dcterms:modified>
</cp:coreProperties>
</file>