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8F48-3AF4-5D34-905B-B3613E9F4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DA158-BCDA-31BC-1F26-C33DF50D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6228-BF4C-FC40-5287-F9A6BCAE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431C-F53E-8AFE-DD18-27A781D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1FDE-624F-F230-CDFB-026E3C2F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25C8-6A62-FB3E-F6DC-CAB68B5F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ED4B3-3557-33C1-9BD5-996135BA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8A44-A754-DE07-BB44-82C6DFB7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6F41-DEB2-0BB0-2CBD-E1146727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D933-9400-F66C-C435-E948EAF8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F97D2-4BB6-BA03-3D50-A4A724078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908D-E574-9E2D-6823-561591B9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0A5D-244F-7F9E-2D91-E991BE08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1002-089C-71EA-F9EC-F448E77F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CDEA-6C58-8A7F-C929-7B62C970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F8E-5A19-6279-57D5-3872BA0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5002-A736-D507-53A7-A73079D6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239C-1539-C0BE-0081-777A8BE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9928-9CD0-7503-25FB-324A991E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9B28-527A-7549-F974-9CF6F9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0FAA-10B0-2D5D-197C-B9EF411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1A0B-D07E-C268-E1E3-6B207F64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6336-91BC-FE06-A124-D5BC46F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4901-BDD9-556B-5DD6-54E1735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D2DF-7034-AA78-85FB-2E5DD193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16B-72FD-8941-5DD4-BFBA93C6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F6C1-6A1B-8850-999D-E0976D19A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21DB9-3547-E5F3-A622-2604E46E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60109-9859-BF86-512B-72C63E4C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2D78-DAFF-D571-9D94-245BF6CE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2CCAC-D0F8-A9CE-E151-97D9C9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C392-B1D3-3578-AB97-EB8EED6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DE2D-FC10-9420-26BD-81E7C48E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C901-D05E-69DE-E123-ED54BB26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306C2-61F9-93C9-6358-419D05B74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1019D-BD7C-6D93-938C-07573407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45B67-B601-3171-3AA7-ECDBFD5E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6029-BDAF-C7B7-39E3-912B9A07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67E46-7CD8-3826-B577-0672EE8A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0B58-6FB6-A727-6CF5-FE520669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79003-E83E-27CC-2B57-60D92484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04B9-8FDE-7B79-F7CF-7569CE4B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32D7E-26A5-326F-5E87-DED5E2C5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FB27B-9A4D-8356-9C9E-26C3F6B5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59692-BB02-0C00-5ADA-3A86CFFB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3C04-842F-AEF8-D5BC-70A73B9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56D0-FFED-EC1D-35E2-F2B28C02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23F8-C46B-788C-5134-F383C20C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9EDC-22BA-3E9F-7D0C-60D62EDE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E8F1-3364-48E1-040A-5EA455B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6DD6A-0186-27C5-0E70-0E0FE418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7082-B27B-611C-F792-1073EE9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F30-97E5-3852-64A1-9B837759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FCAE4-E7E1-6B21-5CB0-705140B71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BC10D-494E-B8F7-D70C-A7F88BC3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EB29-46E7-2F7B-8E02-3769402D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E881-E530-CABF-DCBF-4AFCD80A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7F87-4432-A5FC-A919-C72A24B9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B8D5C-EFCE-0CEB-00D3-A9D702A0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C084-8EBF-99E5-6395-F5F1E525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707D-2E2B-75BC-5CC2-24AD6E8C1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65F5-289F-4388-A640-15F68C9ED11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4104-51A2-3ABB-9779-A4DE4ED56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5603-62D9-3A1D-D1AC-8F077F43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E594-9322-4C93-A4A6-B41025A82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8.jpg"/><Relationship Id="rId12" Type="http://schemas.openxmlformats.org/officeDocument/2006/relationships/image" Target="../media/image27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23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26.jpg"/><Relationship Id="rId14" Type="http://schemas.openxmlformats.org/officeDocument/2006/relationships/image" Target="../media/image29.png"/><Relationship Id="rId2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572-4C48-0FF2-A9DC-20F9BCAD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057"/>
            <a:ext cx="9331354" cy="796953"/>
          </a:xfrm>
        </p:spPr>
        <p:txBody>
          <a:bodyPr>
            <a:normAutofit fontScale="90000"/>
          </a:bodyPr>
          <a:lstStyle/>
          <a:p>
            <a:r>
              <a:rPr lang="en-IN" dirty="0"/>
              <a:t>ROUTINE IN A NORMAL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01D2B-B06B-CF17-35BD-95A50AB7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" y="1115735"/>
            <a:ext cx="1552225" cy="63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AB5BC-5113-4B4D-B053-EFE25CF0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3" y="826564"/>
            <a:ext cx="1216972" cy="1216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32842-D5E1-E492-BD5D-045974C2B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28" y="826564"/>
            <a:ext cx="2163506" cy="1216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AAF33-7BE1-381A-9131-810AE5EE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67" y="1042883"/>
            <a:ext cx="2860646" cy="72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BA647-38F2-0470-9B8C-6CE728E3D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7" y="942033"/>
            <a:ext cx="1884139" cy="986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5A7DC-2FC6-67F8-D94D-89A66A4FB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72" y="2131211"/>
            <a:ext cx="1695552" cy="1006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43C193-E2A1-3167-B19A-93A6661B2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33" y="1875657"/>
            <a:ext cx="1335007" cy="12615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AEED6B-8667-AFF6-6309-265628114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3" y="1924611"/>
            <a:ext cx="1284716" cy="12325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671223-737B-CE8D-20C0-860F159058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6" y="2145219"/>
            <a:ext cx="688065" cy="9340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073556-F001-37DA-9361-CCB6196F6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14" y="5608026"/>
            <a:ext cx="1685028" cy="884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288026-0B65-F6B5-97E9-DE0F2A423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" y="3434320"/>
            <a:ext cx="1284716" cy="8722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0FB13C-B330-7149-C6E6-2CEB64A49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58" y="3565257"/>
            <a:ext cx="1863191" cy="5616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D903AC-5D55-0B3D-1067-B8DF173176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69" y="3359440"/>
            <a:ext cx="882198" cy="8821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BEE6E0-915C-40A8-D98A-20CFFCE0B3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12" y="3364494"/>
            <a:ext cx="1674716" cy="9420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63F660-9949-C33F-6445-D5CD6BB56C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06" y="3135253"/>
            <a:ext cx="869060" cy="11063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B36839-0BD1-34D9-599C-E3E0D85E04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173" y="4380770"/>
            <a:ext cx="973300" cy="10675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8455D16-7799-321D-EE8E-0F5BAC3152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82" y="4551011"/>
            <a:ext cx="2163507" cy="701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1E8EA8-8276-4FF0-D04B-65E6E9D970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81" y="4571788"/>
            <a:ext cx="2130301" cy="4819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41E66E-3C45-DC54-C790-B96D7F2D34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66" y="4443539"/>
            <a:ext cx="1674716" cy="10048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D88FFD0-0BEF-4880-B177-5C0818C8CD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76" y="4723003"/>
            <a:ext cx="2202678" cy="4138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7BE7ED-5E3D-9376-609C-3403E251C6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2" y="5522617"/>
            <a:ext cx="1876370" cy="10554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9BD0B3-F8CE-74E3-13B1-18AA08095E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76" y="1851013"/>
            <a:ext cx="1375794" cy="13757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FA860C9-D949-C268-409E-61D87850C9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57" y="5382415"/>
            <a:ext cx="2111020" cy="126661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9938173-64E0-BFF0-853C-714569F4C8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77" y="5560394"/>
            <a:ext cx="1913398" cy="10760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C46BE78-5751-1FEE-C781-9AE1B14B2D4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75" y="5523771"/>
            <a:ext cx="2607320" cy="9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6395-EA29-E67B-C56E-241ED84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256" y="138623"/>
            <a:ext cx="7515487" cy="658332"/>
          </a:xfrm>
        </p:spPr>
        <p:txBody>
          <a:bodyPr>
            <a:normAutofit fontScale="90000"/>
          </a:bodyPr>
          <a:lstStyle/>
          <a:p>
            <a:r>
              <a:rPr lang="en-IN" dirty="0"/>
              <a:t>ROUTINE IN A SPECIAL DAY – (HOLI)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B6CE-2735-FBC3-7A16-1171A26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" y="1115735"/>
            <a:ext cx="1552225" cy="638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C8C99-3A3B-AAE3-B3D3-4D810A39D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3" y="826564"/>
            <a:ext cx="1216972" cy="121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339F1-2EA7-45F0-62BE-596C02EA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28" y="826564"/>
            <a:ext cx="2163506" cy="121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1169D-B56B-FF08-D407-6A362ACE7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67" y="1042883"/>
            <a:ext cx="2860646" cy="724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769FE-757D-B301-3AB5-97214F3F8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7" y="942033"/>
            <a:ext cx="1884139" cy="986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B844C-DBA7-9006-B7FA-6C1708CC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3" y="1924611"/>
            <a:ext cx="1284716" cy="1232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4D20F-1BC0-D3C7-F793-B80EE3FFF1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6" y="2145219"/>
            <a:ext cx="688065" cy="934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52635-4BB1-60B0-A7C8-533601E0B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48" y="2043536"/>
            <a:ext cx="1814513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B933A-49BA-C773-3452-70B1A5B81E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72" y="2131211"/>
            <a:ext cx="1695552" cy="1006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2316F-D9D1-30BC-D102-479FDF489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33" y="1875657"/>
            <a:ext cx="1335007" cy="1261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CCC4EC-6387-4068-D377-DA1472005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" y="3281180"/>
            <a:ext cx="1571315" cy="883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1863BD-DE30-F92F-A64B-CA2406A2B8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90" y="3180959"/>
            <a:ext cx="1209398" cy="1216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42EB77-8AB2-58D5-456C-166F7144C4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73" y="3180959"/>
            <a:ext cx="1490924" cy="10843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83B9EE-0582-BB91-6E12-1BAF17B3F9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31" y="3157162"/>
            <a:ext cx="2082033" cy="11711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25DB3-1A51-0141-0936-40C8D52E9F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37" y="3252259"/>
            <a:ext cx="1913398" cy="10760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6328E5-E445-34E7-1613-F9F7E88933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2" y="4544381"/>
            <a:ext cx="2149057" cy="8130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D07E38-72BD-B198-0393-27FA1BC45A8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9000" r="20737" b="19000"/>
          <a:stretch/>
        </p:blipFill>
        <p:spPr>
          <a:xfrm>
            <a:off x="3065010" y="4357391"/>
            <a:ext cx="2507279" cy="111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358F38-0D31-1A07-CE86-1B1A20D900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86" y="4458250"/>
            <a:ext cx="1284716" cy="8722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F155DD-9404-3AA5-32E5-3885A0FEB1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79" y="4589187"/>
            <a:ext cx="1863191" cy="5616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11B192-35F5-1C59-C02F-D19013B99C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790" y="4383370"/>
            <a:ext cx="882198" cy="8821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6CF360-BDFA-9B28-346C-AA1648F30A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" y="5615505"/>
            <a:ext cx="1674716" cy="9420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6C8603-63D0-F481-4EE1-88F077CBCE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69" y="5533327"/>
            <a:ext cx="869060" cy="11063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4724EF-3EDF-D8CE-7AA7-54B7FDDA42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24" y="5626623"/>
            <a:ext cx="2163507" cy="7010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B992EE0-04EE-7763-D7AB-11D4C5179CE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1" y="5486094"/>
            <a:ext cx="1420823" cy="9821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CA9E55-14EB-DA63-FE27-F944B1B67F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15" y="5523988"/>
            <a:ext cx="2142974" cy="11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ROUTINE IN A NORMAL DAY</vt:lpstr>
      <vt:lpstr>ROUTINE IN A SPECIAL DAY – (HOLI)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IN A NORMAL DAY</dc:title>
  <dc:creator>mrinal joshi</dc:creator>
  <cp:lastModifiedBy>mrinal joshi</cp:lastModifiedBy>
  <cp:revision>1</cp:revision>
  <dcterms:created xsi:type="dcterms:W3CDTF">2023-02-05T20:31:55Z</dcterms:created>
  <dcterms:modified xsi:type="dcterms:W3CDTF">2023-02-05T20:31:55Z</dcterms:modified>
</cp:coreProperties>
</file>