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26" r:id="rId2"/>
    <p:sldMasterId id="2147483755" r:id="rId3"/>
    <p:sldMasterId id="2147483767" r:id="rId4"/>
  </p:sldMasterIdLst>
  <p:notesMasterIdLst>
    <p:notesMasterId r:id="rId40"/>
  </p:notesMasterIdLst>
  <p:sldIdLst>
    <p:sldId id="256" r:id="rId5"/>
    <p:sldId id="257" r:id="rId6"/>
    <p:sldId id="258" r:id="rId7"/>
    <p:sldId id="259" r:id="rId8"/>
    <p:sldId id="260" r:id="rId9"/>
    <p:sldId id="261" r:id="rId10"/>
    <p:sldId id="277" r:id="rId11"/>
    <p:sldId id="262" r:id="rId12"/>
    <p:sldId id="263" r:id="rId13"/>
    <p:sldId id="264" r:id="rId14"/>
    <p:sldId id="265" r:id="rId15"/>
    <p:sldId id="281" r:id="rId16"/>
    <p:sldId id="282" r:id="rId17"/>
    <p:sldId id="266" r:id="rId18"/>
    <p:sldId id="267" r:id="rId19"/>
    <p:sldId id="287" r:id="rId20"/>
    <p:sldId id="288" r:id="rId21"/>
    <p:sldId id="289" r:id="rId22"/>
    <p:sldId id="290" r:id="rId23"/>
    <p:sldId id="268" r:id="rId24"/>
    <p:sldId id="269" r:id="rId25"/>
    <p:sldId id="293" r:id="rId26"/>
    <p:sldId id="284" r:id="rId27"/>
    <p:sldId id="285" r:id="rId28"/>
    <p:sldId id="270" r:id="rId29"/>
    <p:sldId id="271" r:id="rId30"/>
    <p:sldId id="272" r:id="rId31"/>
    <p:sldId id="273" r:id="rId32"/>
    <p:sldId id="283" r:id="rId33"/>
    <p:sldId id="278" r:id="rId34"/>
    <p:sldId id="274" r:id="rId35"/>
    <p:sldId id="275" r:id="rId36"/>
    <p:sldId id="294" r:id="rId37"/>
    <p:sldId id="291"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63" d="100"/>
          <a:sy n="63" d="100"/>
        </p:scale>
        <p:origin x="804"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D4D55-DDD3-4477-8846-30ED468A4DB3}" type="doc">
      <dgm:prSet loTypeId="urn:microsoft.com/office/officeart/2005/8/layout/cycle2" loCatId="cycle" qsTypeId="urn:microsoft.com/office/officeart/2005/8/quickstyle/simple1" qsCatId="simple" csTypeId="urn:microsoft.com/office/officeart/2005/8/colors/colorful1#1" csCatId="colorful" phldr="1"/>
      <dgm:spPr/>
      <dgm:t>
        <a:bodyPr/>
        <a:lstStyle/>
        <a:p>
          <a:endParaRPr lang="en-US"/>
        </a:p>
      </dgm:t>
    </dgm:pt>
    <dgm:pt modelId="{8772D076-308A-41F5-ADE5-438806CDFD10}">
      <dgm:prSet phldrT="[Text]" custT="1"/>
      <dgm:spPr/>
      <dgm:t>
        <a:bodyPr/>
        <a:lstStyle/>
        <a:p>
          <a:r>
            <a:rPr lang="en-US" sz="2000" dirty="0"/>
            <a:t>Assessing market opportunities &amp; customer value</a:t>
          </a:r>
        </a:p>
      </dgm:t>
    </dgm:pt>
    <dgm:pt modelId="{47E072CB-88E9-40EC-B634-6B3F2CC30AD4}" type="parTrans" cxnId="{77D806A5-0DC1-4C19-9DAD-953194F7A4DE}">
      <dgm:prSet/>
      <dgm:spPr/>
      <dgm:t>
        <a:bodyPr/>
        <a:lstStyle/>
        <a:p>
          <a:endParaRPr lang="en-US"/>
        </a:p>
      </dgm:t>
    </dgm:pt>
    <dgm:pt modelId="{1840DA1A-0FB4-4E83-B79B-7FE37087D4A3}" type="sibTrans" cxnId="{77D806A5-0DC1-4C19-9DAD-953194F7A4DE}">
      <dgm:prSet/>
      <dgm:spPr/>
      <dgm:t>
        <a:bodyPr/>
        <a:lstStyle/>
        <a:p>
          <a:endParaRPr lang="en-US"/>
        </a:p>
      </dgm:t>
    </dgm:pt>
    <dgm:pt modelId="{16E091C3-8D49-4602-8A5C-8DEC47189CFA}">
      <dgm:prSet phldrT="[Text]" custT="1"/>
      <dgm:spPr/>
      <dgm:t>
        <a:bodyPr/>
        <a:lstStyle/>
        <a:p>
          <a:r>
            <a:rPr lang="en-US" sz="2000" dirty="0"/>
            <a:t>Choosing the value</a:t>
          </a:r>
        </a:p>
      </dgm:t>
    </dgm:pt>
    <dgm:pt modelId="{64E80C44-6111-4B92-AC55-A2D36125A3D8}" type="parTrans" cxnId="{4222D0DE-3FA3-4412-BBFC-FDA5AAA077D7}">
      <dgm:prSet/>
      <dgm:spPr/>
      <dgm:t>
        <a:bodyPr/>
        <a:lstStyle/>
        <a:p>
          <a:endParaRPr lang="en-US"/>
        </a:p>
      </dgm:t>
    </dgm:pt>
    <dgm:pt modelId="{C6509649-52AF-4EA0-A07A-D66D8311E73A}" type="sibTrans" cxnId="{4222D0DE-3FA3-4412-BBFC-FDA5AAA077D7}">
      <dgm:prSet/>
      <dgm:spPr/>
      <dgm:t>
        <a:bodyPr/>
        <a:lstStyle/>
        <a:p>
          <a:endParaRPr lang="en-US"/>
        </a:p>
      </dgm:t>
    </dgm:pt>
    <dgm:pt modelId="{AA0C5CD0-709C-43F7-A030-90E92C9A296A}">
      <dgm:prSet phldrT="[Text]" custT="1"/>
      <dgm:spPr/>
      <dgm:t>
        <a:bodyPr/>
        <a:lstStyle/>
        <a:p>
          <a:r>
            <a:rPr lang="en-US" sz="2000" dirty="0"/>
            <a:t>Designing value</a:t>
          </a:r>
        </a:p>
      </dgm:t>
    </dgm:pt>
    <dgm:pt modelId="{65D118DB-6669-4344-ADE8-DB3A08E515F0}" type="parTrans" cxnId="{364E0EF6-2C84-4BB1-9F0F-CB7998C19ABB}">
      <dgm:prSet/>
      <dgm:spPr/>
      <dgm:t>
        <a:bodyPr/>
        <a:lstStyle/>
        <a:p>
          <a:endParaRPr lang="en-US"/>
        </a:p>
      </dgm:t>
    </dgm:pt>
    <dgm:pt modelId="{B77F8688-F846-4BC3-B83D-A46FE986CD0A}" type="sibTrans" cxnId="{364E0EF6-2C84-4BB1-9F0F-CB7998C19ABB}">
      <dgm:prSet/>
      <dgm:spPr/>
      <dgm:t>
        <a:bodyPr/>
        <a:lstStyle/>
        <a:p>
          <a:endParaRPr lang="en-US"/>
        </a:p>
      </dgm:t>
    </dgm:pt>
    <dgm:pt modelId="{AFBD9A26-5FDA-4646-8E0E-F7E06B40017A}">
      <dgm:prSet phldrT="[Text]" custT="1"/>
      <dgm:spPr/>
      <dgm:t>
        <a:bodyPr/>
        <a:lstStyle/>
        <a:p>
          <a:r>
            <a:rPr lang="en-US" sz="2000" dirty="0"/>
            <a:t>Delivering value</a:t>
          </a:r>
        </a:p>
      </dgm:t>
    </dgm:pt>
    <dgm:pt modelId="{12FE68FF-54F4-4D3A-B78F-30D2057A93B2}" type="parTrans" cxnId="{BE808323-4FBC-4DD9-9CEE-510D8EC6DE16}">
      <dgm:prSet/>
      <dgm:spPr/>
      <dgm:t>
        <a:bodyPr/>
        <a:lstStyle/>
        <a:p>
          <a:endParaRPr lang="en-US"/>
        </a:p>
      </dgm:t>
    </dgm:pt>
    <dgm:pt modelId="{222D1A17-C652-472F-B6F4-BE3558EA67C7}" type="sibTrans" cxnId="{BE808323-4FBC-4DD9-9CEE-510D8EC6DE16}">
      <dgm:prSet/>
      <dgm:spPr/>
      <dgm:t>
        <a:bodyPr/>
        <a:lstStyle/>
        <a:p>
          <a:endParaRPr lang="en-US"/>
        </a:p>
      </dgm:t>
    </dgm:pt>
    <dgm:pt modelId="{AEA11C02-A775-4B7A-ACA9-2DDC042D8DE1}">
      <dgm:prSet phldrT="[Text]" custT="1"/>
      <dgm:spPr/>
      <dgm:t>
        <a:bodyPr/>
        <a:lstStyle/>
        <a:p>
          <a:r>
            <a:rPr lang="en-US" sz="2000" dirty="0"/>
            <a:t>Communicating value</a:t>
          </a:r>
        </a:p>
      </dgm:t>
    </dgm:pt>
    <dgm:pt modelId="{D5F81FF1-A755-42C3-8B21-7438446459CF}" type="parTrans" cxnId="{14B99C87-A4C4-4EA5-8D7F-4D38F5B8D5E6}">
      <dgm:prSet/>
      <dgm:spPr/>
      <dgm:t>
        <a:bodyPr/>
        <a:lstStyle/>
        <a:p>
          <a:endParaRPr lang="en-US"/>
        </a:p>
      </dgm:t>
    </dgm:pt>
    <dgm:pt modelId="{8261D0BA-000C-4703-A341-3C655C15C968}" type="sibTrans" cxnId="{14B99C87-A4C4-4EA5-8D7F-4D38F5B8D5E6}">
      <dgm:prSet/>
      <dgm:spPr/>
      <dgm:t>
        <a:bodyPr/>
        <a:lstStyle/>
        <a:p>
          <a:endParaRPr lang="en-US"/>
        </a:p>
      </dgm:t>
    </dgm:pt>
    <dgm:pt modelId="{AFCCCCBD-69B0-4BD3-9086-A70F77AB0585}" type="pres">
      <dgm:prSet presAssocID="{26AD4D55-DDD3-4477-8846-30ED468A4DB3}" presName="cycle" presStyleCnt="0">
        <dgm:presLayoutVars>
          <dgm:dir/>
          <dgm:resizeHandles val="exact"/>
        </dgm:presLayoutVars>
      </dgm:prSet>
      <dgm:spPr/>
    </dgm:pt>
    <dgm:pt modelId="{670E64F7-7332-4701-A77A-E94F02C24A18}" type="pres">
      <dgm:prSet presAssocID="{8772D076-308A-41F5-ADE5-438806CDFD10}" presName="node" presStyleLbl="node1" presStyleIdx="0" presStyleCnt="5" custScaleX="182032" custScaleY="117513">
        <dgm:presLayoutVars>
          <dgm:bulletEnabled val="1"/>
        </dgm:presLayoutVars>
      </dgm:prSet>
      <dgm:spPr/>
    </dgm:pt>
    <dgm:pt modelId="{A8A66CC7-309C-43C6-A721-0B25E2FD2DE2}" type="pres">
      <dgm:prSet presAssocID="{1840DA1A-0FB4-4E83-B79B-7FE37087D4A3}" presName="sibTrans" presStyleLbl="sibTrans2D1" presStyleIdx="0" presStyleCnt="5"/>
      <dgm:spPr/>
    </dgm:pt>
    <dgm:pt modelId="{393CA329-8A4B-4218-898A-CF61CBCAFF79}" type="pres">
      <dgm:prSet presAssocID="{1840DA1A-0FB4-4E83-B79B-7FE37087D4A3}" presName="connectorText" presStyleLbl="sibTrans2D1" presStyleIdx="0" presStyleCnt="5"/>
      <dgm:spPr/>
    </dgm:pt>
    <dgm:pt modelId="{ED7C0B31-B235-4F3C-9C69-CB6DAEEDD2A2}" type="pres">
      <dgm:prSet presAssocID="{16E091C3-8D49-4602-8A5C-8DEC47189CFA}" presName="node" presStyleLbl="node1" presStyleIdx="1" presStyleCnt="5" custScaleX="154920" custRadScaleRad="122575" custRadScaleInc="9439">
        <dgm:presLayoutVars>
          <dgm:bulletEnabled val="1"/>
        </dgm:presLayoutVars>
      </dgm:prSet>
      <dgm:spPr/>
    </dgm:pt>
    <dgm:pt modelId="{2474A427-09C1-45DC-A1F7-7B885C138FC0}" type="pres">
      <dgm:prSet presAssocID="{C6509649-52AF-4EA0-A07A-D66D8311E73A}" presName="sibTrans" presStyleLbl="sibTrans2D1" presStyleIdx="1" presStyleCnt="5"/>
      <dgm:spPr/>
    </dgm:pt>
    <dgm:pt modelId="{92CE422E-519E-405C-8ECE-5D23B62DF98C}" type="pres">
      <dgm:prSet presAssocID="{C6509649-52AF-4EA0-A07A-D66D8311E73A}" presName="connectorText" presStyleLbl="sibTrans2D1" presStyleIdx="1" presStyleCnt="5"/>
      <dgm:spPr/>
    </dgm:pt>
    <dgm:pt modelId="{8C5E90E6-C63A-4C89-9837-A1A389FF0E46}" type="pres">
      <dgm:prSet presAssocID="{AA0C5CD0-709C-43F7-A030-90E92C9A296A}" presName="node" presStyleLbl="node1" presStyleIdx="2" presStyleCnt="5" custScaleX="163044" custRadScaleRad="124566" custRadScaleInc="-36175">
        <dgm:presLayoutVars>
          <dgm:bulletEnabled val="1"/>
        </dgm:presLayoutVars>
      </dgm:prSet>
      <dgm:spPr/>
    </dgm:pt>
    <dgm:pt modelId="{4AF99138-8E34-4B59-8BDB-E90D64657305}" type="pres">
      <dgm:prSet presAssocID="{B77F8688-F846-4BC3-B83D-A46FE986CD0A}" presName="sibTrans" presStyleLbl="sibTrans2D1" presStyleIdx="2" presStyleCnt="5"/>
      <dgm:spPr/>
    </dgm:pt>
    <dgm:pt modelId="{133E4C76-7112-4BE9-9E45-DA264AFFD02F}" type="pres">
      <dgm:prSet presAssocID="{B77F8688-F846-4BC3-B83D-A46FE986CD0A}" presName="connectorText" presStyleLbl="sibTrans2D1" presStyleIdx="2" presStyleCnt="5"/>
      <dgm:spPr/>
    </dgm:pt>
    <dgm:pt modelId="{D61A1DA4-2B51-4AE8-BDE8-51048E994024}" type="pres">
      <dgm:prSet presAssocID="{AFBD9A26-5FDA-4646-8E0E-F7E06B40017A}" presName="node" presStyleLbl="node1" presStyleIdx="3" presStyleCnt="5" custScaleX="159045" custRadScaleRad="113181" custRadScaleInc="26380">
        <dgm:presLayoutVars>
          <dgm:bulletEnabled val="1"/>
        </dgm:presLayoutVars>
      </dgm:prSet>
      <dgm:spPr/>
    </dgm:pt>
    <dgm:pt modelId="{CE11061C-5060-4F47-8B1C-DE5DE4A6E506}" type="pres">
      <dgm:prSet presAssocID="{222D1A17-C652-472F-B6F4-BE3558EA67C7}" presName="sibTrans" presStyleLbl="sibTrans2D1" presStyleIdx="3" presStyleCnt="5"/>
      <dgm:spPr/>
    </dgm:pt>
    <dgm:pt modelId="{94140135-CD57-40BF-AA70-D311A2E908DA}" type="pres">
      <dgm:prSet presAssocID="{222D1A17-C652-472F-B6F4-BE3558EA67C7}" presName="connectorText" presStyleLbl="sibTrans2D1" presStyleIdx="3" presStyleCnt="5"/>
      <dgm:spPr/>
    </dgm:pt>
    <dgm:pt modelId="{86E6074A-E3B7-4212-AD1A-C12988B66B27}" type="pres">
      <dgm:prSet presAssocID="{AEA11C02-A775-4B7A-ACA9-2DDC042D8DE1}" presName="node" presStyleLbl="node1" presStyleIdx="4" presStyleCnt="5" custScaleX="196101" custRadScaleRad="109556" custRadScaleInc="-20227">
        <dgm:presLayoutVars>
          <dgm:bulletEnabled val="1"/>
        </dgm:presLayoutVars>
      </dgm:prSet>
      <dgm:spPr/>
    </dgm:pt>
    <dgm:pt modelId="{5D6B9F83-1949-4819-8444-8915B50A2DB1}" type="pres">
      <dgm:prSet presAssocID="{8261D0BA-000C-4703-A341-3C655C15C968}" presName="sibTrans" presStyleLbl="sibTrans2D1" presStyleIdx="4" presStyleCnt="5"/>
      <dgm:spPr/>
    </dgm:pt>
    <dgm:pt modelId="{50E6D9DC-CA52-410C-9F89-AE1588221A16}" type="pres">
      <dgm:prSet presAssocID="{8261D0BA-000C-4703-A341-3C655C15C968}" presName="connectorText" presStyleLbl="sibTrans2D1" presStyleIdx="4" presStyleCnt="5"/>
      <dgm:spPr/>
    </dgm:pt>
  </dgm:ptLst>
  <dgm:cxnLst>
    <dgm:cxn modelId="{75FE2C15-0694-4831-8D34-7BC279777763}" type="presOf" srcId="{1840DA1A-0FB4-4E83-B79B-7FE37087D4A3}" destId="{A8A66CC7-309C-43C6-A721-0B25E2FD2DE2}" srcOrd="0" destOrd="0" presId="urn:microsoft.com/office/officeart/2005/8/layout/cycle2"/>
    <dgm:cxn modelId="{BE808323-4FBC-4DD9-9CEE-510D8EC6DE16}" srcId="{26AD4D55-DDD3-4477-8846-30ED468A4DB3}" destId="{AFBD9A26-5FDA-4646-8E0E-F7E06B40017A}" srcOrd="3" destOrd="0" parTransId="{12FE68FF-54F4-4D3A-B78F-30D2057A93B2}" sibTransId="{222D1A17-C652-472F-B6F4-BE3558EA67C7}"/>
    <dgm:cxn modelId="{0C2B9A3A-F737-4D66-B77F-EE7F24970C67}" type="presOf" srcId="{222D1A17-C652-472F-B6F4-BE3558EA67C7}" destId="{94140135-CD57-40BF-AA70-D311A2E908DA}" srcOrd="1" destOrd="0" presId="urn:microsoft.com/office/officeart/2005/8/layout/cycle2"/>
    <dgm:cxn modelId="{5B19DB3A-CC12-4D32-945B-C0CF3A91A64E}" type="presOf" srcId="{B77F8688-F846-4BC3-B83D-A46FE986CD0A}" destId="{133E4C76-7112-4BE9-9E45-DA264AFFD02F}" srcOrd="1" destOrd="0" presId="urn:microsoft.com/office/officeart/2005/8/layout/cycle2"/>
    <dgm:cxn modelId="{B5A9C55D-CF48-466D-B3C6-0AD7A662164C}" type="presOf" srcId="{8261D0BA-000C-4703-A341-3C655C15C968}" destId="{50E6D9DC-CA52-410C-9F89-AE1588221A16}" srcOrd="1" destOrd="0" presId="urn:microsoft.com/office/officeart/2005/8/layout/cycle2"/>
    <dgm:cxn modelId="{5475866C-71C1-4A9D-AE6B-7941B407A393}" type="presOf" srcId="{C6509649-52AF-4EA0-A07A-D66D8311E73A}" destId="{2474A427-09C1-45DC-A1F7-7B885C138FC0}" srcOrd="0" destOrd="0" presId="urn:microsoft.com/office/officeart/2005/8/layout/cycle2"/>
    <dgm:cxn modelId="{0D62BD6C-3FA0-4942-8200-1BC65FF06BB5}" type="presOf" srcId="{1840DA1A-0FB4-4E83-B79B-7FE37087D4A3}" destId="{393CA329-8A4B-4218-898A-CF61CBCAFF79}" srcOrd="1" destOrd="0" presId="urn:microsoft.com/office/officeart/2005/8/layout/cycle2"/>
    <dgm:cxn modelId="{3BB9F372-3C15-4C89-8144-E9DE5F4BDE63}" type="presOf" srcId="{26AD4D55-DDD3-4477-8846-30ED468A4DB3}" destId="{AFCCCCBD-69B0-4BD3-9086-A70F77AB0585}" srcOrd="0" destOrd="0" presId="urn:microsoft.com/office/officeart/2005/8/layout/cycle2"/>
    <dgm:cxn modelId="{046DE37A-EFC2-4F03-A5C5-76CE6B318A6C}" type="presOf" srcId="{222D1A17-C652-472F-B6F4-BE3558EA67C7}" destId="{CE11061C-5060-4F47-8B1C-DE5DE4A6E506}" srcOrd="0" destOrd="0" presId="urn:microsoft.com/office/officeart/2005/8/layout/cycle2"/>
    <dgm:cxn modelId="{14B99C87-A4C4-4EA5-8D7F-4D38F5B8D5E6}" srcId="{26AD4D55-DDD3-4477-8846-30ED468A4DB3}" destId="{AEA11C02-A775-4B7A-ACA9-2DDC042D8DE1}" srcOrd="4" destOrd="0" parTransId="{D5F81FF1-A755-42C3-8B21-7438446459CF}" sibTransId="{8261D0BA-000C-4703-A341-3C655C15C968}"/>
    <dgm:cxn modelId="{B8DF1996-DD0E-43B5-8A0A-15EE53F7613C}" type="presOf" srcId="{C6509649-52AF-4EA0-A07A-D66D8311E73A}" destId="{92CE422E-519E-405C-8ECE-5D23B62DF98C}" srcOrd="1" destOrd="0" presId="urn:microsoft.com/office/officeart/2005/8/layout/cycle2"/>
    <dgm:cxn modelId="{3E3421A1-9BC1-4772-AD22-53ABA74A4204}" type="presOf" srcId="{AFBD9A26-5FDA-4646-8E0E-F7E06B40017A}" destId="{D61A1DA4-2B51-4AE8-BDE8-51048E994024}" srcOrd="0" destOrd="0" presId="urn:microsoft.com/office/officeart/2005/8/layout/cycle2"/>
    <dgm:cxn modelId="{77D806A5-0DC1-4C19-9DAD-953194F7A4DE}" srcId="{26AD4D55-DDD3-4477-8846-30ED468A4DB3}" destId="{8772D076-308A-41F5-ADE5-438806CDFD10}" srcOrd="0" destOrd="0" parTransId="{47E072CB-88E9-40EC-B634-6B3F2CC30AD4}" sibTransId="{1840DA1A-0FB4-4E83-B79B-7FE37087D4A3}"/>
    <dgm:cxn modelId="{1690E5AA-CB36-4F53-ABAD-E95FC3F1D5CE}" type="presOf" srcId="{AEA11C02-A775-4B7A-ACA9-2DDC042D8DE1}" destId="{86E6074A-E3B7-4212-AD1A-C12988B66B27}" srcOrd="0" destOrd="0" presId="urn:microsoft.com/office/officeart/2005/8/layout/cycle2"/>
    <dgm:cxn modelId="{D97552AB-569E-49B1-9FA8-AF5A06B4EA03}" type="presOf" srcId="{8261D0BA-000C-4703-A341-3C655C15C968}" destId="{5D6B9F83-1949-4819-8444-8915B50A2DB1}" srcOrd="0" destOrd="0" presId="urn:microsoft.com/office/officeart/2005/8/layout/cycle2"/>
    <dgm:cxn modelId="{2442F5CC-246C-4971-B0B2-0D8ED1C3F999}" type="presOf" srcId="{16E091C3-8D49-4602-8A5C-8DEC47189CFA}" destId="{ED7C0B31-B235-4F3C-9C69-CB6DAEEDD2A2}" srcOrd="0" destOrd="0" presId="urn:microsoft.com/office/officeart/2005/8/layout/cycle2"/>
    <dgm:cxn modelId="{991127DD-DAC4-49B7-B8F2-6425CF8457AF}" type="presOf" srcId="{B77F8688-F846-4BC3-B83D-A46FE986CD0A}" destId="{4AF99138-8E34-4B59-8BDB-E90D64657305}" srcOrd="0" destOrd="0" presId="urn:microsoft.com/office/officeart/2005/8/layout/cycle2"/>
    <dgm:cxn modelId="{4222D0DE-3FA3-4412-BBFC-FDA5AAA077D7}" srcId="{26AD4D55-DDD3-4477-8846-30ED468A4DB3}" destId="{16E091C3-8D49-4602-8A5C-8DEC47189CFA}" srcOrd="1" destOrd="0" parTransId="{64E80C44-6111-4B92-AC55-A2D36125A3D8}" sibTransId="{C6509649-52AF-4EA0-A07A-D66D8311E73A}"/>
    <dgm:cxn modelId="{76D5A5E1-BF33-4150-8A4F-6D7DBE5B64B6}" type="presOf" srcId="{8772D076-308A-41F5-ADE5-438806CDFD10}" destId="{670E64F7-7332-4701-A77A-E94F02C24A18}" srcOrd="0" destOrd="0" presId="urn:microsoft.com/office/officeart/2005/8/layout/cycle2"/>
    <dgm:cxn modelId="{B4F4C4F4-CEB4-48B2-AA5F-4316522E19DB}" type="presOf" srcId="{AA0C5CD0-709C-43F7-A030-90E92C9A296A}" destId="{8C5E90E6-C63A-4C89-9837-A1A389FF0E46}" srcOrd="0" destOrd="0" presId="urn:microsoft.com/office/officeart/2005/8/layout/cycle2"/>
    <dgm:cxn modelId="{364E0EF6-2C84-4BB1-9F0F-CB7998C19ABB}" srcId="{26AD4D55-DDD3-4477-8846-30ED468A4DB3}" destId="{AA0C5CD0-709C-43F7-A030-90E92C9A296A}" srcOrd="2" destOrd="0" parTransId="{65D118DB-6669-4344-ADE8-DB3A08E515F0}" sibTransId="{B77F8688-F846-4BC3-B83D-A46FE986CD0A}"/>
    <dgm:cxn modelId="{4D6A53AB-F6B3-42D4-9E10-9BA440FEB104}" type="presParOf" srcId="{AFCCCCBD-69B0-4BD3-9086-A70F77AB0585}" destId="{670E64F7-7332-4701-A77A-E94F02C24A18}" srcOrd="0" destOrd="0" presId="urn:microsoft.com/office/officeart/2005/8/layout/cycle2"/>
    <dgm:cxn modelId="{32D31FF5-4799-4CCC-BF55-F7CC21C5EC2E}" type="presParOf" srcId="{AFCCCCBD-69B0-4BD3-9086-A70F77AB0585}" destId="{A8A66CC7-309C-43C6-A721-0B25E2FD2DE2}" srcOrd="1" destOrd="0" presId="urn:microsoft.com/office/officeart/2005/8/layout/cycle2"/>
    <dgm:cxn modelId="{F1BF0DF5-AEA6-4831-8ACB-A79AD6B73452}" type="presParOf" srcId="{A8A66CC7-309C-43C6-A721-0B25E2FD2DE2}" destId="{393CA329-8A4B-4218-898A-CF61CBCAFF79}" srcOrd="0" destOrd="0" presId="urn:microsoft.com/office/officeart/2005/8/layout/cycle2"/>
    <dgm:cxn modelId="{3B4AF1E0-284F-4E48-AC7F-BDF4CE895112}" type="presParOf" srcId="{AFCCCCBD-69B0-4BD3-9086-A70F77AB0585}" destId="{ED7C0B31-B235-4F3C-9C69-CB6DAEEDD2A2}" srcOrd="2" destOrd="0" presId="urn:microsoft.com/office/officeart/2005/8/layout/cycle2"/>
    <dgm:cxn modelId="{F603E9A4-3B37-4EC8-A691-48281A5AA13E}" type="presParOf" srcId="{AFCCCCBD-69B0-4BD3-9086-A70F77AB0585}" destId="{2474A427-09C1-45DC-A1F7-7B885C138FC0}" srcOrd="3" destOrd="0" presId="urn:microsoft.com/office/officeart/2005/8/layout/cycle2"/>
    <dgm:cxn modelId="{6747EC64-04F2-40A6-9AAA-8CE517D619D6}" type="presParOf" srcId="{2474A427-09C1-45DC-A1F7-7B885C138FC0}" destId="{92CE422E-519E-405C-8ECE-5D23B62DF98C}" srcOrd="0" destOrd="0" presId="urn:microsoft.com/office/officeart/2005/8/layout/cycle2"/>
    <dgm:cxn modelId="{5D9F7767-0E20-4BC4-8A2C-0750EF540655}" type="presParOf" srcId="{AFCCCCBD-69B0-4BD3-9086-A70F77AB0585}" destId="{8C5E90E6-C63A-4C89-9837-A1A389FF0E46}" srcOrd="4" destOrd="0" presId="urn:microsoft.com/office/officeart/2005/8/layout/cycle2"/>
    <dgm:cxn modelId="{503E2D08-AF6C-4F77-9D68-F1D47E3F34AE}" type="presParOf" srcId="{AFCCCCBD-69B0-4BD3-9086-A70F77AB0585}" destId="{4AF99138-8E34-4B59-8BDB-E90D64657305}" srcOrd="5" destOrd="0" presId="urn:microsoft.com/office/officeart/2005/8/layout/cycle2"/>
    <dgm:cxn modelId="{1FE1C127-B3F9-4446-A2D6-8D08E0B6B8B2}" type="presParOf" srcId="{4AF99138-8E34-4B59-8BDB-E90D64657305}" destId="{133E4C76-7112-4BE9-9E45-DA264AFFD02F}" srcOrd="0" destOrd="0" presId="urn:microsoft.com/office/officeart/2005/8/layout/cycle2"/>
    <dgm:cxn modelId="{584EB279-2CED-4C3F-BE14-EECA0C90063D}" type="presParOf" srcId="{AFCCCCBD-69B0-4BD3-9086-A70F77AB0585}" destId="{D61A1DA4-2B51-4AE8-BDE8-51048E994024}" srcOrd="6" destOrd="0" presId="urn:microsoft.com/office/officeart/2005/8/layout/cycle2"/>
    <dgm:cxn modelId="{D4CD5EA6-38C3-4359-BA37-725C5E6CE415}" type="presParOf" srcId="{AFCCCCBD-69B0-4BD3-9086-A70F77AB0585}" destId="{CE11061C-5060-4F47-8B1C-DE5DE4A6E506}" srcOrd="7" destOrd="0" presId="urn:microsoft.com/office/officeart/2005/8/layout/cycle2"/>
    <dgm:cxn modelId="{9EA148F6-7246-4451-97B3-6A13F566AF45}" type="presParOf" srcId="{CE11061C-5060-4F47-8B1C-DE5DE4A6E506}" destId="{94140135-CD57-40BF-AA70-D311A2E908DA}" srcOrd="0" destOrd="0" presId="urn:microsoft.com/office/officeart/2005/8/layout/cycle2"/>
    <dgm:cxn modelId="{060FFA51-BBAC-4399-99A8-68E0E07514F5}" type="presParOf" srcId="{AFCCCCBD-69B0-4BD3-9086-A70F77AB0585}" destId="{86E6074A-E3B7-4212-AD1A-C12988B66B27}" srcOrd="8" destOrd="0" presId="urn:microsoft.com/office/officeart/2005/8/layout/cycle2"/>
    <dgm:cxn modelId="{E2F5BF71-6F2E-47DC-B6DE-E2EB390B0727}" type="presParOf" srcId="{AFCCCCBD-69B0-4BD3-9086-A70F77AB0585}" destId="{5D6B9F83-1949-4819-8444-8915B50A2DB1}" srcOrd="9" destOrd="0" presId="urn:microsoft.com/office/officeart/2005/8/layout/cycle2"/>
    <dgm:cxn modelId="{A0490A47-38DD-4846-B794-D05B59C54929}" type="presParOf" srcId="{5D6B9F83-1949-4819-8444-8915B50A2DB1}" destId="{50E6D9DC-CA52-410C-9F89-AE1588221A1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8A7D7-08E9-4393-BDBA-039994B1E411}" type="doc">
      <dgm:prSet loTypeId="urn:microsoft.com/office/officeart/2005/8/layout/process3" loCatId="process" qsTypeId="urn:microsoft.com/office/officeart/2005/8/quickstyle/simple1" qsCatId="simple" csTypeId="urn:microsoft.com/office/officeart/2005/8/colors/colorful1#2" csCatId="colorful" phldr="1"/>
      <dgm:spPr/>
      <dgm:t>
        <a:bodyPr/>
        <a:lstStyle/>
        <a:p>
          <a:endParaRPr lang="en-US"/>
        </a:p>
      </dgm:t>
    </dgm:pt>
    <dgm:pt modelId="{136ABE2A-781C-4709-9367-D976B6F660D6}">
      <dgm:prSet phldrT="[Text]"/>
      <dgm:spPr/>
      <dgm:t>
        <a:bodyPr/>
        <a:lstStyle/>
        <a:p>
          <a:r>
            <a:rPr lang="en-US" dirty="0"/>
            <a:t>Planning </a:t>
          </a:r>
        </a:p>
      </dgm:t>
    </dgm:pt>
    <dgm:pt modelId="{E0600095-0560-49C5-986C-4B58DF7A5CFD}" type="parTrans" cxnId="{A3CF3B3E-A442-428A-95AF-1122D740A1BF}">
      <dgm:prSet/>
      <dgm:spPr/>
      <dgm:t>
        <a:bodyPr/>
        <a:lstStyle/>
        <a:p>
          <a:endParaRPr lang="en-US"/>
        </a:p>
      </dgm:t>
    </dgm:pt>
    <dgm:pt modelId="{9545B8EE-D7F4-432F-9DCC-5F6190B22C3D}" type="sibTrans" cxnId="{A3CF3B3E-A442-428A-95AF-1122D740A1BF}">
      <dgm:prSet/>
      <dgm:spPr/>
      <dgm:t>
        <a:bodyPr/>
        <a:lstStyle/>
        <a:p>
          <a:endParaRPr lang="en-US"/>
        </a:p>
      </dgm:t>
    </dgm:pt>
    <dgm:pt modelId="{2F56DFCA-08E0-4102-8043-236452798BCF}">
      <dgm:prSet phldrT="[Text]"/>
      <dgm:spPr/>
      <dgm:t>
        <a:bodyPr/>
        <a:lstStyle/>
        <a:p>
          <a:r>
            <a:rPr lang="en-US" dirty="0"/>
            <a:t>Corporate planning</a:t>
          </a:r>
        </a:p>
      </dgm:t>
    </dgm:pt>
    <dgm:pt modelId="{9BB8CE2F-234B-402F-A531-9B709BC71BAF}" type="parTrans" cxnId="{927FA0F4-EF33-4AE0-A4BE-F3CEB676DAE1}">
      <dgm:prSet/>
      <dgm:spPr/>
      <dgm:t>
        <a:bodyPr/>
        <a:lstStyle/>
        <a:p>
          <a:endParaRPr lang="en-US"/>
        </a:p>
      </dgm:t>
    </dgm:pt>
    <dgm:pt modelId="{7B875AFB-9EB5-4CA8-86CC-ACE13E692630}" type="sibTrans" cxnId="{927FA0F4-EF33-4AE0-A4BE-F3CEB676DAE1}">
      <dgm:prSet/>
      <dgm:spPr/>
      <dgm:t>
        <a:bodyPr/>
        <a:lstStyle/>
        <a:p>
          <a:endParaRPr lang="en-US"/>
        </a:p>
      </dgm:t>
    </dgm:pt>
    <dgm:pt modelId="{DDDF5A4E-45C7-4998-AA47-89C1E0C8AB6D}">
      <dgm:prSet phldrT="[Text]"/>
      <dgm:spPr/>
      <dgm:t>
        <a:bodyPr/>
        <a:lstStyle/>
        <a:p>
          <a:r>
            <a:rPr lang="en-US" dirty="0"/>
            <a:t>Implementing</a:t>
          </a:r>
        </a:p>
      </dgm:t>
    </dgm:pt>
    <dgm:pt modelId="{9C7036C9-264C-4605-802D-F0A99328F1A8}" type="parTrans" cxnId="{E7DC91CA-44C3-4FAE-8A09-846E84E36085}">
      <dgm:prSet/>
      <dgm:spPr/>
      <dgm:t>
        <a:bodyPr/>
        <a:lstStyle/>
        <a:p>
          <a:endParaRPr lang="en-US"/>
        </a:p>
      </dgm:t>
    </dgm:pt>
    <dgm:pt modelId="{75DF11D0-43F7-4A5E-A10A-B60037BFBA8D}" type="sibTrans" cxnId="{E7DC91CA-44C3-4FAE-8A09-846E84E36085}">
      <dgm:prSet/>
      <dgm:spPr/>
      <dgm:t>
        <a:bodyPr/>
        <a:lstStyle/>
        <a:p>
          <a:endParaRPr lang="en-US"/>
        </a:p>
      </dgm:t>
    </dgm:pt>
    <dgm:pt modelId="{021A4BCD-D8A5-4DAC-8E32-5E81CBE2084C}">
      <dgm:prSet phldrT="[Text]"/>
      <dgm:spPr/>
      <dgm:t>
        <a:bodyPr/>
        <a:lstStyle/>
        <a:p>
          <a:r>
            <a:rPr lang="en-US" dirty="0"/>
            <a:t>Organizing</a:t>
          </a:r>
        </a:p>
      </dgm:t>
    </dgm:pt>
    <dgm:pt modelId="{3389A241-9731-459D-A6BC-C7BB5BCAE90F}" type="parTrans" cxnId="{C8A0F7B9-489E-4DE5-97B2-2DCD9E27B177}">
      <dgm:prSet/>
      <dgm:spPr/>
      <dgm:t>
        <a:bodyPr/>
        <a:lstStyle/>
        <a:p>
          <a:endParaRPr lang="en-US"/>
        </a:p>
      </dgm:t>
    </dgm:pt>
    <dgm:pt modelId="{318CAEBE-E084-4C20-B2D4-1244D12F04BC}" type="sibTrans" cxnId="{C8A0F7B9-489E-4DE5-97B2-2DCD9E27B177}">
      <dgm:prSet/>
      <dgm:spPr/>
      <dgm:t>
        <a:bodyPr/>
        <a:lstStyle/>
        <a:p>
          <a:endParaRPr lang="en-US"/>
        </a:p>
      </dgm:t>
    </dgm:pt>
    <dgm:pt modelId="{9EED1911-AEE7-48AD-877B-D12482CFE9C9}">
      <dgm:prSet phldrT="[Text]"/>
      <dgm:spPr/>
      <dgm:t>
        <a:bodyPr/>
        <a:lstStyle/>
        <a:p>
          <a:r>
            <a:rPr lang="en-US" dirty="0"/>
            <a:t>Controlling</a:t>
          </a:r>
        </a:p>
      </dgm:t>
    </dgm:pt>
    <dgm:pt modelId="{BBCB4A10-9D11-4EFB-90F9-9B1F384F91A5}" type="parTrans" cxnId="{78A44558-B79B-4F81-AA86-56C7EC6BC243}">
      <dgm:prSet/>
      <dgm:spPr/>
      <dgm:t>
        <a:bodyPr/>
        <a:lstStyle/>
        <a:p>
          <a:endParaRPr lang="en-US"/>
        </a:p>
      </dgm:t>
    </dgm:pt>
    <dgm:pt modelId="{18B52AC8-7A32-4D3B-9916-76C5D84A7A2E}" type="sibTrans" cxnId="{78A44558-B79B-4F81-AA86-56C7EC6BC243}">
      <dgm:prSet/>
      <dgm:spPr/>
      <dgm:t>
        <a:bodyPr/>
        <a:lstStyle/>
        <a:p>
          <a:endParaRPr lang="en-US"/>
        </a:p>
      </dgm:t>
    </dgm:pt>
    <dgm:pt modelId="{30418AAC-079D-4C3A-A07A-CD07F472DE71}">
      <dgm:prSet phldrT="[Text]"/>
      <dgm:spPr/>
      <dgm:t>
        <a:bodyPr/>
        <a:lstStyle/>
        <a:p>
          <a:r>
            <a:rPr lang="en-US" dirty="0"/>
            <a:t>Measuring results</a:t>
          </a:r>
        </a:p>
      </dgm:t>
    </dgm:pt>
    <dgm:pt modelId="{3A58FB40-123A-444C-B2B7-721CB0C63725}" type="parTrans" cxnId="{62AF91A1-3A28-48C0-BC11-1B485BDDCF09}">
      <dgm:prSet/>
      <dgm:spPr/>
      <dgm:t>
        <a:bodyPr/>
        <a:lstStyle/>
        <a:p>
          <a:endParaRPr lang="en-US"/>
        </a:p>
      </dgm:t>
    </dgm:pt>
    <dgm:pt modelId="{5866AE9F-6CFB-4629-B316-87A53C2AA795}" type="sibTrans" cxnId="{62AF91A1-3A28-48C0-BC11-1B485BDDCF09}">
      <dgm:prSet/>
      <dgm:spPr/>
      <dgm:t>
        <a:bodyPr/>
        <a:lstStyle/>
        <a:p>
          <a:endParaRPr lang="en-US"/>
        </a:p>
      </dgm:t>
    </dgm:pt>
    <dgm:pt modelId="{C5CCD16B-7F42-4360-A6B8-209D83AE8511}">
      <dgm:prSet phldrT="[Text]"/>
      <dgm:spPr/>
      <dgm:t>
        <a:bodyPr/>
        <a:lstStyle/>
        <a:p>
          <a:r>
            <a:rPr lang="en-US" dirty="0"/>
            <a:t>Division planning</a:t>
          </a:r>
        </a:p>
      </dgm:t>
    </dgm:pt>
    <dgm:pt modelId="{979B12E9-8124-472A-8E5F-FA2373CC016A}" type="parTrans" cxnId="{A6F01EC7-5F65-44E4-9067-96F16220F936}">
      <dgm:prSet/>
      <dgm:spPr/>
      <dgm:t>
        <a:bodyPr/>
        <a:lstStyle/>
        <a:p>
          <a:endParaRPr lang="en-US"/>
        </a:p>
      </dgm:t>
    </dgm:pt>
    <dgm:pt modelId="{E90E6976-CB88-4B9B-8BA2-4C5837D15804}" type="sibTrans" cxnId="{A6F01EC7-5F65-44E4-9067-96F16220F936}">
      <dgm:prSet/>
      <dgm:spPr/>
      <dgm:t>
        <a:bodyPr/>
        <a:lstStyle/>
        <a:p>
          <a:endParaRPr lang="en-US"/>
        </a:p>
      </dgm:t>
    </dgm:pt>
    <dgm:pt modelId="{A262E250-26F5-43E2-B61C-6961C6AE246A}">
      <dgm:prSet phldrT="[Text]"/>
      <dgm:spPr/>
      <dgm:t>
        <a:bodyPr/>
        <a:lstStyle/>
        <a:p>
          <a:r>
            <a:rPr lang="en-US" dirty="0"/>
            <a:t>Business planning</a:t>
          </a:r>
        </a:p>
      </dgm:t>
    </dgm:pt>
    <dgm:pt modelId="{8D55C47A-98A7-4DF5-9322-08E76DB2007A}" type="parTrans" cxnId="{FDC571A3-B2CC-4DB3-82F2-15C043F15673}">
      <dgm:prSet/>
      <dgm:spPr/>
      <dgm:t>
        <a:bodyPr/>
        <a:lstStyle/>
        <a:p>
          <a:endParaRPr lang="en-US"/>
        </a:p>
      </dgm:t>
    </dgm:pt>
    <dgm:pt modelId="{45210654-CB59-4E00-A39E-BBBAC67416CB}" type="sibTrans" cxnId="{FDC571A3-B2CC-4DB3-82F2-15C043F15673}">
      <dgm:prSet/>
      <dgm:spPr/>
      <dgm:t>
        <a:bodyPr/>
        <a:lstStyle/>
        <a:p>
          <a:endParaRPr lang="en-US"/>
        </a:p>
      </dgm:t>
    </dgm:pt>
    <dgm:pt modelId="{1BF9ACB3-1504-4A11-973B-147EBD7D4E41}">
      <dgm:prSet phldrT="[Text]"/>
      <dgm:spPr/>
      <dgm:t>
        <a:bodyPr/>
        <a:lstStyle/>
        <a:p>
          <a:r>
            <a:rPr lang="en-US" dirty="0"/>
            <a:t>Product planning</a:t>
          </a:r>
        </a:p>
      </dgm:t>
    </dgm:pt>
    <dgm:pt modelId="{86F68E97-8D30-4D4B-AFFD-B7897B15D09D}" type="parTrans" cxnId="{C97FE082-0F2F-48A3-8B86-86BA365761F7}">
      <dgm:prSet/>
      <dgm:spPr/>
      <dgm:t>
        <a:bodyPr/>
        <a:lstStyle/>
        <a:p>
          <a:endParaRPr lang="en-US"/>
        </a:p>
      </dgm:t>
    </dgm:pt>
    <dgm:pt modelId="{6994AC92-31BC-4FB2-A183-3F7089BE5EAC}" type="sibTrans" cxnId="{C97FE082-0F2F-48A3-8B86-86BA365761F7}">
      <dgm:prSet/>
      <dgm:spPr/>
      <dgm:t>
        <a:bodyPr/>
        <a:lstStyle/>
        <a:p>
          <a:endParaRPr lang="en-US"/>
        </a:p>
      </dgm:t>
    </dgm:pt>
    <dgm:pt modelId="{0A0E5772-58FD-4E5D-BE29-D580DB8EEE3A}">
      <dgm:prSet phldrT="[Text]"/>
      <dgm:spPr/>
      <dgm:t>
        <a:bodyPr/>
        <a:lstStyle/>
        <a:p>
          <a:r>
            <a:rPr lang="en-US" dirty="0"/>
            <a:t>implementing</a:t>
          </a:r>
        </a:p>
      </dgm:t>
    </dgm:pt>
    <dgm:pt modelId="{6EEEEA1D-9BA0-4447-908B-7CD4C1A7CC5B}" type="parTrans" cxnId="{1D869A15-C42C-4A5D-A0A3-FC73A4448210}">
      <dgm:prSet/>
      <dgm:spPr/>
      <dgm:t>
        <a:bodyPr/>
        <a:lstStyle/>
        <a:p>
          <a:endParaRPr lang="en-US"/>
        </a:p>
      </dgm:t>
    </dgm:pt>
    <dgm:pt modelId="{0A514CBB-A543-4538-8A59-8C1D02DAE928}" type="sibTrans" cxnId="{1D869A15-C42C-4A5D-A0A3-FC73A4448210}">
      <dgm:prSet/>
      <dgm:spPr/>
      <dgm:t>
        <a:bodyPr/>
        <a:lstStyle/>
        <a:p>
          <a:endParaRPr lang="en-US"/>
        </a:p>
      </dgm:t>
    </dgm:pt>
    <dgm:pt modelId="{AE50CDC1-BBBA-4437-AB13-A90F75BEFC79}">
      <dgm:prSet phldrT="[Text]"/>
      <dgm:spPr/>
      <dgm:t>
        <a:bodyPr/>
        <a:lstStyle/>
        <a:p>
          <a:r>
            <a:rPr lang="en-US" dirty="0"/>
            <a:t>Diagnosing results</a:t>
          </a:r>
        </a:p>
      </dgm:t>
    </dgm:pt>
    <dgm:pt modelId="{95C34C5C-C4B0-4176-93B4-EFD549744013}" type="parTrans" cxnId="{2DD54DE7-8390-4922-BFAF-D99D14F99001}">
      <dgm:prSet/>
      <dgm:spPr/>
      <dgm:t>
        <a:bodyPr/>
        <a:lstStyle/>
        <a:p>
          <a:endParaRPr lang="en-US"/>
        </a:p>
      </dgm:t>
    </dgm:pt>
    <dgm:pt modelId="{CBA6A042-DE1C-40C0-850F-63C3A999EAF4}" type="sibTrans" cxnId="{2DD54DE7-8390-4922-BFAF-D99D14F99001}">
      <dgm:prSet/>
      <dgm:spPr/>
      <dgm:t>
        <a:bodyPr/>
        <a:lstStyle/>
        <a:p>
          <a:endParaRPr lang="en-US"/>
        </a:p>
      </dgm:t>
    </dgm:pt>
    <dgm:pt modelId="{6B674ED2-DFE4-495C-B971-D27634E9394A}">
      <dgm:prSet phldrT="[Text]"/>
      <dgm:spPr/>
      <dgm:t>
        <a:bodyPr/>
        <a:lstStyle/>
        <a:p>
          <a:r>
            <a:rPr lang="en-US" dirty="0"/>
            <a:t>Take corrective action</a:t>
          </a:r>
        </a:p>
      </dgm:t>
    </dgm:pt>
    <dgm:pt modelId="{F4724820-F5CA-4516-9695-D4F2A57D8866}" type="parTrans" cxnId="{658EB3DC-AA8D-4974-8F7F-5FBD4DDCCD21}">
      <dgm:prSet/>
      <dgm:spPr/>
      <dgm:t>
        <a:bodyPr/>
        <a:lstStyle/>
        <a:p>
          <a:endParaRPr lang="en-US"/>
        </a:p>
      </dgm:t>
    </dgm:pt>
    <dgm:pt modelId="{66EC5FF0-0A16-4919-A93A-8E8D251712CE}" type="sibTrans" cxnId="{658EB3DC-AA8D-4974-8F7F-5FBD4DDCCD21}">
      <dgm:prSet/>
      <dgm:spPr/>
      <dgm:t>
        <a:bodyPr/>
        <a:lstStyle/>
        <a:p>
          <a:endParaRPr lang="en-US"/>
        </a:p>
      </dgm:t>
    </dgm:pt>
    <dgm:pt modelId="{F7820117-6466-4EBD-8040-1DA7CD3D1842}">
      <dgm:prSet phldrT="[Text]"/>
      <dgm:spPr/>
      <dgm:t>
        <a:bodyPr/>
        <a:lstStyle/>
        <a:p>
          <a:endParaRPr lang="en-US" dirty="0"/>
        </a:p>
      </dgm:t>
    </dgm:pt>
    <dgm:pt modelId="{23C41BEF-EDAB-41BF-B89E-7EAFC6398228}" type="parTrans" cxnId="{5401EC2D-2BAA-47FD-95C0-FCA95F1D945D}">
      <dgm:prSet/>
      <dgm:spPr/>
      <dgm:t>
        <a:bodyPr/>
        <a:lstStyle/>
        <a:p>
          <a:endParaRPr lang="en-US"/>
        </a:p>
      </dgm:t>
    </dgm:pt>
    <dgm:pt modelId="{5B5F9E45-08BB-4D3D-B151-742B5FB6FC60}" type="sibTrans" cxnId="{5401EC2D-2BAA-47FD-95C0-FCA95F1D945D}">
      <dgm:prSet/>
      <dgm:spPr/>
      <dgm:t>
        <a:bodyPr/>
        <a:lstStyle/>
        <a:p>
          <a:endParaRPr lang="en-US"/>
        </a:p>
      </dgm:t>
    </dgm:pt>
    <dgm:pt modelId="{95D88B32-684F-4DA7-A780-849EFAF902DF}">
      <dgm:prSet phldrT="[Text]"/>
      <dgm:spPr/>
      <dgm:t>
        <a:bodyPr/>
        <a:lstStyle/>
        <a:p>
          <a:endParaRPr lang="en-US" dirty="0"/>
        </a:p>
      </dgm:t>
    </dgm:pt>
    <dgm:pt modelId="{C020C356-3F2D-4D4B-BDF3-601BB5113E0F}" type="parTrans" cxnId="{6BB010E6-BFCB-4EA9-9118-796F42B9D8BF}">
      <dgm:prSet/>
      <dgm:spPr/>
      <dgm:t>
        <a:bodyPr/>
        <a:lstStyle/>
        <a:p>
          <a:endParaRPr lang="en-US"/>
        </a:p>
      </dgm:t>
    </dgm:pt>
    <dgm:pt modelId="{DF70E1DB-DECD-410E-B88E-D2BA88BBC10C}" type="sibTrans" cxnId="{6BB010E6-BFCB-4EA9-9118-796F42B9D8BF}">
      <dgm:prSet/>
      <dgm:spPr/>
      <dgm:t>
        <a:bodyPr/>
        <a:lstStyle/>
        <a:p>
          <a:endParaRPr lang="en-US"/>
        </a:p>
      </dgm:t>
    </dgm:pt>
    <dgm:pt modelId="{183B3B3C-A5C0-4BFB-A64A-EF1AB1528B95}">
      <dgm:prSet phldrT="[Text]"/>
      <dgm:spPr/>
      <dgm:t>
        <a:bodyPr/>
        <a:lstStyle/>
        <a:p>
          <a:endParaRPr lang="en-US" dirty="0"/>
        </a:p>
      </dgm:t>
    </dgm:pt>
    <dgm:pt modelId="{91A7EAAD-EC99-4D0E-BCF6-3DA35702FC3D}" type="parTrans" cxnId="{46D6124E-3D69-4138-8A9F-AD60E38D0E2E}">
      <dgm:prSet/>
      <dgm:spPr/>
      <dgm:t>
        <a:bodyPr/>
        <a:lstStyle/>
        <a:p>
          <a:endParaRPr lang="en-US"/>
        </a:p>
      </dgm:t>
    </dgm:pt>
    <dgm:pt modelId="{6A369D06-0E0B-47FD-96BD-1CD5F41FEA70}" type="sibTrans" cxnId="{46D6124E-3D69-4138-8A9F-AD60E38D0E2E}">
      <dgm:prSet/>
      <dgm:spPr/>
      <dgm:t>
        <a:bodyPr/>
        <a:lstStyle/>
        <a:p>
          <a:endParaRPr lang="en-US"/>
        </a:p>
      </dgm:t>
    </dgm:pt>
    <dgm:pt modelId="{06398928-0A43-4A9B-A578-235C701F4709}">
      <dgm:prSet phldrT="[Text]"/>
      <dgm:spPr/>
      <dgm:t>
        <a:bodyPr/>
        <a:lstStyle/>
        <a:p>
          <a:endParaRPr lang="en-US" dirty="0"/>
        </a:p>
      </dgm:t>
    </dgm:pt>
    <dgm:pt modelId="{0A37A2C7-DE85-42AF-B0A9-11979DF33491}" type="parTrans" cxnId="{09FD4ED3-B0AF-4CA0-848F-329A89ACFCBA}">
      <dgm:prSet/>
      <dgm:spPr/>
      <dgm:t>
        <a:bodyPr/>
        <a:lstStyle/>
        <a:p>
          <a:endParaRPr lang="en-US"/>
        </a:p>
      </dgm:t>
    </dgm:pt>
    <dgm:pt modelId="{A57E4D1D-F5DD-48D3-A21D-26ED97153370}" type="sibTrans" cxnId="{09FD4ED3-B0AF-4CA0-848F-329A89ACFCBA}">
      <dgm:prSet/>
      <dgm:spPr/>
      <dgm:t>
        <a:bodyPr/>
        <a:lstStyle/>
        <a:p>
          <a:endParaRPr lang="en-US"/>
        </a:p>
      </dgm:t>
    </dgm:pt>
    <dgm:pt modelId="{228791B1-572E-4EBA-91E1-7FB6654B4887}">
      <dgm:prSet phldrT="[Text]"/>
      <dgm:spPr/>
      <dgm:t>
        <a:bodyPr/>
        <a:lstStyle/>
        <a:p>
          <a:endParaRPr lang="en-US" dirty="0"/>
        </a:p>
      </dgm:t>
    </dgm:pt>
    <dgm:pt modelId="{32C62144-1B83-4C0B-8B1C-FF75432AB734}" type="parTrans" cxnId="{011F59DF-7BE0-47AD-8E23-1A935A249088}">
      <dgm:prSet/>
      <dgm:spPr/>
      <dgm:t>
        <a:bodyPr/>
        <a:lstStyle/>
        <a:p>
          <a:endParaRPr lang="en-US"/>
        </a:p>
      </dgm:t>
    </dgm:pt>
    <dgm:pt modelId="{A2211D77-2E37-4BFC-9885-851B00E2A6A0}" type="sibTrans" cxnId="{011F59DF-7BE0-47AD-8E23-1A935A249088}">
      <dgm:prSet/>
      <dgm:spPr/>
      <dgm:t>
        <a:bodyPr/>
        <a:lstStyle/>
        <a:p>
          <a:endParaRPr lang="en-US"/>
        </a:p>
      </dgm:t>
    </dgm:pt>
    <dgm:pt modelId="{4F0B1BB8-0517-4838-981B-0DD3BA362987}">
      <dgm:prSet phldrT="[Text]"/>
      <dgm:spPr/>
      <dgm:t>
        <a:bodyPr/>
        <a:lstStyle/>
        <a:p>
          <a:endParaRPr lang="en-US" dirty="0"/>
        </a:p>
      </dgm:t>
    </dgm:pt>
    <dgm:pt modelId="{8FED5745-8931-43EA-A4AA-37BCC998B6BE}" type="parTrans" cxnId="{65D1965B-2EF1-4E78-A788-A11AA447D731}">
      <dgm:prSet/>
      <dgm:spPr/>
      <dgm:t>
        <a:bodyPr/>
        <a:lstStyle/>
        <a:p>
          <a:endParaRPr lang="en-US"/>
        </a:p>
      </dgm:t>
    </dgm:pt>
    <dgm:pt modelId="{7E80B2BA-7932-48CA-8E28-6612C622E0D0}" type="sibTrans" cxnId="{65D1965B-2EF1-4E78-A788-A11AA447D731}">
      <dgm:prSet/>
      <dgm:spPr/>
      <dgm:t>
        <a:bodyPr/>
        <a:lstStyle/>
        <a:p>
          <a:endParaRPr lang="en-US"/>
        </a:p>
      </dgm:t>
    </dgm:pt>
    <dgm:pt modelId="{8F4084EF-668C-4A0B-AADE-0BA68DA7D68B}">
      <dgm:prSet phldrT="[Text]"/>
      <dgm:spPr/>
      <dgm:t>
        <a:bodyPr/>
        <a:lstStyle/>
        <a:p>
          <a:endParaRPr lang="en-US" dirty="0"/>
        </a:p>
      </dgm:t>
    </dgm:pt>
    <dgm:pt modelId="{09E2D3CF-1B0C-4100-A587-56500CCE08CF}" type="parTrans" cxnId="{B3C2CE90-EF58-4A7B-84EF-40A01D978703}">
      <dgm:prSet/>
      <dgm:spPr/>
      <dgm:t>
        <a:bodyPr/>
        <a:lstStyle/>
        <a:p>
          <a:endParaRPr lang="en-US"/>
        </a:p>
      </dgm:t>
    </dgm:pt>
    <dgm:pt modelId="{08356C32-C604-49E3-BEA1-A8D9B4AF1DE1}" type="sibTrans" cxnId="{B3C2CE90-EF58-4A7B-84EF-40A01D978703}">
      <dgm:prSet/>
      <dgm:spPr/>
      <dgm:t>
        <a:bodyPr/>
        <a:lstStyle/>
        <a:p>
          <a:endParaRPr lang="en-US"/>
        </a:p>
      </dgm:t>
    </dgm:pt>
    <dgm:pt modelId="{B54427FB-7EE2-470B-854A-562604346B93}">
      <dgm:prSet phldrT="[Text]"/>
      <dgm:spPr/>
      <dgm:t>
        <a:bodyPr/>
        <a:lstStyle/>
        <a:p>
          <a:endParaRPr lang="en-US" dirty="0"/>
        </a:p>
      </dgm:t>
    </dgm:pt>
    <dgm:pt modelId="{B7F0A32E-48A8-436F-9456-83276DDE5099}" type="parTrans" cxnId="{DFC2E8B9-29A1-4C6C-977B-33902ED2DE59}">
      <dgm:prSet/>
      <dgm:spPr/>
      <dgm:t>
        <a:bodyPr/>
        <a:lstStyle/>
        <a:p>
          <a:endParaRPr lang="en-US"/>
        </a:p>
      </dgm:t>
    </dgm:pt>
    <dgm:pt modelId="{E7CF7F40-CB48-4A0E-B904-FC6FEB9FF050}" type="sibTrans" cxnId="{DFC2E8B9-29A1-4C6C-977B-33902ED2DE59}">
      <dgm:prSet/>
      <dgm:spPr/>
      <dgm:t>
        <a:bodyPr/>
        <a:lstStyle/>
        <a:p>
          <a:endParaRPr lang="en-US"/>
        </a:p>
      </dgm:t>
    </dgm:pt>
    <dgm:pt modelId="{0EB1E16A-AF0E-4899-AC98-71B04AF29CC9}" type="pres">
      <dgm:prSet presAssocID="{3A48A7D7-08E9-4393-BDBA-039994B1E411}" presName="linearFlow" presStyleCnt="0">
        <dgm:presLayoutVars>
          <dgm:dir/>
          <dgm:animLvl val="lvl"/>
          <dgm:resizeHandles val="exact"/>
        </dgm:presLayoutVars>
      </dgm:prSet>
      <dgm:spPr/>
    </dgm:pt>
    <dgm:pt modelId="{B096FD30-25B4-4823-AB10-FE9E81A84A61}" type="pres">
      <dgm:prSet presAssocID="{136ABE2A-781C-4709-9367-D976B6F660D6}" presName="composite" presStyleCnt="0"/>
      <dgm:spPr/>
    </dgm:pt>
    <dgm:pt modelId="{D2B89C02-625D-42A7-B2E0-B40BA335CAA0}" type="pres">
      <dgm:prSet presAssocID="{136ABE2A-781C-4709-9367-D976B6F660D6}" presName="parTx" presStyleLbl="node1" presStyleIdx="0" presStyleCnt="3">
        <dgm:presLayoutVars>
          <dgm:chMax val="0"/>
          <dgm:chPref val="0"/>
          <dgm:bulletEnabled val="1"/>
        </dgm:presLayoutVars>
      </dgm:prSet>
      <dgm:spPr/>
    </dgm:pt>
    <dgm:pt modelId="{748C49CF-421E-44FE-A00E-7190C18D3356}" type="pres">
      <dgm:prSet presAssocID="{136ABE2A-781C-4709-9367-D976B6F660D6}" presName="parSh" presStyleLbl="node1" presStyleIdx="0" presStyleCnt="3"/>
      <dgm:spPr/>
    </dgm:pt>
    <dgm:pt modelId="{3CF9F166-010F-49D6-B836-38FC1DC3E538}" type="pres">
      <dgm:prSet presAssocID="{136ABE2A-781C-4709-9367-D976B6F660D6}" presName="desTx" presStyleLbl="fgAcc1" presStyleIdx="0" presStyleCnt="3">
        <dgm:presLayoutVars>
          <dgm:bulletEnabled val="1"/>
        </dgm:presLayoutVars>
      </dgm:prSet>
      <dgm:spPr/>
    </dgm:pt>
    <dgm:pt modelId="{B36EF00B-A8B6-4710-BB0E-152B08B4FB3E}" type="pres">
      <dgm:prSet presAssocID="{9545B8EE-D7F4-432F-9DCC-5F6190B22C3D}" presName="sibTrans" presStyleLbl="sibTrans2D1" presStyleIdx="0" presStyleCnt="2"/>
      <dgm:spPr/>
    </dgm:pt>
    <dgm:pt modelId="{3324D47B-D1CF-4D93-A769-38174EE32BA4}" type="pres">
      <dgm:prSet presAssocID="{9545B8EE-D7F4-432F-9DCC-5F6190B22C3D}" presName="connTx" presStyleLbl="sibTrans2D1" presStyleIdx="0" presStyleCnt="2"/>
      <dgm:spPr/>
    </dgm:pt>
    <dgm:pt modelId="{2F8B0191-8656-44CE-AD93-B97F1A19266A}" type="pres">
      <dgm:prSet presAssocID="{DDDF5A4E-45C7-4998-AA47-89C1E0C8AB6D}" presName="composite" presStyleCnt="0"/>
      <dgm:spPr/>
    </dgm:pt>
    <dgm:pt modelId="{FA71E0D5-55F6-4895-AC32-0B7F0EC1BEBC}" type="pres">
      <dgm:prSet presAssocID="{DDDF5A4E-45C7-4998-AA47-89C1E0C8AB6D}" presName="parTx" presStyleLbl="node1" presStyleIdx="0" presStyleCnt="3">
        <dgm:presLayoutVars>
          <dgm:chMax val="0"/>
          <dgm:chPref val="0"/>
          <dgm:bulletEnabled val="1"/>
        </dgm:presLayoutVars>
      </dgm:prSet>
      <dgm:spPr/>
    </dgm:pt>
    <dgm:pt modelId="{338322DD-6A75-414B-8188-11E837351359}" type="pres">
      <dgm:prSet presAssocID="{DDDF5A4E-45C7-4998-AA47-89C1E0C8AB6D}" presName="parSh" presStyleLbl="node1" presStyleIdx="1" presStyleCnt="3"/>
      <dgm:spPr/>
    </dgm:pt>
    <dgm:pt modelId="{625D5AB3-8CE9-4EE7-A341-4FC1D5E80E82}" type="pres">
      <dgm:prSet presAssocID="{DDDF5A4E-45C7-4998-AA47-89C1E0C8AB6D}" presName="desTx" presStyleLbl="fgAcc1" presStyleIdx="1" presStyleCnt="3">
        <dgm:presLayoutVars>
          <dgm:bulletEnabled val="1"/>
        </dgm:presLayoutVars>
      </dgm:prSet>
      <dgm:spPr/>
    </dgm:pt>
    <dgm:pt modelId="{7E4864C6-D339-4F8B-BA27-4F5D5849CAFF}" type="pres">
      <dgm:prSet presAssocID="{75DF11D0-43F7-4A5E-A10A-B60037BFBA8D}" presName="sibTrans" presStyleLbl="sibTrans2D1" presStyleIdx="1" presStyleCnt="2"/>
      <dgm:spPr/>
    </dgm:pt>
    <dgm:pt modelId="{5B20517C-C1E0-4271-A70A-3CA2C2D686D2}" type="pres">
      <dgm:prSet presAssocID="{75DF11D0-43F7-4A5E-A10A-B60037BFBA8D}" presName="connTx" presStyleLbl="sibTrans2D1" presStyleIdx="1" presStyleCnt="2"/>
      <dgm:spPr/>
    </dgm:pt>
    <dgm:pt modelId="{4AEBB976-4AFE-4F7D-A677-842CEF52EDFA}" type="pres">
      <dgm:prSet presAssocID="{9EED1911-AEE7-48AD-877B-D12482CFE9C9}" presName="composite" presStyleCnt="0"/>
      <dgm:spPr/>
    </dgm:pt>
    <dgm:pt modelId="{E0663C43-B2BC-4F48-BDB7-B5745C7E4F5E}" type="pres">
      <dgm:prSet presAssocID="{9EED1911-AEE7-48AD-877B-D12482CFE9C9}" presName="parTx" presStyleLbl="node1" presStyleIdx="1" presStyleCnt="3">
        <dgm:presLayoutVars>
          <dgm:chMax val="0"/>
          <dgm:chPref val="0"/>
          <dgm:bulletEnabled val="1"/>
        </dgm:presLayoutVars>
      </dgm:prSet>
      <dgm:spPr/>
    </dgm:pt>
    <dgm:pt modelId="{5D8706D9-8716-4551-9A99-E3FE519856D8}" type="pres">
      <dgm:prSet presAssocID="{9EED1911-AEE7-48AD-877B-D12482CFE9C9}" presName="parSh" presStyleLbl="node1" presStyleIdx="2" presStyleCnt="3"/>
      <dgm:spPr/>
    </dgm:pt>
    <dgm:pt modelId="{94181491-9BA2-409F-82AD-5471A55ABE5C}" type="pres">
      <dgm:prSet presAssocID="{9EED1911-AEE7-48AD-877B-D12482CFE9C9}" presName="desTx" presStyleLbl="fgAcc1" presStyleIdx="2" presStyleCnt="3">
        <dgm:presLayoutVars>
          <dgm:bulletEnabled val="1"/>
        </dgm:presLayoutVars>
      </dgm:prSet>
      <dgm:spPr/>
    </dgm:pt>
  </dgm:ptLst>
  <dgm:cxnLst>
    <dgm:cxn modelId="{CC59370A-7280-4AE1-AF81-AA365EB3CCD6}" type="presOf" srcId="{F7820117-6466-4EBD-8040-1DA7CD3D1842}" destId="{3CF9F166-010F-49D6-B836-38FC1DC3E538}" srcOrd="0" destOrd="1" presId="urn:microsoft.com/office/officeart/2005/8/layout/process3"/>
    <dgm:cxn modelId="{1F300B15-8AB0-4018-95D0-AF7161E85EE9}" type="presOf" srcId="{0A0E5772-58FD-4E5D-BE29-D580DB8EEE3A}" destId="{625D5AB3-8CE9-4EE7-A341-4FC1D5E80E82}" srcOrd="0" destOrd="4" presId="urn:microsoft.com/office/officeart/2005/8/layout/process3"/>
    <dgm:cxn modelId="{1D869A15-C42C-4A5D-A0A3-FC73A4448210}" srcId="{DDDF5A4E-45C7-4998-AA47-89C1E0C8AB6D}" destId="{0A0E5772-58FD-4E5D-BE29-D580DB8EEE3A}" srcOrd="4" destOrd="0" parTransId="{6EEEEA1D-9BA0-4447-908B-7CD4C1A7CC5B}" sibTransId="{0A514CBB-A543-4538-8A59-8C1D02DAE928}"/>
    <dgm:cxn modelId="{E4438418-9769-47D7-AB21-0C5DE1275F7F}" type="presOf" srcId="{228791B1-572E-4EBA-91E1-7FB6654B4887}" destId="{625D5AB3-8CE9-4EE7-A341-4FC1D5E80E82}" srcOrd="0" destOrd="2" presId="urn:microsoft.com/office/officeart/2005/8/layout/process3"/>
    <dgm:cxn modelId="{DA234E1C-AFC3-447A-9B4E-4A4F8EB139DD}" type="presOf" srcId="{9545B8EE-D7F4-432F-9DCC-5F6190B22C3D}" destId="{3324D47B-D1CF-4D93-A769-38174EE32BA4}" srcOrd="1" destOrd="0" presId="urn:microsoft.com/office/officeart/2005/8/layout/process3"/>
    <dgm:cxn modelId="{724E1221-8C3F-4686-87CB-E96213CF7DE3}" type="presOf" srcId="{75DF11D0-43F7-4A5E-A10A-B60037BFBA8D}" destId="{7E4864C6-D339-4F8B-BA27-4F5D5849CAFF}" srcOrd="0" destOrd="0" presId="urn:microsoft.com/office/officeart/2005/8/layout/process3"/>
    <dgm:cxn modelId="{E8447E22-94DE-48D0-BE79-41E342FC3C85}" type="presOf" srcId="{6B674ED2-DFE4-495C-B971-D27634E9394A}" destId="{94181491-9BA2-409F-82AD-5471A55ABE5C}" srcOrd="0" destOrd="4" presId="urn:microsoft.com/office/officeart/2005/8/layout/process3"/>
    <dgm:cxn modelId="{5401EC2D-2BAA-47FD-95C0-FCA95F1D945D}" srcId="{136ABE2A-781C-4709-9367-D976B6F660D6}" destId="{F7820117-6466-4EBD-8040-1DA7CD3D1842}" srcOrd="1" destOrd="0" parTransId="{23C41BEF-EDAB-41BF-B89E-7EAFC6398228}" sibTransId="{5B5F9E45-08BB-4D3D-B151-742B5FB6FC60}"/>
    <dgm:cxn modelId="{5EDC1E2F-80E0-4AF7-B219-88E4A9D859F4}" type="presOf" srcId="{9EED1911-AEE7-48AD-877B-D12482CFE9C9}" destId="{5D8706D9-8716-4551-9A99-E3FE519856D8}" srcOrd="1" destOrd="0" presId="urn:microsoft.com/office/officeart/2005/8/layout/process3"/>
    <dgm:cxn modelId="{A3CF3B3E-A442-428A-95AF-1122D740A1BF}" srcId="{3A48A7D7-08E9-4393-BDBA-039994B1E411}" destId="{136ABE2A-781C-4709-9367-D976B6F660D6}" srcOrd="0" destOrd="0" parTransId="{E0600095-0560-49C5-986C-4B58DF7A5CFD}" sibTransId="{9545B8EE-D7F4-432F-9DCC-5F6190B22C3D}"/>
    <dgm:cxn modelId="{65D1965B-2EF1-4E78-A788-A11AA447D731}" srcId="{DDDF5A4E-45C7-4998-AA47-89C1E0C8AB6D}" destId="{4F0B1BB8-0517-4838-981B-0DD3BA362987}" srcOrd="1" destOrd="0" parTransId="{8FED5745-8931-43EA-A4AA-37BCC998B6BE}" sibTransId="{7E80B2BA-7932-48CA-8E28-6612C622E0D0}"/>
    <dgm:cxn modelId="{46D6124E-3D69-4138-8A9F-AD60E38D0E2E}" srcId="{136ABE2A-781C-4709-9367-D976B6F660D6}" destId="{183B3B3C-A5C0-4BFB-A64A-EF1AB1528B95}" srcOrd="5" destOrd="0" parTransId="{91A7EAAD-EC99-4D0E-BCF6-3DA35702FC3D}" sibTransId="{6A369D06-0E0B-47FD-96BD-1CD5F41FEA70}"/>
    <dgm:cxn modelId="{CADA9F53-1E0F-45B1-A462-D2263F0508B5}" type="presOf" srcId="{30418AAC-079D-4C3A-A07A-CD07F472DE71}" destId="{94181491-9BA2-409F-82AD-5471A55ABE5C}" srcOrd="0" destOrd="0" presId="urn:microsoft.com/office/officeart/2005/8/layout/process3"/>
    <dgm:cxn modelId="{DF889677-9259-47D7-B06E-F1194433D2CE}" type="presOf" srcId="{9EED1911-AEE7-48AD-877B-D12482CFE9C9}" destId="{E0663C43-B2BC-4F48-BDB7-B5745C7E4F5E}" srcOrd="0" destOrd="0" presId="urn:microsoft.com/office/officeart/2005/8/layout/process3"/>
    <dgm:cxn modelId="{78A44558-B79B-4F81-AA86-56C7EC6BC243}" srcId="{3A48A7D7-08E9-4393-BDBA-039994B1E411}" destId="{9EED1911-AEE7-48AD-877B-D12482CFE9C9}" srcOrd="2" destOrd="0" parTransId="{BBCB4A10-9D11-4EFB-90F9-9B1F384F91A5}" sibTransId="{18B52AC8-7A32-4D3B-9916-76C5D84A7A2E}"/>
    <dgm:cxn modelId="{AB7DBC7C-99B8-49F5-8863-9A5D90743FF7}" type="presOf" srcId="{AE50CDC1-BBBA-4437-AB13-A90F75BEFC79}" destId="{94181491-9BA2-409F-82AD-5471A55ABE5C}" srcOrd="0" destOrd="2" presId="urn:microsoft.com/office/officeart/2005/8/layout/process3"/>
    <dgm:cxn modelId="{C97FE082-0F2F-48A3-8B86-86BA365761F7}" srcId="{136ABE2A-781C-4709-9367-D976B6F660D6}" destId="{1BF9ACB3-1504-4A11-973B-147EBD7D4E41}" srcOrd="6" destOrd="0" parTransId="{86F68E97-8D30-4D4B-AFFD-B7897B15D09D}" sibTransId="{6994AC92-31BC-4FB2-A183-3F7089BE5EAC}"/>
    <dgm:cxn modelId="{B9A1AB88-0D67-4527-9621-5521030D874C}" type="presOf" srcId="{9545B8EE-D7F4-432F-9DCC-5F6190B22C3D}" destId="{B36EF00B-A8B6-4710-BB0E-152B08B4FB3E}" srcOrd="0" destOrd="0" presId="urn:microsoft.com/office/officeart/2005/8/layout/process3"/>
    <dgm:cxn modelId="{4746C68F-9209-4C16-94C7-4B45FB5856CD}" type="presOf" srcId="{4F0B1BB8-0517-4838-981B-0DD3BA362987}" destId="{625D5AB3-8CE9-4EE7-A341-4FC1D5E80E82}" srcOrd="0" destOrd="1" presId="urn:microsoft.com/office/officeart/2005/8/layout/process3"/>
    <dgm:cxn modelId="{B3C2CE90-EF58-4A7B-84EF-40A01D978703}" srcId="{9EED1911-AEE7-48AD-877B-D12482CFE9C9}" destId="{8F4084EF-668C-4A0B-AADE-0BA68DA7D68B}" srcOrd="1" destOrd="0" parTransId="{09E2D3CF-1B0C-4100-A587-56500CCE08CF}" sibTransId="{08356C32-C604-49E3-BEA1-A8D9B4AF1DE1}"/>
    <dgm:cxn modelId="{1BAA22A0-2244-4F58-AEA1-02C4872EC4A2}" type="presOf" srcId="{8F4084EF-668C-4A0B-AADE-0BA68DA7D68B}" destId="{94181491-9BA2-409F-82AD-5471A55ABE5C}" srcOrd="0" destOrd="1" presId="urn:microsoft.com/office/officeart/2005/8/layout/process3"/>
    <dgm:cxn modelId="{62AF91A1-3A28-48C0-BC11-1B485BDDCF09}" srcId="{9EED1911-AEE7-48AD-877B-D12482CFE9C9}" destId="{30418AAC-079D-4C3A-A07A-CD07F472DE71}" srcOrd="0" destOrd="0" parTransId="{3A58FB40-123A-444C-B2B7-721CB0C63725}" sibTransId="{5866AE9F-6CFB-4629-B316-87A53C2AA795}"/>
    <dgm:cxn modelId="{B6BA39A3-66F5-4B39-B144-645C3C1970EF}" type="presOf" srcId="{021A4BCD-D8A5-4DAC-8E32-5E81CBE2084C}" destId="{625D5AB3-8CE9-4EE7-A341-4FC1D5E80E82}" srcOrd="0" destOrd="0" presId="urn:microsoft.com/office/officeart/2005/8/layout/process3"/>
    <dgm:cxn modelId="{FDC571A3-B2CC-4DB3-82F2-15C043F15673}" srcId="{136ABE2A-781C-4709-9367-D976B6F660D6}" destId="{A262E250-26F5-43E2-B61C-6961C6AE246A}" srcOrd="4" destOrd="0" parTransId="{8D55C47A-98A7-4DF5-9322-08E76DB2007A}" sibTransId="{45210654-CB59-4E00-A39E-BBBAC67416CB}"/>
    <dgm:cxn modelId="{4B27C7B1-F37D-4416-AF80-788339D1EE5D}" type="presOf" srcId="{A262E250-26F5-43E2-B61C-6961C6AE246A}" destId="{3CF9F166-010F-49D6-B836-38FC1DC3E538}" srcOrd="0" destOrd="4" presId="urn:microsoft.com/office/officeart/2005/8/layout/process3"/>
    <dgm:cxn modelId="{B56988B6-825C-4974-BAAB-9EB4C5C1F287}" type="presOf" srcId="{DDDF5A4E-45C7-4998-AA47-89C1E0C8AB6D}" destId="{338322DD-6A75-414B-8188-11E837351359}" srcOrd="1" destOrd="0" presId="urn:microsoft.com/office/officeart/2005/8/layout/process3"/>
    <dgm:cxn modelId="{DFC2E8B9-29A1-4C6C-977B-33902ED2DE59}" srcId="{9EED1911-AEE7-48AD-877B-D12482CFE9C9}" destId="{B54427FB-7EE2-470B-854A-562604346B93}" srcOrd="3" destOrd="0" parTransId="{B7F0A32E-48A8-436F-9456-83276DDE5099}" sibTransId="{E7CF7F40-CB48-4A0E-B904-FC6FEB9FF050}"/>
    <dgm:cxn modelId="{C8A0F7B9-489E-4DE5-97B2-2DCD9E27B177}" srcId="{DDDF5A4E-45C7-4998-AA47-89C1E0C8AB6D}" destId="{021A4BCD-D8A5-4DAC-8E32-5E81CBE2084C}" srcOrd="0" destOrd="0" parTransId="{3389A241-9731-459D-A6BC-C7BB5BCAE90F}" sibTransId="{318CAEBE-E084-4C20-B2D4-1244D12F04BC}"/>
    <dgm:cxn modelId="{5E55A7C5-A418-4ECC-AFBC-4A136E803A95}" type="presOf" srcId="{136ABE2A-781C-4709-9367-D976B6F660D6}" destId="{748C49CF-421E-44FE-A00E-7190C18D3356}" srcOrd="1" destOrd="0" presId="urn:microsoft.com/office/officeart/2005/8/layout/process3"/>
    <dgm:cxn modelId="{A6F01EC7-5F65-44E4-9067-96F16220F936}" srcId="{136ABE2A-781C-4709-9367-D976B6F660D6}" destId="{C5CCD16B-7F42-4360-A6B8-209D83AE8511}" srcOrd="2" destOrd="0" parTransId="{979B12E9-8124-472A-8E5F-FA2373CC016A}" sibTransId="{E90E6976-CB88-4B9B-8BA2-4C5837D15804}"/>
    <dgm:cxn modelId="{48A029CA-C214-4786-B019-2722BF2EF45B}" type="presOf" srcId="{06398928-0A43-4A9B-A578-235C701F4709}" destId="{625D5AB3-8CE9-4EE7-A341-4FC1D5E80E82}" srcOrd="0" destOrd="3" presId="urn:microsoft.com/office/officeart/2005/8/layout/process3"/>
    <dgm:cxn modelId="{E7DC91CA-44C3-4FAE-8A09-846E84E36085}" srcId="{3A48A7D7-08E9-4393-BDBA-039994B1E411}" destId="{DDDF5A4E-45C7-4998-AA47-89C1E0C8AB6D}" srcOrd="1" destOrd="0" parTransId="{9C7036C9-264C-4605-802D-F0A99328F1A8}" sibTransId="{75DF11D0-43F7-4A5E-A10A-B60037BFBA8D}"/>
    <dgm:cxn modelId="{F15CE9CD-AD79-44D0-AADF-913B0A74CCB7}" type="presOf" srcId="{2F56DFCA-08E0-4102-8043-236452798BCF}" destId="{3CF9F166-010F-49D6-B836-38FC1DC3E538}" srcOrd="0" destOrd="0" presId="urn:microsoft.com/office/officeart/2005/8/layout/process3"/>
    <dgm:cxn modelId="{A9760ED3-FA03-4B4E-9E7B-46A09F7FE1EB}" type="presOf" srcId="{B54427FB-7EE2-470B-854A-562604346B93}" destId="{94181491-9BA2-409F-82AD-5471A55ABE5C}" srcOrd="0" destOrd="3" presId="urn:microsoft.com/office/officeart/2005/8/layout/process3"/>
    <dgm:cxn modelId="{09FD4ED3-B0AF-4CA0-848F-329A89ACFCBA}" srcId="{DDDF5A4E-45C7-4998-AA47-89C1E0C8AB6D}" destId="{06398928-0A43-4A9B-A578-235C701F4709}" srcOrd="3" destOrd="0" parTransId="{0A37A2C7-DE85-42AF-B0A9-11979DF33491}" sibTransId="{A57E4D1D-F5DD-48D3-A21D-26ED97153370}"/>
    <dgm:cxn modelId="{19A3BAD9-D438-4FEE-974C-DDE5454615E3}" type="presOf" srcId="{136ABE2A-781C-4709-9367-D976B6F660D6}" destId="{D2B89C02-625D-42A7-B2E0-B40BA335CAA0}" srcOrd="0" destOrd="0" presId="urn:microsoft.com/office/officeart/2005/8/layout/process3"/>
    <dgm:cxn modelId="{658EB3DC-AA8D-4974-8F7F-5FBD4DDCCD21}" srcId="{9EED1911-AEE7-48AD-877B-D12482CFE9C9}" destId="{6B674ED2-DFE4-495C-B971-D27634E9394A}" srcOrd="4" destOrd="0" parTransId="{F4724820-F5CA-4516-9695-D4F2A57D8866}" sibTransId="{66EC5FF0-0A16-4919-A93A-8E8D251712CE}"/>
    <dgm:cxn modelId="{545FF1DD-AB57-4973-B740-EC182D41B533}" type="presOf" srcId="{75DF11D0-43F7-4A5E-A10A-B60037BFBA8D}" destId="{5B20517C-C1E0-4271-A70A-3CA2C2D686D2}" srcOrd="1" destOrd="0" presId="urn:microsoft.com/office/officeart/2005/8/layout/process3"/>
    <dgm:cxn modelId="{011F59DF-7BE0-47AD-8E23-1A935A249088}" srcId="{DDDF5A4E-45C7-4998-AA47-89C1E0C8AB6D}" destId="{228791B1-572E-4EBA-91E1-7FB6654B4887}" srcOrd="2" destOrd="0" parTransId="{32C62144-1B83-4C0B-8B1C-FF75432AB734}" sibTransId="{A2211D77-2E37-4BFC-9885-851B00E2A6A0}"/>
    <dgm:cxn modelId="{EB0579E2-F299-471A-A228-DAB321C9107A}" type="presOf" srcId="{C5CCD16B-7F42-4360-A6B8-209D83AE8511}" destId="{3CF9F166-010F-49D6-B836-38FC1DC3E538}" srcOrd="0" destOrd="2" presId="urn:microsoft.com/office/officeart/2005/8/layout/process3"/>
    <dgm:cxn modelId="{6BB010E6-BFCB-4EA9-9118-796F42B9D8BF}" srcId="{136ABE2A-781C-4709-9367-D976B6F660D6}" destId="{95D88B32-684F-4DA7-A780-849EFAF902DF}" srcOrd="3" destOrd="0" parTransId="{C020C356-3F2D-4D4B-BDF3-601BB5113E0F}" sibTransId="{DF70E1DB-DECD-410E-B88E-D2BA88BBC10C}"/>
    <dgm:cxn modelId="{2DD54DE7-8390-4922-BFAF-D99D14F99001}" srcId="{9EED1911-AEE7-48AD-877B-D12482CFE9C9}" destId="{AE50CDC1-BBBA-4437-AB13-A90F75BEFC79}" srcOrd="2" destOrd="0" parTransId="{95C34C5C-C4B0-4176-93B4-EFD549744013}" sibTransId="{CBA6A042-DE1C-40C0-850F-63C3A999EAF4}"/>
    <dgm:cxn modelId="{CF241FF3-1986-445E-8D02-45EE75019855}" type="presOf" srcId="{DDDF5A4E-45C7-4998-AA47-89C1E0C8AB6D}" destId="{FA71E0D5-55F6-4895-AC32-0B7F0EC1BEBC}" srcOrd="0" destOrd="0" presId="urn:microsoft.com/office/officeart/2005/8/layout/process3"/>
    <dgm:cxn modelId="{927FA0F4-EF33-4AE0-A4BE-F3CEB676DAE1}" srcId="{136ABE2A-781C-4709-9367-D976B6F660D6}" destId="{2F56DFCA-08E0-4102-8043-236452798BCF}" srcOrd="0" destOrd="0" parTransId="{9BB8CE2F-234B-402F-A531-9B709BC71BAF}" sibTransId="{7B875AFB-9EB5-4CA8-86CC-ACE13E692630}"/>
    <dgm:cxn modelId="{33AC3DF6-447B-4A5E-8381-1E6126E635E2}" type="presOf" srcId="{95D88B32-684F-4DA7-A780-849EFAF902DF}" destId="{3CF9F166-010F-49D6-B836-38FC1DC3E538}" srcOrd="0" destOrd="3" presId="urn:microsoft.com/office/officeart/2005/8/layout/process3"/>
    <dgm:cxn modelId="{766E08F8-2C32-4240-A9D1-73553E301831}" type="presOf" srcId="{3A48A7D7-08E9-4393-BDBA-039994B1E411}" destId="{0EB1E16A-AF0E-4899-AC98-71B04AF29CC9}" srcOrd="0" destOrd="0" presId="urn:microsoft.com/office/officeart/2005/8/layout/process3"/>
    <dgm:cxn modelId="{01B5C6FD-4F2A-4CCB-84CB-A6FA13BDFA77}" type="presOf" srcId="{1BF9ACB3-1504-4A11-973B-147EBD7D4E41}" destId="{3CF9F166-010F-49D6-B836-38FC1DC3E538}" srcOrd="0" destOrd="6" presId="urn:microsoft.com/office/officeart/2005/8/layout/process3"/>
    <dgm:cxn modelId="{B22B37FF-3CAD-4564-999A-242D30E49073}" type="presOf" srcId="{183B3B3C-A5C0-4BFB-A64A-EF1AB1528B95}" destId="{3CF9F166-010F-49D6-B836-38FC1DC3E538}" srcOrd="0" destOrd="5" presId="urn:microsoft.com/office/officeart/2005/8/layout/process3"/>
    <dgm:cxn modelId="{CFAD33FF-1EA9-4DBC-9288-E329DA70FE85}" type="presParOf" srcId="{0EB1E16A-AF0E-4899-AC98-71B04AF29CC9}" destId="{B096FD30-25B4-4823-AB10-FE9E81A84A61}" srcOrd="0" destOrd="0" presId="urn:microsoft.com/office/officeart/2005/8/layout/process3"/>
    <dgm:cxn modelId="{6CC3D7A3-1D6D-4280-B32B-02E7EA51C627}" type="presParOf" srcId="{B096FD30-25B4-4823-AB10-FE9E81A84A61}" destId="{D2B89C02-625D-42A7-B2E0-B40BA335CAA0}" srcOrd="0" destOrd="0" presId="urn:microsoft.com/office/officeart/2005/8/layout/process3"/>
    <dgm:cxn modelId="{74D5574C-6BA4-46B4-A74D-387B164AF3CB}" type="presParOf" srcId="{B096FD30-25B4-4823-AB10-FE9E81A84A61}" destId="{748C49CF-421E-44FE-A00E-7190C18D3356}" srcOrd="1" destOrd="0" presId="urn:microsoft.com/office/officeart/2005/8/layout/process3"/>
    <dgm:cxn modelId="{5A410A3F-4CF1-4D68-B076-0EEBBCB4B329}" type="presParOf" srcId="{B096FD30-25B4-4823-AB10-FE9E81A84A61}" destId="{3CF9F166-010F-49D6-B836-38FC1DC3E538}" srcOrd="2" destOrd="0" presId="urn:microsoft.com/office/officeart/2005/8/layout/process3"/>
    <dgm:cxn modelId="{8F483DC6-4E01-4184-9DEA-8D05B07335BC}" type="presParOf" srcId="{0EB1E16A-AF0E-4899-AC98-71B04AF29CC9}" destId="{B36EF00B-A8B6-4710-BB0E-152B08B4FB3E}" srcOrd="1" destOrd="0" presId="urn:microsoft.com/office/officeart/2005/8/layout/process3"/>
    <dgm:cxn modelId="{E1739CC1-177A-4E34-8510-0EE801CADDA9}" type="presParOf" srcId="{B36EF00B-A8B6-4710-BB0E-152B08B4FB3E}" destId="{3324D47B-D1CF-4D93-A769-38174EE32BA4}" srcOrd="0" destOrd="0" presId="urn:microsoft.com/office/officeart/2005/8/layout/process3"/>
    <dgm:cxn modelId="{F40A21AC-4005-41C7-BF93-50BDA63881A0}" type="presParOf" srcId="{0EB1E16A-AF0E-4899-AC98-71B04AF29CC9}" destId="{2F8B0191-8656-44CE-AD93-B97F1A19266A}" srcOrd="2" destOrd="0" presId="urn:microsoft.com/office/officeart/2005/8/layout/process3"/>
    <dgm:cxn modelId="{0EBF6125-54BA-42B0-9A5B-B0F14F956E5A}" type="presParOf" srcId="{2F8B0191-8656-44CE-AD93-B97F1A19266A}" destId="{FA71E0D5-55F6-4895-AC32-0B7F0EC1BEBC}" srcOrd="0" destOrd="0" presId="urn:microsoft.com/office/officeart/2005/8/layout/process3"/>
    <dgm:cxn modelId="{B48917E2-8564-41CF-86B8-B6C8A1908A6C}" type="presParOf" srcId="{2F8B0191-8656-44CE-AD93-B97F1A19266A}" destId="{338322DD-6A75-414B-8188-11E837351359}" srcOrd="1" destOrd="0" presId="urn:microsoft.com/office/officeart/2005/8/layout/process3"/>
    <dgm:cxn modelId="{A95B67DB-432C-403A-B4AF-DD5A368D49BB}" type="presParOf" srcId="{2F8B0191-8656-44CE-AD93-B97F1A19266A}" destId="{625D5AB3-8CE9-4EE7-A341-4FC1D5E80E82}" srcOrd="2" destOrd="0" presId="urn:microsoft.com/office/officeart/2005/8/layout/process3"/>
    <dgm:cxn modelId="{618225F8-C1D4-44FB-9922-A6DCCF043499}" type="presParOf" srcId="{0EB1E16A-AF0E-4899-AC98-71B04AF29CC9}" destId="{7E4864C6-D339-4F8B-BA27-4F5D5849CAFF}" srcOrd="3" destOrd="0" presId="urn:microsoft.com/office/officeart/2005/8/layout/process3"/>
    <dgm:cxn modelId="{2D3D68AB-0D55-4062-98FF-9F14782F7BAB}" type="presParOf" srcId="{7E4864C6-D339-4F8B-BA27-4F5D5849CAFF}" destId="{5B20517C-C1E0-4271-A70A-3CA2C2D686D2}" srcOrd="0" destOrd="0" presId="urn:microsoft.com/office/officeart/2005/8/layout/process3"/>
    <dgm:cxn modelId="{EBF20224-22F3-4A9D-8D57-B5678D4BB3FA}" type="presParOf" srcId="{0EB1E16A-AF0E-4899-AC98-71B04AF29CC9}" destId="{4AEBB976-4AFE-4F7D-A677-842CEF52EDFA}" srcOrd="4" destOrd="0" presId="urn:microsoft.com/office/officeart/2005/8/layout/process3"/>
    <dgm:cxn modelId="{5CD1F666-6FF0-4441-8EF7-492A2CE94294}" type="presParOf" srcId="{4AEBB976-4AFE-4F7D-A677-842CEF52EDFA}" destId="{E0663C43-B2BC-4F48-BDB7-B5745C7E4F5E}" srcOrd="0" destOrd="0" presId="urn:microsoft.com/office/officeart/2005/8/layout/process3"/>
    <dgm:cxn modelId="{8C7FDA55-98F1-41F1-BB2F-0A6A7D21F7AE}" type="presParOf" srcId="{4AEBB976-4AFE-4F7D-A677-842CEF52EDFA}" destId="{5D8706D9-8716-4551-9A99-E3FE519856D8}" srcOrd="1" destOrd="0" presId="urn:microsoft.com/office/officeart/2005/8/layout/process3"/>
    <dgm:cxn modelId="{2F20BC4F-FFD5-4893-AF7A-98FCB19D2B5D}" type="presParOf" srcId="{4AEBB976-4AFE-4F7D-A677-842CEF52EDFA}" destId="{94181491-9BA2-409F-82AD-5471A55ABE5C}"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AA445-6AD3-46DC-8733-D2C6DD058798}" type="doc">
      <dgm:prSet loTypeId="urn:microsoft.com/office/officeart/2005/8/layout/matrix1" loCatId="matrix" qsTypeId="urn:microsoft.com/office/officeart/2005/8/quickstyle/3d2#1" qsCatId="3D" csTypeId="urn:microsoft.com/office/officeart/2005/8/colors/colorful5" csCatId="colorful" phldr="1"/>
      <dgm:spPr/>
      <dgm:t>
        <a:bodyPr/>
        <a:lstStyle/>
        <a:p>
          <a:endParaRPr lang="en-US"/>
        </a:p>
      </dgm:t>
    </dgm:pt>
    <dgm:pt modelId="{EAF7343C-67F8-4790-A609-EDA7FF9F1264}">
      <dgm:prSet phldrT="[Text]"/>
      <dgm:spPr/>
      <dgm:t>
        <a:bodyPr/>
        <a:lstStyle/>
        <a:p>
          <a:r>
            <a:rPr lang="en-US" dirty="0"/>
            <a:t>NESTLE</a:t>
          </a:r>
        </a:p>
      </dgm:t>
    </dgm:pt>
    <dgm:pt modelId="{09230C0E-4157-4C7F-BEB4-B69B23FBD214}" type="parTrans" cxnId="{AA89CCED-8954-4E75-9333-F6F1158245D9}">
      <dgm:prSet/>
      <dgm:spPr/>
      <dgm:t>
        <a:bodyPr/>
        <a:lstStyle/>
        <a:p>
          <a:endParaRPr lang="en-US"/>
        </a:p>
      </dgm:t>
    </dgm:pt>
    <dgm:pt modelId="{CE5C9E0A-3FC0-4CF9-BC62-97FC6B181DB5}" type="sibTrans" cxnId="{AA89CCED-8954-4E75-9333-F6F1158245D9}">
      <dgm:prSet/>
      <dgm:spPr/>
      <dgm:t>
        <a:bodyPr/>
        <a:lstStyle/>
        <a:p>
          <a:endParaRPr lang="en-US"/>
        </a:p>
      </dgm:t>
    </dgm:pt>
    <dgm:pt modelId="{E902BAE9-88C7-4AF1-8C2A-7428FE0D5E86}">
      <dgm:prSet phldrT="[Text]"/>
      <dgm:spPr/>
      <dgm:t>
        <a:bodyPr/>
        <a:lstStyle/>
        <a:p>
          <a:r>
            <a:rPr lang="en-US" dirty="0"/>
            <a:t>GOOD</a:t>
          </a:r>
        </a:p>
      </dgm:t>
    </dgm:pt>
    <dgm:pt modelId="{1111FEDF-A679-47EE-944F-8051EBDABEC6}" type="parTrans" cxnId="{54C69D21-C6D3-419D-BAE0-EDC61F252EDF}">
      <dgm:prSet/>
      <dgm:spPr/>
      <dgm:t>
        <a:bodyPr/>
        <a:lstStyle/>
        <a:p>
          <a:endParaRPr lang="en-US"/>
        </a:p>
      </dgm:t>
    </dgm:pt>
    <dgm:pt modelId="{5244C576-467E-448C-8D82-260010BBBCD0}" type="sibTrans" cxnId="{54C69D21-C6D3-419D-BAE0-EDC61F252EDF}">
      <dgm:prSet/>
      <dgm:spPr/>
      <dgm:t>
        <a:bodyPr/>
        <a:lstStyle/>
        <a:p>
          <a:endParaRPr lang="en-US"/>
        </a:p>
      </dgm:t>
    </dgm:pt>
    <dgm:pt modelId="{E7557B6C-7847-43D3-9BB1-2F0DE74A153F}">
      <dgm:prSet phldrT="[Text]"/>
      <dgm:spPr/>
      <dgm:t>
        <a:bodyPr/>
        <a:lstStyle/>
        <a:p>
          <a:r>
            <a:rPr lang="en-US" dirty="0"/>
            <a:t>FOOD</a:t>
          </a:r>
        </a:p>
      </dgm:t>
    </dgm:pt>
    <dgm:pt modelId="{A9112B13-7A50-4C0E-B46A-55166CB8798C}" type="parTrans" cxnId="{EA162DAD-2F44-4ADF-9785-91BB7C56955E}">
      <dgm:prSet/>
      <dgm:spPr/>
      <dgm:t>
        <a:bodyPr/>
        <a:lstStyle/>
        <a:p>
          <a:endParaRPr lang="en-US"/>
        </a:p>
      </dgm:t>
    </dgm:pt>
    <dgm:pt modelId="{4BA14462-638C-46D0-A8BD-AF0D2A270A98}" type="sibTrans" cxnId="{EA162DAD-2F44-4ADF-9785-91BB7C56955E}">
      <dgm:prSet/>
      <dgm:spPr/>
      <dgm:t>
        <a:bodyPr/>
        <a:lstStyle/>
        <a:p>
          <a:endParaRPr lang="en-US"/>
        </a:p>
      </dgm:t>
    </dgm:pt>
    <dgm:pt modelId="{0236D873-1904-4067-B85F-2F86CAD3A8BD}">
      <dgm:prSet phldrT="[Text]"/>
      <dgm:spPr/>
      <dgm:t>
        <a:bodyPr/>
        <a:lstStyle/>
        <a:p>
          <a:r>
            <a:rPr lang="en-US" dirty="0"/>
            <a:t>GOOD</a:t>
          </a:r>
        </a:p>
      </dgm:t>
    </dgm:pt>
    <dgm:pt modelId="{82972484-1128-48DA-A5B9-E41114B440C2}" type="parTrans" cxnId="{533B1D57-47C6-49C4-A3FE-C09BDE47F199}">
      <dgm:prSet/>
      <dgm:spPr/>
      <dgm:t>
        <a:bodyPr/>
        <a:lstStyle/>
        <a:p>
          <a:endParaRPr lang="en-US"/>
        </a:p>
      </dgm:t>
    </dgm:pt>
    <dgm:pt modelId="{A8B29CFB-2629-4554-B348-807733113FC0}" type="sibTrans" cxnId="{533B1D57-47C6-49C4-A3FE-C09BDE47F199}">
      <dgm:prSet/>
      <dgm:spPr/>
      <dgm:t>
        <a:bodyPr/>
        <a:lstStyle/>
        <a:p>
          <a:endParaRPr lang="en-US"/>
        </a:p>
      </dgm:t>
    </dgm:pt>
    <dgm:pt modelId="{7C83F4F3-CCF6-47D9-9110-6AA2A351E8DE}">
      <dgm:prSet phldrT="[Text]"/>
      <dgm:spPr/>
      <dgm:t>
        <a:bodyPr/>
        <a:lstStyle/>
        <a:p>
          <a:r>
            <a:rPr lang="en-US" dirty="0"/>
            <a:t>LIFE</a:t>
          </a:r>
        </a:p>
      </dgm:t>
    </dgm:pt>
    <dgm:pt modelId="{DAECA6E4-535A-4427-A580-3B0E40017DD8}" type="parTrans" cxnId="{7DE0608F-4D1F-4B01-B6CA-BCCA2CBD585C}">
      <dgm:prSet/>
      <dgm:spPr/>
      <dgm:t>
        <a:bodyPr/>
        <a:lstStyle/>
        <a:p>
          <a:endParaRPr lang="en-US"/>
        </a:p>
      </dgm:t>
    </dgm:pt>
    <dgm:pt modelId="{4A0BF228-F5BD-4632-BCA8-551F4663F1A6}" type="sibTrans" cxnId="{7DE0608F-4D1F-4B01-B6CA-BCCA2CBD585C}">
      <dgm:prSet/>
      <dgm:spPr/>
      <dgm:t>
        <a:bodyPr/>
        <a:lstStyle/>
        <a:p>
          <a:endParaRPr lang="en-US"/>
        </a:p>
      </dgm:t>
    </dgm:pt>
    <dgm:pt modelId="{CFAFF247-5A4E-47E5-883E-046F7C3EA3AC}" type="pres">
      <dgm:prSet presAssocID="{011AA445-6AD3-46DC-8733-D2C6DD058798}" presName="diagram" presStyleCnt="0">
        <dgm:presLayoutVars>
          <dgm:chMax val="1"/>
          <dgm:dir/>
          <dgm:animLvl val="ctr"/>
          <dgm:resizeHandles val="exact"/>
        </dgm:presLayoutVars>
      </dgm:prSet>
      <dgm:spPr/>
    </dgm:pt>
    <dgm:pt modelId="{EF13F438-1E14-4BBB-B10C-CE667E732CF0}" type="pres">
      <dgm:prSet presAssocID="{011AA445-6AD3-46DC-8733-D2C6DD058798}" presName="matrix" presStyleCnt="0"/>
      <dgm:spPr/>
    </dgm:pt>
    <dgm:pt modelId="{576461C9-9C5C-4682-B290-5ADC8CCA9BCD}" type="pres">
      <dgm:prSet presAssocID="{011AA445-6AD3-46DC-8733-D2C6DD058798}" presName="tile1" presStyleLbl="node1" presStyleIdx="0" presStyleCnt="4"/>
      <dgm:spPr/>
    </dgm:pt>
    <dgm:pt modelId="{BC7C9ECA-330D-4077-AE42-53AA648EFAF7}" type="pres">
      <dgm:prSet presAssocID="{011AA445-6AD3-46DC-8733-D2C6DD058798}" presName="tile1text" presStyleLbl="node1" presStyleIdx="0" presStyleCnt="4">
        <dgm:presLayoutVars>
          <dgm:chMax val="0"/>
          <dgm:chPref val="0"/>
          <dgm:bulletEnabled val="1"/>
        </dgm:presLayoutVars>
      </dgm:prSet>
      <dgm:spPr/>
    </dgm:pt>
    <dgm:pt modelId="{6E103778-A0DC-4015-A0AE-9A07BA531B5D}" type="pres">
      <dgm:prSet presAssocID="{011AA445-6AD3-46DC-8733-D2C6DD058798}" presName="tile2" presStyleLbl="node1" presStyleIdx="1" presStyleCnt="4" custLinFactNeighborX="-530" custLinFactNeighborY="158"/>
      <dgm:spPr/>
    </dgm:pt>
    <dgm:pt modelId="{E8371257-DFD2-4B96-AF65-E627F8AC331E}" type="pres">
      <dgm:prSet presAssocID="{011AA445-6AD3-46DC-8733-D2C6DD058798}" presName="tile2text" presStyleLbl="node1" presStyleIdx="1" presStyleCnt="4">
        <dgm:presLayoutVars>
          <dgm:chMax val="0"/>
          <dgm:chPref val="0"/>
          <dgm:bulletEnabled val="1"/>
        </dgm:presLayoutVars>
      </dgm:prSet>
      <dgm:spPr/>
    </dgm:pt>
    <dgm:pt modelId="{E1FC19C6-4EC1-4F39-BB76-47CF8ECC082C}" type="pres">
      <dgm:prSet presAssocID="{011AA445-6AD3-46DC-8733-D2C6DD058798}" presName="tile3" presStyleLbl="node1" presStyleIdx="2" presStyleCnt="4"/>
      <dgm:spPr/>
    </dgm:pt>
    <dgm:pt modelId="{E7C02375-A688-4FFB-A744-48ED0A5BD8A8}" type="pres">
      <dgm:prSet presAssocID="{011AA445-6AD3-46DC-8733-D2C6DD058798}" presName="tile3text" presStyleLbl="node1" presStyleIdx="2" presStyleCnt="4">
        <dgm:presLayoutVars>
          <dgm:chMax val="0"/>
          <dgm:chPref val="0"/>
          <dgm:bulletEnabled val="1"/>
        </dgm:presLayoutVars>
      </dgm:prSet>
      <dgm:spPr/>
    </dgm:pt>
    <dgm:pt modelId="{17772C48-9557-40DD-BAC9-539006291C2E}" type="pres">
      <dgm:prSet presAssocID="{011AA445-6AD3-46DC-8733-D2C6DD058798}" presName="tile4" presStyleLbl="node1" presStyleIdx="3" presStyleCnt="4"/>
      <dgm:spPr/>
    </dgm:pt>
    <dgm:pt modelId="{C65BF76A-F5E3-49ED-BDA6-30340F026161}" type="pres">
      <dgm:prSet presAssocID="{011AA445-6AD3-46DC-8733-D2C6DD058798}" presName="tile4text" presStyleLbl="node1" presStyleIdx="3" presStyleCnt="4">
        <dgm:presLayoutVars>
          <dgm:chMax val="0"/>
          <dgm:chPref val="0"/>
          <dgm:bulletEnabled val="1"/>
        </dgm:presLayoutVars>
      </dgm:prSet>
      <dgm:spPr/>
    </dgm:pt>
    <dgm:pt modelId="{84A2F5AC-683D-4091-87AB-887DE578D462}" type="pres">
      <dgm:prSet presAssocID="{011AA445-6AD3-46DC-8733-D2C6DD058798}" presName="centerTile" presStyleLbl="fgShp" presStyleIdx="0" presStyleCnt="1">
        <dgm:presLayoutVars>
          <dgm:chMax val="0"/>
          <dgm:chPref val="0"/>
        </dgm:presLayoutVars>
      </dgm:prSet>
      <dgm:spPr/>
    </dgm:pt>
  </dgm:ptLst>
  <dgm:cxnLst>
    <dgm:cxn modelId="{99589803-A922-4B2C-943A-9B6032DEAC22}" type="presOf" srcId="{7C83F4F3-CCF6-47D9-9110-6AA2A351E8DE}" destId="{C65BF76A-F5E3-49ED-BDA6-30340F026161}" srcOrd="1" destOrd="0" presId="urn:microsoft.com/office/officeart/2005/8/layout/matrix1"/>
    <dgm:cxn modelId="{91C8FB18-1691-4288-A806-49093F7E3A7E}" type="presOf" srcId="{EAF7343C-67F8-4790-A609-EDA7FF9F1264}" destId="{84A2F5AC-683D-4091-87AB-887DE578D462}" srcOrd="0" destOrd="0" presId="urn:microsoft.com/office/officeart/2005/8/layout/matrix1"/>
    <dgm:cxn modelId="{54C69D21-C6D3-419D-BAE0-EDC61F252EDF}" srcId="{EAF7343C-67F8-4790-A609-EDA7FF9F1264}" destId="{E902BAE9-88C7-4AF1-8C2A-7428FE0D5E86}" srcOrd="0" destOrd="0" parTransId="{1111FEDF-A679-47EE-944F-8051EBDABEC6}" sibTransId="{5244C576-467E-448C-8D82-260010BBBCD0}"/>
    <dgm:cxn modelId="{38541C5B-2AE9-4E6F-8514-B70C7D4DFAFE}" type="presOf" srcId="{E902BAE9-88C7-4AF1-8C2A-7428FE0D5E86}" destId="{BC7C9ECA-330D-4077-AE42-53AA648EFAF7}" srcOrd="1" destOrd="0" presId="urn:microsoft.com/office/officeart/2005/8/layout/matrix1"/>
    <dgm:cxn modelId="{4A318747-AAA3-4B7C-BE27-5D4624766B4A}" type="presOf" srcId="{E7557B6C-7847-43D3-9BB1-2F0DE74A153F}" destId="{E8371257-DFD2-4B96-AF65-E627F8AC331E}" srcOrd="1" destOrd="0" presId="urn:microsoft.com/office/officeart/2005/8/layout/matrix1"/>
    <dgm:cxn modelId="{D15EC972-E169-4BA5-9FCE-BCBF227FF534}" type="presOf" srcId="{E7557B6C-7847-43D3-9BB1-2F0DE74A153F}" destId="{6E103778-A0DC-4015-A0AE-9A07BA531B5D}" srcOrd="0" destOrd="0" presId="urn:microsoft.com/office/officeart/2005/8/layout/matrix1"/>
    <dgm:cxn modelId="{533B1D57-47C6-49C4-A3FE-C09BDE47F199}" srcId="{EAF7343C-67F8-4790-A609-EDA7FF9F1264}" destId="{0236D873-1904-4067-B85F-2F86CAD3A8BD}" srcOrd="2" destOrd="0" parTransId="{82972484-1128-48DA-A5B9-E41114B440C2}" sibTransId="{A8B29CFB-2629-4554-B348-807733113FC0}"/>
    <dgm:cxn modelId="{0146E557-9EFC-4942-8C55-EFEDB5662B43}" type="presOf" srcId="{0236D873-1904-4067-B85F-2F86CAD3A8BD}" destId="{E1FC19C6-4EC1-4F39-BB76-47CF8ECC082C}" srcOrd="0" destOrd="0" presId="urn:microsoft.com/office/officeart/2005/8/layout/matrix1"/>
    <dgm:cxn modelId="{7DE0608F-4D1F-4B01-B6CA-BCCA2CBD585C}" srcId="{EAF7343C-67F8-4790-A609-EDA7FF9F1264}" destId="{7C83F4F3-CCF6-47D9-9110-6AA2A351E8DE}" srcOrd="3" destOrd="0" parTransId="{DAECA6E4-535A-4427-A580-3B0E40017DD8}" sibTransId="{4A0BF228-F5BD-4632-BCA8-551F4663F1A6}"/>
    <dgm:cxn modelId="{EA162DAD-2F44-4ADF-9785-91BB7C56955E}" srcId="{EAF7343C-67F8-4790-A609-EDA7FF9F1264}" destId="{E7557B6C-7847-43D3-9BB1-2F0DE74A153F}" srcOrd="1" destOrd="0" parTransId="{A9112B13-7A50-4C0E-B46A-55166CB8798C}" sibTransId="{4BA14462-638C-46D0-A8BD-AF0D2A270A98}"/>
    <dgm:cxn modelId="{AA68A2BB-5BEB-4DBD-AD17-624671000CA3}" type="presOf" srcId="{0236D873-1904-4067-B85F-2F86CAD3A8BD}" destId="{E7C02375-A688-4FFB-A744-48ED0A5BD8A8}" srcOrd="1" destOrd="0" presId="urn:microsoft.com/office/officeart/2005/8/layout/matrix1"/>
    <dgm:cxn modelId="{F2F13ACF-688B-466A-AE02-A728505D4ECC}" type="presOf" srcId="{7C83F4F3-CCF6-47D9-9110-6AA2A351E8DE}" destId="{17772C48-9557-40DD-BAC9-539006291C2E}" srcOrd="0" destOrd="0" presId="urn:microsoft.com/office/officeart/2005/8/layout/matrix1"/>
    <dgm:cxn modelId="{34E4ECDD-419B-4DFD-BE01-A57B5BAD26C7}" type="presOf" srcId="{011AA445-6AD3-46DC-8733-D2C6DD058798}" destId="{CFAFF247-5A4E-47E5-883E-046F7C3EA3AC}" srcOrd="0" destOrd="0" presId="urn:microsoft.com/office/officeart/2005/8/layout/matrix1"/>
    <dgm:cxn modelId="{AA89CCED-8954-4E75-9333-F6F1158245D9}" srcId="{011AA445-6AD3-46DC-8733-D2C6DD058798}" destId="{EAF7343C-67F8-4790-A609-EDA7FF9F1264}" srcOrd="0" destOrd="0" parTransId="{09230C0E-4157-4C7F-BEB4-B69B23FBD214}" sibTransId="{CE5C9E0A-3FC0-4CF9-BC62-97FC6B181DB5}"/>
    <dgm:cxn modelId="{EAD6EEF9-EDC2-4BEB-8846-375A5A51DD03}" type="presOf" srcId="{E902BAE9-88C7-4AF1-8C2A-7428FE0D5E86}" destId="{576461C9-9C5C-4682-B290-5ADC8CCA9BCD}" srcOrd="0" destOrd="0" presId="urn:microsoft.com/office/officeart/2005/8/layout/matrix1"/>
    <dgm:cxn modelId="{2EBA1BC5-CC36-4F6B-BC34-2D60AA8BEB2C}" type="presParOf" srcId="{CFAFF247-5A4E-47E5-883E-046F7C3EA3AC}" destId="{EF13F438-1E14-4BBB-B10C-CE667E732CF0}" srcOrd="0" destOrd="0" presId="urn:microsoft.com/office/officeart/2005/8/layout/matrix1"/>
    <dgm:cxn modelId="{2A03D46A-E0A6-466A-A76F-B8F0D3B22A66}" type="presParOf" srcId="{EF13F438-1E14-4BBB-B10C-CE667E732CF0}" destId="{576461C9-9C5C-4682-B290-5ADC8CCA9BCD}" srcOrd="0" destOrd="0" presId="urn:microsoft.com/office/officeart/2005/8/layout/matrix1"/>
    <dgm:cxn modelId="{F96266DB-C854-4525-966D-4904C8643666}" type="presParOf" srcId="{EF13F438-1E14-4BBB-B10C-CE667E732CF0}" destId="{BC7C9ECA-330D-4077-AE42-53AA648EFAF7}" srcOrd="1" destOrd="0" presId="urn:microsoft.com/office/officeart/2005/8/layout/matrix1"/>
    <dgm:cxn modelId="{BE43C44F-37FD-4667-B29B-6CE797ACF2AB}" type="presParOf" srcId="{EF13F438-1E14-4BBB-B10C-CE667E732CF0}" destId="{6E103778-A0DC-4015-A0AE-9A07BA531B5D}" srcOrd="2" destOrd="0" presId="urn:microsoft.com/office/officeart/2005/8/layout/matrix1"/>
    <dgm:cxn modelId="{EC3EDBF3-520B-41F0-B118-927935240E15}" type="presParOf" srcId="{EF13F438-1E14-4BBB-B10C-CE667E732CF0}" destId="{E8371257-DFD2-4B96-AF65-E627F8AC331E}" srcOrd="3" destOrd="0" presId="urn:microsoft.com/office/officeart/2005/8/layout/matrix1"/>
    <dgm:cxn modelId="{EBA17E1E-EE83-4E01-A3AF-4D460A10D14F}" type="presParOf" srcId="{EF13F438-1E14-4BBB-B10C-CE667E732CF0}" destId="{E1FC19C6-4EC1-4F39-BB76-47CF8ECC082C}" srcOrd="4" destOrd="0" presId="urn:microsoft.com/office/officeart/2005/8/layout/matrix1"/>
    <dgm:cxn modelId="{0330DA75-F75C-4B10-B150-BC88D23E3AAE}" type="presParOf" srcId="{EF13F438-1E14-4BBB-B10C-CE667E732CF0}" destId="{E7C02375-A688-4FFB-A744-48ED0A5BD8A8}" srcOrd="5" destOrd="0" presId="urn:microsoft.com/office/officeart/2005/8/layout/matrix1"/>
    <dgm:cxn modelId="{104E1A54-C873-4C84-A09A-F5BCE8C75BC3}" type="presParOf" srcId="{EF13F438-1E14-4BBB-B10C-CE667E732CF0}" destId="{17772C48-9557-40DD-BAC9-539006291C2E}" srcOrd="6" destOrd="0" presId="urn:microsoft.com/office/officeart/2005/8/layout/matrix1"/>
    <dgm:cxn modelId="{750813D2-5612-41C6-BF75-40F60CB9B2A7}" type="presParOf" srcId="{EF13F438-1E14-4BBB-B10C-CE667E732CF0}" destId="{C65BF76A-F5E3-49ED-BDA6-30340F026161}" srcOrd="7" destOrd="0" presId="urn:microsoft.com/office/officeart/2005/8/layout/matrix1"/>
    <dgm:cxn modelId="{15BF5F20-6846-4D17-BDF1-EBED41D66B83}" type="presParOf" srcId="{CFAFF247-5A4E-47E5-883E-046F7C3EA3AC}" destId="{84A2F5AC-683D-4091-87AB-887DE578D46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EAE3A4-BC1F-40FC-BBE2-B154B55EB902}" type="doc">
      <dgm:prSet loTypeId="urn:microsoft.com/office/officeart/2005/8/layout/radial5" loCatId="cycle" qsTypeId="urn:microsoft.com/office/officeart/2005/8/quickstyle/3d1" qsCatId="3D" csTypeId="urn:microsoft.com/office/officeart/2005/8/colors/colorful1#3" csCatId="colorful" phldr="1"/>
      <dgm:spPr/>
      <dgm:t>
        <a:bodyPr/>
        <a:lstStyle/>
        <a:p>
          <a:endParaRPr lang="en-US"/>
        </a:p>
      </dgm:t>
    </dgm:pt>
    <dgm:pt modelId="{52FB894B-9ADD-4B5E-8CA5-9995891A0C7F}">
      <dgm:prSet phldrT="[Text]" custT="1"/>
      <dgm:spPr/>
      <dgm:t>
        <a:bodyPr/>
        <a:lstStyle/>
        <a:p>
          <a:r>
            <a:rPr lang="en-US" sz="1600" b="1" dirty="0"/>
            <a:t>TO BE THE BEST DIGITAL-E-COMPANY</a:t>
          </a:r>
        </a:p>
      </dgm:t>
    </dgm:pt>
    <dgm:pt modelId="{B77AAC3E-7CAD-4CEC-8988-3235A0B31904}" type="parTrans" cxnId="{097C629B-5EB9-4D41-B7A7-029859AF5696}">
      <dgm:prSet/>
      <dgm:spPr/>
      <dgm:t>
        <a:bodyPr/>
        <a:lstStyle/>
        <a:p>
          <a:endParaRPr lang="en-US"/>
        </a:p>
      </dgm:t>
    </dgm:pt>
    <dgm:pt modelId="{A0488070-D6C7-4D30-AFD8-AB9531155DC4}" type="sibTrans" cxnId="{097C629B-5EB9-4D41-B7A7-029859AF5696}">
      <dgm:prSet/>
      <dgm:spPr/>
      <dgm:t>
        <a:bodyPr/>
        <a:lstStyle/>
        <a:p>
          <a:endParaRPr lang="en-US"/>
        </a:p>
      </dgm:t>
    </dgm:pt>
    <dgm:pt modelId="{0BF9D715-4849-43A0-ABB9-E0564174558C}">
      <dgm:prSet phldrT="[Text]" custT="1"/>
      <dgm:spPr/>
      <dgm:t>
        <a:bodyPr/>
        <a:lstStyle/>
        <a:p>
          <a:r>
            <a:rPr lang="en-US" sz="1600" b="1" u="sng" dirty="0"/>
            <a:t>DIGITAL</a:t>
          </a:r>
        </a:p>
        <a:p>
          <a:r>
            <a:rPr lang="en-US" sz="1600" b="1" dirty="0"/>
            <a:t>TO CREATE TECHNOLOGY PRODUCTS &amp; SERVICES THAT LEAD THE INDUSTRY</a:t>
          </a:r>
        </a:p>
      </dgm:t>
    </dgm:pt>
    <dgm:pt modelId="{B8B11C62-AC0E-4ACD-9CEB-DE83A9B509EF}" type="parTrans" cxnId="{38F9F618-E2A5-46C1-B3D7-81A589EF4817}">
      <dgm:prSet/>
      <dgm:spPr/>
      <dgm:t>
        <a:bodyPr/>
        <a:lstStyle/>
        <a:p>
          <a:endParaRPr lang="en-US"/>
        </a:p>
      </dgm:t>
    </dgm:pt>
    <dgm:pt modelId="{4D2878B6-6620-44C6-B24C-E883AFA39A38}" type="sibTrans" cxnId="{38F9F618-E2A5-46C1-B3D7-81A589EF4817}">
      <dgm:prSet/>
      <dgm:spPr/>
      <dgm:t>
        <a:bodyPr/>
        <a:lstStyle/>
        <a:p>
          <a:endParaRPr lang="en-US"/>
        </a:p>
      </dgm:t>
    </dgm:pt>
    <dgm:pt modelId="{B7E487E8-835F-4EAF-9560-BDCDB31BA0FE}">
      <dgm:prSet phldrT="[Text]" custT="1"/>
      <dgm:spPr/>
      <dgm:t>
        <a:bodyPr/>
        <a:lstStyle/>
        <a:p>
          <a:r>
            <a:rPr lang="en-US" sz="1600" b="1" u="sng" dirty="0"/>
            <a:t>E</a:t>
          </a:r>
        </a:p>
        <a:p>
          <a:r>
            <a:rPr lang="en-US" sz="1600" b="1" u="none" dirty="0"/>
            <a:t>TO PUT INTO PLACE THE MOST EFFICIENT MANAGEMENT &amp; PRODUCTION PROCESSES</a:t>
          </a:r>
        </a:p>
      </dgm:t>
    </dgm:pt>
    <dgm:pt modelId="{C060F4AD-86F1-49DA-9135-4E6F0B9A6B31}" type="parTrans" cxnId="{74C00F27-BF94-4C96-96E4-FD9E760F23DF}">
      <dgm:prSet/>
      <dgm:spPr/>
      <dgm:t>
        <a:bodyPr/>
        <a:lstStyle/>
        <a:p>
          <a:endParaRPr lang="en-US"/>
        </a:p>
      </dgm:t>
    </dgm:pt>
    <dgm:pt modelId="{3F903853-4438-4610-8B19-F34A027DE4B8}" type="sibTrans" cxnId="{74C00F27-BF94-4C96-96E4-FD9E760F23DF}">
      <dgm:prSet/>
      <dgm:spPr/>
      <dgm:t>
        <a:bodyPr/>
        <a:lstStyle/>
        <a:p>
          <a:endParaRPr lang="en-US"/>
        </a:p>
      </dgm:t>
    </dgm:pt>
    <dgm:pt modelId="{CEAFAC4E-4CB5-4E85-99B1-151CD12FC9F4}">
      <dgm:prSet phldrT="[Text]" custT="1"/>
      <dgm:spPr/>
      <dgm:t>
        <a:bodyPr/>
        <a:lstStyle/>
        <a:p>
          <a:r>
            <a:rPr lang="en-US" sz="1400" b="1" u="sng" dirty="0"/>
            <a:t>COMPANY</a:t>
          </a:r>
          <a:endParaRPr lang="en-US" sz="1400" b="0" u="none" dirty="0"/>
        </a:p>
        <a:p>
          <a:r>
            <a:rPr lang="en-US" sz="1400" b="1" u="none" dirty="0"/>
            <a:t>TO MAINTAIN A STEADFAST FOCUS ON STRENGTHENING OUR ORGANISATION, ON CONTINUTY TO BE A GLOBAL TECHNOLOGY LEADER &amp; TRUSTED RESPONSIBLE COMPANY</a:t>
          </a:r>
          <a:endParaRPr lang="en-US" sz="1400" b="1" u="sng" dirty="0"/>
        </a:p>
      </dgm:t>
    </dgm:pt>
    <dgm:pt modelId="{ED6B3AAF-8F86-4FCD-AE17-44F720AE08DD}" type="parTrans" cxnId="{B37933E7-D074-4BBC-B93F-3A424A8317C8}">
      <dgm:prSet/>
      <dgm:spPr/>
      <dgm:t>
        <a:bodyPr/>
        <a:lstStyle/>
        <a:p>
          <a:endParaRPr lang="en-US"/>
        </a:p>
      </dgm:t>
    </dgm:pt>
    <dgm:pt modelId="{BBA9B81E-11D5-416B-BFA2-0622046FC4E4}" type="sibTrans" cxnId="{B37933E7-D074-4BBC-B93F-3A424A8317C8}">
      <dgm:prSet/>
      <dgm:spPr/>
      <dgm:t>
        <a:bodyPr/>
        <a:lstStyle/>
        <a:p>
          <a:endParaRPr lang="en-US"/>
        </a:p>
      </dgm:t>
    </dgm:pt>
    <dgm:pt modelId="{436302E4-2207-4F01-A172-2DDA03E7CAC9}" type="pres">
      <dgm:prSet presAssocID="{2EEAE3A4-BC1F-40FC-BBE2-B154B55EB902}" presName="Name0" presStyleCnt="0">
        <dgm:presLayoutVars>
          <dgm:chMax val="1"/>
          <dgm:dir/>
          <dgm:animLvl val="ctr"/>
          <dgm:resizeHandles val="exact"/>
        </dgm:presLayoutVars>
      </dgm:prSet>
      <dgm:spPr/>
    </dgm:pt>
    <dgm:pt modelId="{537D99F4-4B54-459F-ACE2-ABDEEDCE83A6}" type="pres">
      <dgm:prSet presAssocID="{52FB894B-9ADD-4B5E-8CA5-9995891A0C7F}" presName="centerShape" presStyleLbl="node0" presStyleIdx="0" presStyleCnt="1" custScaleX="123120"/>
      <dgm:spPr/>
    </dgm:pt>
    <dgm:pt modelId="{AFF6166A-F310-4F87-B9B7-7F2829B3DAEF}" type="pres">
      <dgm:prSet presAssocID="{B8B11C62-AC0E-4ACD-9CEB-DE83A9B509EF}" presName="parTrans" presStyleLbl="sibTrans2D1" presStyleIdx="0" presStyleCnt="3"/>
      <dgm:spPr/>
    </dgm:pt>
    <dgm:pt modelId="{27667722-014A-4196-B00C-02CD5E26AE64}" type="pres">
      <dgm:prSet presAssocID="{B8B11C62-AC0E-4ACD-9CEB-DE83A9B509EF}" presName="connectorText" presStyleLbl="sibTrans2D1" presStyleIdx="0" presStyleCnt="3"/>
      <dgm:spPr/>
    </dgm:pt>
    <dgm:pt modelId="{F2C2E116-7C3F-4811-9798-D0E7E31B46FD}" type="pres">
      <dgm:prSet presAssocID="{0BF9D715-4849-43A0-ABB9-E0564174558C}" presName="node" presStyleLbl="node1" presStyleIdx="0" presStyleCnt="3" custScaleX="317439">
        <dgm:presLayoutVars>
          <dgm:bulletEnabled val="1"/>
        </dgm:presLayoutVars>
      </dgm:prSet>
      <dgm:spPr/>
    </dgm:pt>
    <dgm:pt modelId="{051B6285-987B-4FA4-8618-041E4C11B15F}" type="pres">
      <dgm:prSet presAssocID="{C060F4AD-86F1-49DA-9135-4E6F0B9A6B31}" presName="parTrans" presStyleLbl="sibTrans2D1" presStyleIdx="1" presStyleCnt="3" custLinFactNeighborX="0" custLinFactNeighborY="-20411"/>
      <dgm:spPr/>
    </dgm:pt>
    <dgm:pt modelId="{83193ACB-52A4-49D4-BCB7-DF709188492B}" type="pres">
      <dgm:prSet presAssocID="{C060F4AD-86F1-49DA-9135-4E6F0B9A6B31}" presName="connectorText" presStyleLbl="sibTrans2D1" presStyleIdx="1" presStyleCnt="3"/>
      <dgm:spPr/>
    </dgm:pt>
    <dgm:pt modelId="{EEF62A47-FD96-4A94-BFC7-321860F002FF}" type="pres">
      <dgm:prSet presAssocID="{B7E487E8-835F-4EAF-9560-BDCDB31BA0FE}" presName="node" presStyleLbl="node1" presStyleIdx="1" presStyleCnt="3" custScaleX="291740" custRadScaleRad="153316" custRadScaleInc="-20045">
        <dgm:presLayoutVars>
          <dgm:bulletEnabled val="1"/>
        </dgm:presLayoutVars>
      </dgm:prSet>
      <dgm:spPr/>
    </dgm:pt>
    <dgm:pt modelId="{D94D7F36-8585-4D5A-B1D7-C231F4384378}" type="pres">
      <dgm:prSet presAssocID="{ED6B3AAF-8F86-4FCD-AE17-44F720AE08DD}" presName="parTrans" presStyleLbl="sibTrans2D1" presStyleIdx="2" presStyleCnt="3"/>
      <dgm:spPr/>
    </dgm:pt>
    <dgm:pt modelId="{1E515CAD-26A2-458B-BE5E-726D39E7F2AB}" type="pres">
      <dgm:prSet presAssocID="{ED6B3AAF-8F86-4FCD-AE17-44F720AE08DD}" presName="connectorText" presStyleLbl="sibTrans2D1" presStyleIdx="2" presStyleCnt="3"/>
      <dgm:spPr/>
    </dgm:pt>
    <dgm:pt modelId="{5BC2EF82-CC95-42B5-BF5A-F5417606FD9F}" type="pres">
      <dgm:prSet presAssocID="{CEAFAC4E-4CB5-4E85-99B1-151CD12FC9F4}" presName="node" presStyleLbl="node1" presStyleIdx="2" presStyleCnt="3" custScaleX="327160" custRadScaleRad="171300" custRadScaleInc="24102">
        <dgm:presLayoutVars>
          <dgm:bulletEnabled val="1"/>
        </dgm:presLayoutVars>
      </dgm:prSet>
      <dgm:spPr/>
    </dgm:pt>
  </dgm:ptLst>
  <dgm:cxnLst>
    <dgm:cxn modelId="{99404D12-580A-481C-9745-AB17916903A6}" type="presOf" srcId="{C060F4AD-86F1-49DA-9135-4E6F0B9A6B31}" destId="{051B6285-987B-4FA4-8618-041E4C11B15F}" srcOrd="0" destOrd="0" presId="urn:microsoft.com/office/officeart/2005/8/layout/radial5"/>
    <dgm:cxn modelId="{38F9F618-E2A5-46C1-B3D7-81A589EF4817}" srcId="{52FB894B-9ADD-4B5E-8CA5-9995891A0C7F}" destId="{0BF9D715-4849-43A0-ABB9-E0564174558C}" srcOrd="0" destOrd="0" parTransId="{B8B11C62-AC0E-4ACD-9CEB-DE83A9B509EF}" sibTransId="{4D2878B6-6620-44C6-B24C-E883AFA39A38}"/>
    <dgm:cxn modelId="{1498D31B-F20E-4158-BA9B-653E034CDB34}" type="presOf" srcId="{2EEAE3A4-BC1F-40FC-BBE2-B154B55EB902}" destId="{436302E4-2207-4F01-A172-2DDA03E7CAC9}" srcOrd="0" destOrd="0" presId="urn:microsoft.com/office/officeart/2005/8/layout/radial5"/>
    <dgm:cxn modelId="{F0FC5823-89D4-48BD-A9C5-CC844F64B176}" type="presOf" srcId="{B8B11C62-AC0E-4ACD-9CEB-DE83A9B509EF}" destId="{AFF6166A-F310-4F87-B9B7-7F2829B3DAEF}" srcOrd="0" destOrd="0" presId="urn:microsoft.com/office/officeart/2005/8/layout/radial5"/>
    <dgm:cxn modelId="{74C00F27-BF94-4C96-96E4-FD9E760F23DF}" srcId="{52FB894B-9ADD-4B5E-8CA5-9995891A0C7F}" destId="{B7E487E8-835F-4EAF-9560-BDCDB31BA0FE}" srcOrd="1" destOrd="0" parTransId="{C060F4AD-86F1-49DA-9135-4E6F0B9A6B31}" sibTransId="{3F903853-4438-4610-8B19-F34A027DE4B8}"/>
    <dgm:cxn modelId="{709D1232-9A26-4DBD-9C88-95793358446B}" type="presOf" srcId="{B8B11C62-AC0E-4ACD-9CEB-DE83A9B509EF}" destId="{27667722-014A-4196-B00C-02CD5E26AE64}" srcOrd="1" destOrd="0" presId="urn:microsoft.com/office/officeart/2005/8/layout/radial5"/>
    <dgm:cxn modelId="{DAE4853A-C476-49A8-937B-4ADEA28BB884}" type="presOf" srcId="{52FB894B-9ADD-4B5E-8CA5-9995891A0C7F}" destId="{537D99F4-4B54-459F-ACE2-ABDEEDCE83A6}" srcOrd="0" destOrd="0" presId="urn:microsoft.com/office/officeart/2005/8/layout/radial5"/>
    <dgm:cxn modelId="{B130F062-583B-43FA-B22D-829E05CBBD61}" type="presOf" srcId="{ED6B3AAF-8F86-4FCD-AE17-44F720AE08DD}" destId="{D94D7F36-8585-4D5A-B1D7-C231F4384378}" srcOrd="0" destOrd="0" presId="urn:microsoft.com/office/officeart/2005/8/layout/radial5"/>
    <dgm:cxn modelId="{877CAC59-DBBB-4A4A-AA59-6EAC303618E3}" type="presOf" srcId="{C060F4AD-86F1-49DA-9135-4E6F0B9A6B31}" destId="{83193ACB-52A4-49D4-BCB7-DF709188492B}" srcOrd="1" destOrd="0" presId="urn:microsoft.com/office/officeart/2005/8/layout/radial5"/>
    <dgm:cxn modelId="{0B67627C-3517-418F-8F81-7B585A06C5A9}" type="presOf" srcId="{ED6B3AAF-8F86-4FCD-AE17-44F720AE08DD}" destId="{1E515CAD-26A2-458B-BE5E-726D39E7F2AB}" srcOrd="1" destOrd="0" presId="urn:microsoft.com/office/officeart/2005/8/layout/radial5"/>
    <dgm:cxn modelId="{097C629B-5EB9-4D41-B7A7-029859AF5696}" srcId="{2EEAE3A4-BC1F-40FC-BBE2-B154B55EB902}" destId="{52FB894B-9ADD-4B5E-8CA5-9995891A0C7F}" srcOrd="0" destOrd="0" parTransId="{B77AAC3E-7CAD-4CEC-8988-3235A0B31904}" sibTransId="{A0488070-D6C7-4D30-AFD8-AB9531155DC4}"/>
    <dgm:cxn modelId="{6ECAC3D0-9766-48C1-823A-F93F175F5BA7}" type="presOf" srcId="{B7E487E8-835F-4EAF-9560-BDCDB31BA0FE}" destId="{EEF62A47-FD96-4A94-BFC7-321860F002FF}" srcOrd="0" destOrd="0" presId="urn:microsoft.com/office/officeart/2005/8/layout/radial5"/>
    <dgm:cxn modelId="{B37933E7-D074-4BBC-B93F-3A424A8317C8}" srcId="{52FB894B-9ADD-4B5E-8CA5-9995891A0C7F}" destId="{CEAFAC4E-4CB5-4E85-99B1-151CD12FC9F4}" srcOrd="2" destOrd="0" parTransId="{ED6B3AAF-8F86-4FCD-AE17-44F720AE08DD}" sibTransId="{BBA9B81E-11D5-416B-BFA2-0622046FC4E4}"/>
    <dgm:cxn modelId="{05D48BEF-DD22-4DF8-950A-516A965A80B1}" type="presOf" srcId="{CEAFAC4E-4CB5-4E85-99B1-151CD12FC9F4}" destId="{5BC2EF82-CC95-42B5-BF5A-F5417606FD9F}" srcOrd="0" destOrd="0" presId="urn:microsoft.com/office/officeart/2005/8/layout/radial5"/>
    <dgm:cxn modelId="{75E8F1F1-7CA5-42E8-A162-D3E160D23941}" type="presOf" srcId="{0BF9D715-4849-43A0-ABB9-E0564174558C}" destId="{F2C2E116-7C3F-4811-9798-D0E7E31B46FD}" srcOrd="0" destOrd="0" presId="urn:microsoft.com/office/officeart/2005/8/layout/radial5"/>
    <dgm:cxn modelId="{339B7557-1864-49AB-AFDB-987D25CE57CC}" type="presParOf" srcId="{436302E4-2207-4F01-A172-2DDA03E7CAC9}" destId="{537D99F4-4B54-459F-ACE2-ABDEEDCE83A6}" srcOrd="0" destOrd="0" presId="urn:microsoft.com/office/officeart/2005/8/layout/radial5"/>
    <dgm:cxn modelId="{0E728FD1-53F1-4B13-8249-9DFEA6277147}" type="presParOf" srcId="{436302E4-2207-4F01-A172-2DDA03E7CAC9}" destId="{AFF6166A-F310-4F87-B9B7-7F2829B3DAEF}" srcOrd="1" destOrd="0" presId="urn:microsoft.com/office/officeart/2005/8/layout/radial5"/>
    <dgm:cxn modelId="{EA5A7937-C8D5-476D-B479-3EAA351321E1}" type="presParOf" srcId="{AFF6166A-F310-4F87-B9B7-7F2829B3DAEF}" destId="{27667722-014A-4196-B00C-02CD5E26AE64}" srcOrd="0" destOrd="0" presId="urn:microsoft.com/office/officeart/2005/8/layout/radial5"/>
    <dgm:cxn modelId="{B9B85B09-7013-44A7-A106-48D2D9CC77E1}" type="presParOf" srcId="{436302E4-2207-4F01-A172-2DDA03E7CAC9}" destId="{F2C2E116-7C3F-4811-9798-D0E7E31B46FD}" srcOrd="2" destOrd="0" presId="urn:microsoft.com/office/officeart/2005/8/layout/radial5"/>
    <dgm:cxn modelId="{A5438F77-2D58-4C60-98B3-5A285759D716}" type="presParOf" srcId="{436302E4-2207-4F01-A172-2DDA03E7CAC9}" destId="{051B6285-987B-4FA4-8618-041E4C11B15F}" srcOrd="3" destOrd="0" presId="urn:microsoft.com/office/officeart/2005/8/layout/radial5"/>
    <dgm:cxn modelId="{A23FDFE6-712D-4AED-81C2-E1B9C3361780}" type="presParOf" srcId="{051B6285-987B-4FA4-8618-041E4C11B15F}" destId="{83193ACB-52A4-49D4-BCB7-DF709188492B}" srcOrd="0" destOrd="0" presId="urn:microsoft.com/office/officeart/2005/8/layout/radial5"/>
    <dgm:cxn modelId="{B2A686F8-DF2A-4062-9F62-9A3DDE00B8BD}" type="presParOf" srcId="{436302E4-2207-4F01-A172-2DDA03E7CAC9}" destId="{EEF62A47-FD96-4A94-BFC7-321860F002FF}" srcOrd="4" destOrd="0" presId="urn:microsoft.com/office/officeart/2005/8/layout/radial5"/>
    <dgm:cxn modelId="{959838E3-A5CA-4A89-906A-0BE4D06AAA64}" type="presParOf" srcId="{436302E4-2207-4F01-A172-2DDA03E7CAC9}" destId="{D94D7F36-8585-4D5A-B1D7-C231F4384378}" srcOrd="5" destOrd="0" presId="urn:microsoft.com/office/officeart/2005/8/layout/radial5"/>
    <dgm:cxn modelId="{33E093EE-51F4-4E94-9D8C-D9D519292ADE}" type="presParOf" srcId="{D94D7F36-8585-4D5A-B1D7-C231F4384378}" destId="{1E515CAD-26A2-458B-BE5E-726D39E7F2AB}" srcOrd="0" destOrd="0" presId="urn:microsoft.com/office/officeart/2005/8/layout/radial5"/>
    <dgm:cxn modelId="{050023D2-C944-4F7F-BE3B-6D19ACDDB784}" type="presParOf" srcId="{436302E4-2207-4F01-A172-2DDA03E7CAC9}" destId="{5BC2EF82-CC95-42B5-BF5A-F5417606FD9F}"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D5AA36-418F-4D24-9707-13FA5975F5F4}" type="doc">
      <dgm:prSet loTypeId="urn:microsoft.com/office/officeart/2005/8/layout/cycle7" loCatId="cycle" qsTypeId="urn:microsoft.com/office/officeart/2005/8/quickstyle/3d1" qsCatId="3D" csTypeId="urn:microsoft.com/office/officeart/2005/8/colors/colorful5" csCatId="colorful" phldr="1"/>
      <dgm:spPr/>
      <dgm:t>
        <a:bodyPr/>
        <a:lstStyle/>
        <a:p>
          <a:endParaRPr lang="en-US"/>
        </a:p>
      </dgm:t>
    </dgm:pt>
    <dgm:pt modelId="{ED15E8FC-D76A-419A-952C-E68543431605}">
      <dgm:prSet phldrT="[Text]"/>
      <dgm:spPr/>
      <dgm:t>
        <a:bodyPr/>
        <a:lstStyle/>
        <a:p>
          <a:r>
            <a:rPr lang="en-US" dirty="0"/>
            <a:t>INDUSTRY </a:t>
          </a:r>
        </a:p>
        <a:p>
          <a:r>
            <a:rPr lang="en-US" dirty="0"/>
            <a:t>VISION</a:t>
          </a:r>
        </a:p>
      </dgm:t>
    </dgm:pt>
    <dgm:pt modelId="{AFE82C1E-B0DA-4588-930D-E8DCE49C231D}" type="parTrans" cxnId="{0CE44791-5C22-4F97-A45A-D26019184B15}">
      <dgm:prSet/>
      <dgm:spPr/>
      <dgm:t>
        <a:bodyPr/>
        <a:lstStyle/>
        <a:p>
          <a:endParaRPr lang="en-US"/>
        </a:p>
      </dgm:t>
    </dgm:pt>
    <dgm:pt modelId="{68C2EAE2-5885-4DB4-846D-094FB85B87D0}" type="sibTrans" cxnId="{0CE44791-5C22-4F97-A45A-D26019184B15}">
      <dgm:prSet/>
      <dgm:spPr/>
      <dgm:t>
        <a:bodyPr/>
        <a:lstStyle/>
        <a:p>
          <a:endParaRPr lang="en-US"/>
        </a:p>
      </dgm:t>
    </dgm:pt>
    <dgm:pt modelId="{44A35A0A-828B-474B-B47F-5F20CD20A84C}">
      <dgm:prSet phldrT="[Text]"/>
      <dgm:spPr/>
      <dgm:t>
        <a:bodyPr/>
        <a:lstStyle/>
        <a:p>
          <a:r>
            <a:rPr lang="en-US" dirty="0"/>
            <a:t>EMPLOYEE</a:t>
          </a:r>
        </a:p>
        <a:p>
          <a:r>
            <a:rPr lang="en-US" dirty="0"/>
            <a:t>VISION</a:t>
          </a:r>
        </a:p>
      </dgm:t>
    </dgm:pt>
    <dgm:pt modelId="{8E0AEE7B-43EE-4CE0-B273-D7B7A7F1CDC8}" type="parTrans" cxnId="{2E9FF205-547E-4DFE-8D9D-A96EE0868193}">
      <dgm:prSet/>
      <dgm:spPr/>
      <dgm:t>
        <a:bodyPr/>
        <a:lstStyle/>
        <a:p>
          <a:endParaRPr lang="en-US"/>
        </a:p>
      </dgm:t>
    </dgm:pt>
    <dgm:pt modelId="{8DD48C9A-FBCC-4116-84C2-15A1000E82C2}" type="sibTrans" cxnId="{2E9FF205-547E-4DFE-8D9D-A96EE0868193}">
      <dgm:prSet/>
      <dgm:spPr/>
      <dgm:t>
        <a:bodyPr/>
        <a:lstStyle/>
        <a:p>
          <a:endParaRPr lang="en-US"/>
        </a:p>
      </dgm:t>
    </dgm:pt>
    <dgm:pt modelId="{9D162352-8CB8-49FF-8FD9-C3AD75361828}">
      <dgm:prSet phldrT="[Text]"/>
      <dgm:spPr/>
      <dgm:t>
        <a:bodyPr/>
        <a:lstStyle/>
        <a:p>
          <a:r>
            <a:rPr lang="en-US" dirty="0"/>
            <a:t>PARTNER VISION</a:t>
          </a:r>
        </a:p>
      </dgm:t>
    </dgm:pt>
    <dgm:pt modelId="{9C841BED-8346-4FB3-8A38-2E9D29A5979C}" type="parTrans" cxnId="{8F59C627-4981-4DD9-9AD9-2C1AB7193F40}">
      <dgm:prSet/>
      <dgm:spPr/>
      <dgm:t>
        <a:bodyPr/>
        <a:lstStyle/>
        <a:p>
          <a:endParaRPr lang="en-US"/>
        </a:p>
      </dgm:t>
    </dgm:pt>
    <dgm:pt modelId="{C71AB0A9-227D-466F-BBD1-43B72EC1D2E6}" type="sibTrans" cxnId="{8F59C627-4981-4DD9-9AD9-2C1AB7193F40}">
      <dgm:prSet/>
      <dgm:spPr/>
      <dgm:t>
        <a:bodyPr/>
        <a:lstStyle/>
        <a:p>
          <a:endParaRPr lang="en-US"/>
        </a:p>
      </dgm:t>
    </dgm:pt>
    <dgm:pt modelId="{5D5AB6CB-2720-4654-B993-BA47B23F9C8C}" type="pres">
      <dgm:prSet presAssocID="{99D5AA36-418F-4D24-9707-13FA5975F5F4}" presName="Name0" presStyleCnt="0">
        <dgm:presLayoutVars>
          <dgm:dir/>
          <dgm:resizeHandles val="exact"/>
        </dgm:presLayoutVars>
      </dgm:prSet>
      <dgm:spPr/>
    </dgm:pt>
    <dgm:pt modelId="{C71B8D41-FB20-41B7-9FE2-68EC19BB565F}" type="pres">
      <dgm:prSet presAssocID="{ED15E8FC-D76A-419A-952C-E68543431605}" presName="node" presStyleLbl="node1" presStyleIdx="0" presStyleCnt="3">
        <dgm:presLayoutVars>
          <dgm:bulletEnabled val="1"/>
        </dgm:presLayoutVars>
      </dgm:prSet>
      <dgm:spPr/>
    </dgm:pt>
    <dgm:pt modelId="{B6C22BB2-4701-423C-9478-33A3A8A47059}" type="pres">
      <dgm:prSet presAssocID="{68C2EAE2-5885-4DB4-846D-094FB85B87D0}" presName="sibTrans" presStyleLbl="sibTrans2D1" presStyleIdx="0" presStyleCnt="3"/>
      <dgm:spPr/>
    </dgm:pt>
    <dgm:pt modelId="{C21B46E7-60E8-417B-BA05-F7E7F96A6E5B}" type="pres">
      <dgm:prSet presAssocID="{68C2EAE2-5885-4DB4-846D-094FB85B87D0}" presName="connectorText" presStyleLbl="sibTrans2D1" presStyleIdx="0" presStyleCnt="3"/>
      <dgm:spPr/>
    </dgm:pt>
    <dgm:pt modelId="{85768333-DA06-43A6-A773-F3FB9EB9AEE5}" type="pres">
      <dgm:prSet presAssocID="{44A35A0A-828B-474B-B47F-5F20CD20A84C}" presName="node" presStyleLbl="node1" presStyleIdx="1" presStyleCnt="3">
        <dgm:presLayoutVars>
          <dgm:bulletEnabled val="1"/>
        </dgm:presLayoutVars>
      </dgm:prSet>
      <dgm:spPr/>
    </dgm:pt>
    <dgm:pt modelId="{57C8CCD0-5B0A-45D9-9DC9-D1758CA269A3}" type="pres">
      <dgm:prSet presAssocID="{8DD48C9A-FBCC-4116-84C2-15A1000E82C2}" presName="sibTrans" presStyleLbl="sibTrans2D1" presStyleIdx="1" presStyleCnt="3"/>
      <dgm:spPr/>
    </dgm:pt>
    <dgm:pt modelId="{3E59F7FF-F075-4BFD-B33C-8A5CE35CC111}" type="pres">
      <dgm:prSet presAssocID="{8DD48C9A-FBCC-4116-84C2-15A1000E82C2}" presName="connectorText" presStyleLbl="sibTrans2D1" presStyleIdx="1" presStyleCnt="3"/>
      <dgm:spPr/>
    </dgm:pt>
    <dgm:pt modelId="{8AA03F61-86D7-40AC-842F-83C3B2F39722}" type="pres">
      <dgm:prSet presAssocID="{9D162352-8CB8-49FF-8FD9-C3AD75361828}" presName="node" presStyleLbl="node1" presStyleIdx="2" presStyleCnt="3">
        <dgm:presLayoutVars>
          <dgm:bulletEnabled val="1"/>
        </dgm:presLayoutVars>
      </dgm:prSet>
      <dgm:spPr/>
    </dgm:pt>
    <dgm:pt modelId="{8690C88E-C207-47EE-B669-3125D869F61D}" type="pres">
      <dgm:prSet presAssocID="{C71AB0A9-227D-466F-BBD1-43B72EC1D2E6}" presName="sibTrans" presStyleLbl="sibTrans2D1" presStyleIdx="2" presStyleCnt="3"/>
      <dgm:spPr/>
    </dgm:pt>
    <dgm:pt modelId="{DFBFB1FE-14A1-429F-9464-EDCC2D8776F1}" type="pres">
      <dgm:prSet presAssocID="{C71AB0A9-227D-466F-BBD1-43B72EC1D2E6}" presName="connectorText" presStyleLbl="sibTrans2D1" presStyleIdx="2" presStyleCnt="3"/>
      <dgm:spPr/>
    </dgm:pt>
  </dgm:ptLst>
  <dgm:cxnLst>
    <dgm:cxn modelId="{2E9FF205-547E-4DFE-8D9D-A96EE0868193}" srcId="{99D5AA36-418F-4D24-9707-13FA5975F5F4}" destId="{44A35A0A-828B-474B-B47F-5F20CD20A84C}" srcOrd="1" destOrd="0" parTransId="{8E0AEE7B-43EE-4CE0-B273-D7B7A7F1CDC8}" sibTransId="{8DD48C9A-FBCC-4116-84C2-15A1000E82C2}"/>
    <dgm:cxn modelId="{93D01E09-EDD9-47A1-9EA7-6D4E17766E21}" type="presOf" srcId="{8DD48C9A-FBCC-4116-84C2-15A1000E82C2}" destId="{57C8CCD0-5B0A-45D9-9DC9-D1758CA269A3}" srcOrd="0" destOrd="0" presId="urn:microsoft.com/office/officeart/2005/8/layout/cycle7"/>
    <dgm:cxn modelId="{60295D0A-8CA2-457D-8952-FDC6BFA2556C}" type="presOf" srcId="{99D5AA36-418F-4D24-9707-13FA5975F5F4}" destId="{5D5AB6CB-2720-4654-B993-BA47B23F9C8C}" srcOrd="0" destOrd="0" presId="urn:microsoft.com/office/officeart/2005/8/layout/cycle7"/>
    <dgm:cxn modelId="{C3189F21-DA7E-4A2F-9D53-ECA8FA395E57}" type="presOf" srcId="{C71AB0A9-227D-466F-BBD1-43B72EC1D2E6}" destId="{DFBFB1FE-14A1-429F-9464-EDCC2D8776F1}" srcOrd="1" destOrd="0" presId="urn:microsoft.com/office/officeart/2005/8/layout/cycle7"/>
    <dgm:cxn modelId="{8F59C627-4981-4DD9-9AD9-2C1AB7193F40}" srcId="{99D5AA36-418F-4D24-9707-13FA5975F5F4}" destId="{9D162352-8CB8-49FF-8FD9-C3AD75361828}" srcOrd="2" destOrd="0" parTransId="{9C841BED-8346-4FB3-8A38-2E9D29A5979C}" sibTransId="{C71AB0A9-227D-466F-BBD1-43B72EC1D2E6}"/>
    <dgm:cxn modelId="{ADDA642C-999B-4247-98F9-30F609B835D5}" type="presOf" srcId="{ED15E8FC-D76A-419A-952C-E68543431605}" destId="{C71B8D41-FB20-41B7-9FE2-68EC19BB565F}" srcOrd="0" destOrd="0" presId="urn:microsoft.com/office/officeart/2005/8/layout/cycle7"/>
    <dgm:cxn modelId="{0035264A-2B3A-4E34-A8C9-D42BE9CE959D}" type="presOf" srcId="{8DD48C9A-FBCC-4116-84C2-15A1000E82C2}" destId="{3E59F7FF-F075-4BFD-B33C-8A5CE35CC111}" srcOrd="1" destOrd="0" presId="urn:microsoft.com/office/officeart/2005/8/layout/cycle7"/>
    <dgm:cxn modelId="{D6C08986-3D19-4660-8956-63C8B719FABF}" type="presOf" srcId="{44A35A0A-828B-474B-B47F-5F20CD20A84C}" destId="{85768333-DA06-43A6-A773-F3FB9EB9AEE5}" srcOrd="0" destOrd="0" presId="urn:microsoft.com/office/officeart/2005/8/layout/cycle7"/>
    <dgm:cxn modelId="{0A723C8A-6F74-4D5D-9643-FF3577B78837}" type="presOf" srcId="{68C2EAE2-5885-4DB4-846D-094FB85B87D0}" destId="{B6C22BB2-4701-423C-9478-33A3A8A47059}" srcOrd="0" destOrd="0" presId="urn:microsoft.com/office/officeart/2005/8/layout/cycle7"/>
    <dgm:cxn modelId="{0CE44791-5C22-4F97-A45A-D26019184B15}" srcId="{99D5AA36-418F-4D24-9707-13FA5975F5F4}" destId="{ED15E8FC-D76A-419A-952C-E68543431605}" srcOrd="0" destOrd="0" parTransId="{AFE82C1E-B0DA-4588-930D-E8DCE49C231D}" sibTransId="{68C2EAE2-5885-4DB4-846D-094FB85B87D0}"/>
    <dgm:cxn modelId="{8DA1D2A1-5609-44DE-B734-1CE4735A3EFD}" type="presOf" srcId="{9D162352-8CB8-49FF-8FD9-C3AD75361828}" destId="{8AA03F61-86D7-40AC-842F-83C3B2F39722}" srcOrd="0" destOrd="0" presId="urn:microsoft.com/office/officeart/2005/8/layout/cycle7"/>
    <dgm:cxn modelId="{15003EAF-F898-461E-85BB-B2764E8132CA}" type="presOf" srcId="{68C2EAE2-5885-4DB4-846D-094FB85B87D0}" destId="{C21B46E7-60E8-417B-BA05-F7E7F96A6E5B}" srcOrd="1" destOrd="0" presId="urn:microsoft.com/office/officeart/2005/8/layout/cycle7"/>
    <dgm:cxn modelId="{81070AC5-16BE-4FA7-80EB-951BBA8FD5DC}" type="presOf" srcId="{C71AB0A9-227D-466F-BBD1-43B72EC1D2E6}" destId="{8690C88E-C207-47EE-B669-3125D869F61D}" srcOrd="0" destOrd="0" presId="urn:microsoft.com/office/officeart/2005/8/layout/cycle7"/>
    <dgm:cxn modelId="{1EEB90BD-FA81-42FB-B029-DD905C6B0C31}" type="presParOf" srcId="{5D5AB6CB-2720-4654-B993-BA47B23F9C8C}" destId="{C71B8D41-FB20-41B7-9FE2-68EC19BB565F}" srcOrd="0" destOrd="0" presId="urn:microsoft.com/office/officeart/2005/8/layout/cycle7"/>
    <dgm:cxn modelId="{7057DC17-C076-44EF-903B-72B53D688BCF}" type="presParOf" srcId="{5D5AB6CB-2720-4654-B993-BA47B23F9C8C}" destId="{B6C22BB2-4701-423C-9478-33A3A8A47059}" srcOrd="1" destOrd="0" presId="urn:microsoft.com/office/officeart/2005/8/layout/cycle7"/>
    <dgm:cxn modelId="{961207B0-96C0-45FF-8209-15B116C2ED60}" type="presParOf" srcId="{B6C22BB2-4701-423C-9478-33A3A8A47059}" destId="{C21B46E7-60E8-417B-BA05-F7E7F96A6E5B}" srcOrd="0" destOrd="0" presId="urn:microsoft.com/office/officeart/2005/8/layout/cycle7"/>
    <dgm:cxn modelId="{54E85F52-ED56-4D71-9E63-AE9D9A358997}" type="presParOf" srcId="{5D5AB6CB-2720-4654-B993-BA47B23F9C8C}" destId="{85768333-DA06-43A6-A773-F3FB9EB9AEE5}" srcOrd="2" destOrd="0" presId="urn:microsoft.com/office/officeart/2005/8/layout/cycle7"/>
    <dgm:cxn modelId="{A37B6C46-249E-45C0-A97E-66C1E55D3B51}" type="presParOf" srcId="{5D5AB6CB-2720-4654-B993-BA47B23F9C8C}" destId="{57C8CCD0-5B0A-45D9-9DC9-D1758CA269A3}" srcOrd="3" destOrd="0" presId="urn:microsoft.com/office/officeart/2005/8/layout/cycle7"/>
    <dgm:cxn modelId="{66AE5E22-67D5-483B-9131-909E20A3AAAA}" type="presParOf" srcId="{57C8CCD0-5B0A-45D9-9DC9-D1758CA269A3}" destId="{3E59F7FF-F075-4BFD-B33C-8A5CE35CC111}" srcOrd="0" destOrd="0" presId="urn:microsoft.com/office/officeart/2005/8/layout/cycle7"/>
    <dgm:cxn modelId="{29CBFDA1-ADEA-4410-BA74-A505CBBA07C2}" type="presParOf" srcId="{5D5AB6CB-2720-4654-B993-BA47B23F9C8C}" destId="{8AA03F61-86D7-40AC-842F-83C3B2F39722}" srcOrd="4" destOrd="0" presId="urn:microsoft.com/office/officeart/2005/8/layout/cycle7"/>
    <dgm:cxn modelId="{45F1AC30-5277-4B2F-8A9D-CA3037388616}" type="presParOf" srcId="{5D5AB6CB-2720-4654-B993-BA47B23F9C8C}" destId="{8690C88E-C207-47EE-B669-3125D869F61D}" srcOrd="5" destOrd="0" presId="urn:microsoft.com/office/officeart/2005/8/layout/cycle7"/>
    <dgm:cxn modelId="{B9B4CD63-6B70-4BAF-8BA3-EDC073B33B04}" type="presParOf" srcId="{8690C88E-C207-47EE-B669-3125D869F61D}" destId="{DFBFB1FE-14A1-429F-9464-EDCC2D8776F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9B57BA-D50D-4B10-8051-09D7B4EC8A70}"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E5D08021-ABC0-489A-B67B-42FAD45467D7}">
      <dgm:prSet phldrT="[Text]"/>
      <dgm:spPr/>
      <dgm:t>
        <a:bodyPr vert="vert"/>
        <a:lstStyle/>
        <a:p>
          <a:r>
            <a:rPr lang="en-US" dirty="0"/>
            <a:t>BUSINESS MISSION</a:t>
          </a:r>
        </a:p>
      </dgm:t>
    </dgm:pt>
    <dgm:pt modelId="{432117EC-00D6-4FA2-8CCC-8F8C1D2359C5}" type="parTrans" cxnId="{7B08062C-6D75-460C-A72F-2725E9E447F4}">
      <dgm:prSet/>
      <dgm:spPr/>
      <dgm:t>
        <a:bodyPr/>
        <a:lstStyle/>
        <a:p>
          <a:endParaRPr lang="en-US"/>
        </a:p>
      </dgm:t>
    </dgm:pt>
    <dgm:pt modelId="{B7F43B95-FC77-4EB0-BE61-2DA6DE3A0685}" type="sibTrans" cxnId="{7B08062C-6D75-460C-A72F-2725E9E447F4}">
      <dgm:prSet/>
      <dgm:spPr/>
      <dgm:t>
        <a:bodyPr/>
        <a:lstStyle/>
        <a:p>
          <a:endParaRPr lang="en-US"/>
        </a:p>
      </dgm:t>
    </dgm:pt>
    <dgm:pt modelId="{541BD2F2-72AB-4875-B33E-BDBA4D13BEC8}">
      <dgm:prSet phldrT="[Text]"/>
      <dgm:spPr/>
      <dgm:t>
        <a:bodyPr/>
        <a:lstStyle/>
        <a:p>
          <a:r>
            <a:rPr lang="en-US" dirty="0"/>
            <a:t>External environment (opportunity &amp; threat analysis)</a:t>
          </a:r>
        </a:p>
      </dgm:t>
    </dgm:pt>
    <dgm:pt modelId="{AEB8358C-F034-45F1-A62D-6C7F6B635659}" type="parTrans" cxnId="{AD89EE19-665D-4A4C-BCC0-C9B3B37A8771}">
      <dgm:prSet/>
      <dgm:spPr/>
      <dgm:t>
        <a:bodyPr/>
        <a:lstStyle/>
        <a:p>
          <a:endParaRPr lang="en-US"/>
        </a:p>
      </dgm:t>
    </dgm:pt>
    <dgm:pt modelId="{A9E7FA45-6ADA-46F6-B22D-5DD0CA8DE17E}" type="sibTrans" cxnId="{AD89EE19-665D-4A4C-BCC0-C9B3B37A8771}">
      <dgm:prSet/>
      <dgm:spPr/>
      <dgm:t>
        <a:bodyPr/>
        <a:lstStyle/>
        <a:p>
          <a:endParaRPr lang="en-US"/>
        </a:p>
      </dgm:t>
    </dgm:pt>
    <dgm:pt modelId="{EF141E0F-1046-4AB1-A2BC-71C307B2AA88}">
      <dgm:prSet phldrT="[Text]"/>
      <dgm:spPr/>
      <dgm:t>
        <a:bodyPr/>
        <a:lstStyle/>
        <a:p>
          <a:r>
            <a:rPr lang="en-US" dirty="0"/>
            <a:t>Internal environment(strength/ weakness analysis)</a:t>
          </a:r>
        </a:p>
      </dgm:t>
    </dgm:pt>
    <dgm:pt modelId="{985DBE82-05AF-422A-9CBC-5F1A4FC2A540}" type="parTrans" cxnId="{A5B7958D-F193-4D45-A793-A5178580D277}">
      <dgm:prSet/>
      <dgm:spPr/>
      <dgm:t>
        <a:bodyPr/>
        <a:lstStyle/>
        <a:p>
          <a:endParaRPr lang="en-US"/>
        </a:p>
      </dgm:t>
    </dgm:pt>
    <dgm:pt modelId="{4E6B71AE-DBFA-4B98-ABF0-42640653DF53}" type="sibTrans" cxnId="{A5B7958D-F193-4D45-A793-A5178580D277}">
      <dgm:prSet/>
      <dgm:spPr/>
      <dgm:t>
        <a:bodyPr/>
        <a:lstStyle/>
        <a:p>
          <a:endParaRPr lang="en-US"/>
        </a:p>
      </dgm:t>
    </dgm:pt>
    <dgm:pt modelId="{F9EBB5F4-109B-4A94-9829-2E898079E7B7}" type="pres">
      <dgm:prSet presAssocID="{369B57BA-D50D-4B10-8051-09D7B4EC8A70}" presName="Name0" presStyleCnt="0">
        <dgm:presLayoutVars>
          <dgm:chPref val="1"/>
          <dgm:dir/>
          <dgm:animOne val="branch"/>
          <dgm:animLvl val="lvl"/>
          <dgm:resizeHandles val="exact"/>
        </dgm:presLayoutVars>
      </dgm:prSet>
      <dgm:spPr/>
    </dgm:pt>
    <dgm:pt modelId="{545B11AE-6A1F-4D85-B690-1841E8344324}" type="pres">
      <dgm:prSet presAssocID="{E5D08021-ABC0-489A-B67B-42FAD45467D7}" presName="root1" presStyleCnt="0"/>
      <dgm:spPr/>
    </dgm:pt>
    <dgm:pt modelId="{8EBE47B0-A292-4BAD-82CB-B6747B2CC081}" type="pres">
      <dgm:prSet presAssocID="{E5D08021-ABC0-489A-B67B-42FAD45467D7}" presName="LevelOneTextNode" presStyleLbl="node0" presStyleIdx="0" presStyleCnt="1" custScaleX="177787" custScaleY="86406" custLinFactX="-100000" custLinFactNeighborX="-186499" custLinFactNeighborY="2072">
        <dgm:presLayoutVars>
          <dgm:chPref val="3"/>
        </dgm:presLayoutVars>
      </dgm:prSet>
      <dgm:spPr/>
    </dgm:pt>
    <dgm:pt modelId="{E045937F-96A2-4823-AFEE-A05A3756CB6F}" type="pres">
      <dgm:prSet presAssocID="{E5D08021-ABC0-489A-B67B-42FAD45467D7}" presName="level2hierChild" presStyleCnt="0"/>
      <dgm:spPr/>
    </dgm:pt>
    <dgm:pt modelId="{683A8C8C-90E4-4343-BD7D-5E8FF8DCBBEC}" type="pres">
      <dgm:prSet presAssocID="{AEB8358C-F034-45F1-A62D-6C7F6B635659}" presName="conn2-1" presStyleLbl="parChTrans1D2" presStyleIdx="0" presStyleCnt="2"/>
      <dgm:spPr/>
    </dgm:pt>
    <dgm:pt modelId="{EEDD92D4-1A41-464B-8E13-7F61DD56AFA0}" type="pres">
      <dgm:prSet presAssocID="{AEB8358C-F034-45F1-A62D-6C7F6B635659}" presName="connTx" presStyleLbl="parChTrans1D2" presStyleIdx="0" presStyleCnt="2"/>
      <dgm:spPr/>
    </dgm:pt>
    <dgm:pt modelId="{AC5AE203-D882-4A1A-966F-DD84BEC3F94E}" type="pres">
      <dgm:prSet presAssocID="{541BD2F2-72AB-4875-B33E-BDBA4D13BEC8}" presName="root2" presStyleCnt="0"/>
      <dgm:spPr/>
    </dgm:pt>
    <dgm:pt modelId="{C1D286CD-A105-4B76-9CB6-09A4A71A620A}" type="pres">
      <dgm:prSet presAssocID="{541BD2F2-72AB-4875-B33E-BDBA4D13BEC8}" presName="LevelTwoTextNode" presStyleLbl="node2" presStyleIdx="0" presStyleCnt="2" custLinFactNeighborX="-85700" custLinFactNeighborY="-50310">
        <dgm:presLayoutVars>
          <dgm:chPref val="3"/>
        </dgm:presLayoutVars>
      </dgm:prSet>
      <dgm:spPr/>
    </dgm:pt>
    <dgm:pt modelId="{459E5080-4329-4A7D-8754-01DC0AD0E98E}" type="pres">
      <dgm:prSet presAssocID="{541BD2F2-72AB-4875-B33E-BDBA4D13BEC8}" presName="level3hierChild" presStyleCnt="0"/>
      <dgm:spPr/>
    </dgm:pt>
    <dgm:pt modelId="{7C4EBA5F-4E7C-48A2-94DF-281CA9398AAE}" type="pres">
      <dgm:prSet presAssocID="{985DBE82-05AF-422A-9CBC-5F1A4FC2A540}" presName="conn2-1" presStyleLbl="parChTrans1D2" presStyleIdx="1" presStyleCnt="2"/>
      <dgm:spPr/>
    </dgm:pt>
    <dgm:pt modelId="{FCD9CDAF-2CBF-4100-9FBD-C70E1305B7F8}" type="pres">
      <dgm:prSet presAssocID="{985DBE82-05AF-422A-9CBC-5F1A4FC2A540}" presName="connTx" presStyleLbl="parChTrans1D2" presStyleIdx="1" presStyleCnt="2"/>
      <dgm:spPr/>
    </dgm:pt>
    <dgm:pt modelId="{0642747A-5BCE-4ABA-8C25-1B4806ED9D8B}" type="pres">
      <dgm:prSet presAssocID="{EF141E0F-1046-4AB1-A2BC-71C307B2AA88}" presName="root2" presStyleCnt="0"/>
      <dgm:spPr/>
    </dgm:pt>
    <dgm:pt modelId="{39573C80-FE9A-490A-B3AB-63AE793B91E3}" type="pres">
      <dgm:prSet presAssocID="{EF141E0F-1046-4AB1-A2BC-71C307B2AA88}" presName="LevelTwoTextNode" presStyleLbl="node2" presStyleIdx="1" presStyleCnt="2" custLinFactNeighborX="-84820" custLinFactNeighborY="42060">
        <dgm:presLayoutVars>
          <dgm:chPref val="3"/>
        </dgm:presLayoutVars>
      </dgm:prSet>
      <dgm:spPr/>
    </dgm:pt>
    <dgm:pt modelId="{715BEC79-2C74-4B7C-AFE6-0A11E16737B4}" type="pres">
      <dgm:prSet presAssocID="{EF141E0F-1046-4AB1-A2BC-71C307B2AA88}" presName="level3hierChild" presStyleCnt="0"/>
      <dgm:spPr/>
    </dgm:pt>
  </dgm:ptLst>
  <dgm:cxnLst>
    <dgm:cxn modelId="{AD89EE19-665D-4A4C-BCC0-C9B3B37A8771}" srcId="{E5D08021-ABC0-489A-B67B-42FAD45467D7}" destId="{541BD2F2-72AB-4875-B33E-BDBA4D13BEC8}" srcOrd="0" destOrd="0" parTransId="{AEB8358C-F034-45F1-A62D-6C7F6B635659}" sibTransId="{A9E7FA45-6ADA-46F6-B22D-5DD0CA8DE17E}"/>
    <dgm:cxn modelId="{594B121B-90E2-435D-97CF-3BC43168C8E8}" type="presOf" srcId="{985DBE82-05AF-422A-9CBC-5F1A4FC2A540}" destId="{FCD9CDAF-2CBF-4100-9FBD-C70E1305B7F8}" srcOrd="1" destOrd="0" presId="urn:microsoft.com/office/officeart/2008/layout/HorizontalMultiLevelHierarchy"/>
    <dgm:cxn modelId="{7B08062C-6D75-460C-A72F-2725E9E447F4}" srcId="{369B57BA-D50D-4B10-8051-09D7B4EC8A70}" destId="{E5D08021-ABC0-489A-B67B-42FAD45467D7}" srcOrd="0" destOrd="0" parTransId="{432117EC-00D6-4FA2-8CCC-8F8C1D2359C5}" sibTransId="{B7F43B95-FC77-4EB0-BE61-2DA6DE3A0685}"/>
    <dgm:cxn modelId="{F7DD3777-626A-46C3-B892-AA415395CB0C}" type="presOf" srcId="{AEB8358C-F034-45F1-A62D-6C7F6B635659}" destId="{683A8C8C-90E4-4343-BD7D-5E8FF8DCBBEC}" srcOrd="0" destOrd="0" presId="urn:microsoft.com/office/officeart/2008/layout/HorizontalMultiLevelHierarchy"/>
    <dgm:cxn modelId="{C6849457-2BBC-4BAA-9161-64F7B1254355}" type="presOf" srcId="{E5D08021-ABC0-489A-B67B-42FAD45467D7}" destId="{8EBE47B0-A292-4BAD-82CB-B6747B2CC081}" srcOrd="0" destOrd="0" presId="urn:microsoft.com/office/officeart/2008/layout/HorizontalMultiLevelHierarchy"/>
    <dgm:cxn modelId="{256F817A-8D7B-407C-B422-6987B297D7FF}" type="presOf" srcId="{EF141E0F-1046-4AB1-A2BC-71C307B2AA88}" destId="{39573C80-FE9A-490A-B3AB-63AE793B91E3}" srcOrd="0" destOrd="0" presId="urn:microsoft.com/office/officeart/2008/layout/HorizontalMultiLevelHierarchy"/>
    <dgm:cxn modelId="{F3583084-1BBE-4B5B-872F-EEB566BD8384}" type="presOf" srcId="{985DBE82-05AF-422A-9CBC-5F1A4FC2A540}" destId="{7C4EBA5F-4E7C-48A2-94DF-281CA9398AAE}" srcOrd="0" destOrd="0" presId="urn:microsoft.com/office/officeart/2008/layout/HorizontalMultiLevelHierarchy"/>
    <dgm:cxn modelId="{A5B7958D-F193-4D45-A793-A5178580D277}" srcId="{E5D08021-ABC0-489A-B67B-42FAD45467D7}" destId="{EF141E0F-1046-4AB1-A2BC-71C307B2AA88}" srcOrd="1" destOrd="0" parTransId="{985DBE82-05AF-422A-9CBC-5F1A4FC2A540}" sibTransId="{4E6B71AE-DBFA-4B98-ABF0-42640653DF53}"/>
    <dgm:cxn modelId="{D44BE0DA-220E-4E2E-926D-586DC698482D}" type="presOf" srcId="{AEB8358C-F034-45F1-A62D-6C7F6B635659}" destId="{EEDD92D4-1A41-464B-8E13-7F61DD56AFA0}" srcOrd="1" destOrd="0" presId="urn:microsoft.com/office/officeart/2008/layout/HorizontalMultiLevelHierarchy"/>
    <dgm:cxn modelId="{F54E24E3-B718-490E-8DC6-095CF82487B2}" type="presOf" srcId="{369B57BA-D50D-4B10-8051-09D7B4EC8A70}" destId="{F9EBB5F4-109B-4A94-9829-2E898079E7B7}" srcOrd="0" destOrd="0" presId="urn:microsoft.com/office/officeart/2008/layout/HorizontalMultiLevelHierarchy"/>
    <dgm:cxn modelId="{5F8694FD-50F7-45FC-A0AE-60CFA364BB6C}" type="presOf" srcId="{541BD2F2-72AB-4875-B33E-BDBA4D13BEC8}" destId="{C1D286CD-A105-4B76-9CB6-09A4A71A620A}" srcOrd="0" destOrd="0" presId="urn:microsoft.com/office/officeart/2008/layout/HorizontalMultiLevelHierarchy"/>
    <dgm:cxn modelId="{D7ED0968-BFF7-428C-A5A4-10B2ADD4B23D}" type="presParOf" srcId="{F9EBB5F4-109B-4A94-9829-2E898079E7B7}" destId="{545B11AE-6A1F-4D85-B690-1841E8344324}" srcOrd="0" destOrd="0" presId="urn:microsoft.com/office/officeart/2008/layout/HorizontalMultiLevelHierarchy"/>
    <dgm:cxn modelId="{5264C4CC-C32E-4084-889E-542E397C48C9}" type="presParOf" srcId="{545B11AE-6A1F-4D85-B690-1841E8344324}" destId="{8EBE47B0-A292-4BAD-82CB-B6747B2CC081}" srcOrd="0" destOrd="0" presId="urn:microsoft.com/office/officeart/2008/layout/HorizontalMultiLevelHierarchy"/>
    <dgm:cxn modelId="{7495BFFB-2DA3-4253-B9AF-2C4BA07B9DE4}" type="presParOf" srcId="{545B11AE-6A1F-4D85-B690-1841E8344324}" destId="{E045937F-96A2-4823-AFEE-A05A3756CB6F}" srcOrd="1" destOrd="0" presId="urn:microsoft.com/office/officeart/2008/layout/HorizontalMultiLevelHierarchy"/>
    <dgm:cxn modelId="{5635A876-4F45-430D-9855-C0AEE98E7BC9}" type="presParOf" srcId="{E045937F-96A2-4823-AFEE-A05A3756CB6F}" destId="{683A8C8C-90E4-4343-BD7D-5E8FF8DCBBEC}" srcOrd="0" destOrd="0" presId="urn:microsoft.com/office/officeart/2008/layout/HorizontalMultiLevelHierarchy"/>
    <dgm:cxn modelId="{2F0ADDE4-BC6A-4992-9332-2935FE1EAB88}" type="presParOf" srcId="{683A8C8C-90E4-4343-BD7D-5E8FF8DCBBEC}" destId="{EEDD92D4-1A41-464B-8E13-7F61DD56AFA0}" srcOrd="0" destOrd="0" presId="urn:microsoft.com/office/officeart/2008/layout/HorizontalMultiLevelHierarchy"/>
    <dgm:cxn modelId="{92CDE19E-DE29-4349-A80F-F08EA2019647}" type="presParOf" srcId="{E045937F-96A2-4823-AFEE-A05A3756CB6F}" destId="{AC5AE203-D882-4A1A-966F-DD84BEC3F94E}" srcOrd="1" destOrd="0" presId="urn:microsoft.com/office/officeart/2008/layout/HorizontalMultiLevelHierarchy"/>
    <dgm:cxn modelId="{16895B8F-D35D-474C-AFA7-11254F05D8AB}" type="presParOf" srcId="{AC5AE203-D882-4A1A-966F-DD84BEC3F94E}" destId="{C1D286CD-A105-4B76-9CB6-09A4A71A620A}" srcOrd="0" destOrd="0" presId="urn:microsoft.com/office/officeart/2008/layout/HorizontalMultiLevelHierarchy"/>
    <dgm:cxn modelId="{A8CAA244-2122-44D6-9BA7-4C9F3F6AC1FD}" type="presParOf" srcId="{AC5AE203-D882-4A1A-966F-DD84BEC3F94E}" destId="{459E5080-4329-4A7D-8754-01DC0AD0E98E}" srcOrd="1" destOrd="0" presId="urn:microsoft.com/office/officeart/2008/layout/HorizontalMultiLevelHierarchy"/>
    <dgm:cxn modelId="{58EB04DB-F3F7-4FB2-BDE0-9EFD396CD6ED}" type="presParOf" srcId="{E045937F-96A2-4823-AFEE-A05A3756CB6F}" destId="{7C4EBA5F-4E7C-48A2-94DF-281CA9398AAE}" srcOrd="2" destOrd="0" presId="urn:microsoft.com/office/officeart/2008/layout/HorizontalMultiLevelHierarchy"/>
    <dgm:cxn modelId="{B7BEACD2-4F61-4E45-96AA-CC08CDD76677}" type="presParOf" srcId="{7C4EBA5F-4E7C-48A2-94DF-281CA9398AAE}" destId="{FCD9CDAF-2CBF-4100-9FBD-C70E1305B7F8}" srcOrd="0" destOrd="0" presId="urn:microsoft.com/office/officeart/2008/layout/HorizontalMultiLevelHierarchy"/>
    <dgm:cxn modelId="{55D50AB0-FE6F-46DC-A77E-528A1F052935}" type="presParOf" srcId="{E045937F-96A2-4823-AFEE-A05A3756CB6F}" destId="{0642747A-5BCE-4ABA-8C25-1B4806ED9D8B}" srcOrd="3" destOrd="0" presId="urn:microsoft.com/office/officeart/2008/layout/HorizontalMultiLevelHierarchy"/>
    <dgm:cxn modelId="{5D6CD486-4250-45BF-8079-D076F7698F48}" type="presParOf" srcId="{0642747A-5BCE-4ABA-8C25-1B4806ED9D8B}" destId="{39573C80-FE9A-490A-B3AB-63AE793B91E3}" srcOrd="0" destOrd="0" presId="urn:microsoft.com/office/officeart/2008/layout/HorizontalMultiLevelHierarchy"/>
    <dgm:cxn modelId="{0F02C796-58D4-4593-8230-09CFFEDD2612}" type="presParOf" srcId="{0642747A-5BCE-4ABA-8C25-1B4806ED9D8B}" destId="{715BEC79-2C74-4B7C-AFE6-0A11E16737B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E7ED40-2513-412E-B856-4E2A43FBEDCD}" type="doc">
      <dgm:prSet loTypeId="urn:microsoft.com/office/officeart/2005/8/layout/process1" loCatId="process" qsTypeId="urn:microsoft.com/office/officeart/2005/8/quickstyle/simple1" qsCatId="simple" csTypeId="urn:microsoft.com/office/officeart/2005/8/colors/colorful3" csCatId="colorful" phldr="1"/>
      <dgm:spPr/>
    </dgm:pt>
    <dgm:pt modelId="{1BB305B3-E3E2-431F-935F-37E593205091}">
      <dgm:prSet phldrT="[Text]"/>
      <dgm:spPr/>
      <dgm:t>
        <a:bodyPr/>
        <a:lstStyle/>
        <a:p>
          <a:r>
            <a:rPr lang="en-US" dirty="0"/>
            <a:t>Goal formulation</a:t>
          </a:r>
        </a:p>
      </dgm:t>
    </dgm:pt>
    <dgm:pt modelId="{B93B860A-D805-4123-B14C-107A0278ED03}" type="parTrans" cxnId="{D43887C5-4A94-420E-8C3B-F42B709F2FDC}">
      <dgm:prSet/>
      <dgm:spPr/>
      <dgm:t>
        <a:bodyPr/>
        <a:lstStyle/>
        <a:p>
          <a:endParaRPr lang="en-US"/>
        </a:p>
      </dgm:t>
    </dgm:pt>
    <dgm:pt modelId="{C0E587DF-EFEE-470A-AEF7-46E3CD70CFC7}" type="sibTrans" cxnId="{D43887C5-4A94-420E-8C3B-F42B709F2FDC}">
      <dgm:prSet/>
      <dgm:spPr/>
      <dgm:t>
        <a:bodyPr/>
        <a:lstStyle/>
        <a:p>
          <a:endParaRPr lang="en-US"/>
        </a:p>
      </dgm:t>
    </dgm:pt>
    <dgm:pt modelId="{900A8E8E-A548-4F2F-B7C9-FA21E4AA74AC}">
      <dgm:prSet phldrT="[Text]"/>
      <dgm:spPr/>
      <dgm:t>
        <a:bodyPr/>
        <a:lstStyle/>
        <a:p>
          <a:r>
            <a:rPr lang="en-US" dirty="0"/>
            <a:t>Strategy formulation</a:t>
          </a:r>
        </a:p>
      </dgm:t>
    </dgm:pt>
    <dgm:pt modelId="{055CEB81-0721-47AE-9C59-3A8448A5A990}" type="parTrans" cxnId="{A044A803-FD3D-40FA-8B01-A20E40ED121B}">
      <dgm:prSet/>
      <dgm:spPr/>
      <dgm:t>
        <a:bodyPr/>
        <a:lstStyle/>
        <a:p>
          <a:endParaRPr lang="en-US"/>
        </a:p>
      </dgm:t>
    </dgm:pt>
    <dgm:pt modelId="{7D9F5DA9-A800-4E5B-A295-8C031C11A0A7}" type="sibTrans" cxnId="{A044A803-FD3D-40FA-8B01-A20E40ED121B}">
      <dgm:prSet/>
      <dgm:spPr/>
      <dgm:t>
        <a:bodyPr/>
        <a:lstStyle/>
        <a:p>
          <a:endParaRPr lang="en-US"/>
        </a:p>
      </dgm:t>
    </dgm:pt>
    <dgm:pt modelId="{6BD32106-9BD4-4FED-A563-09B8E7F37AB7}">
      <dgm:prSet phldrT="[Text]"/>
      <dgm:spPr/>
      <dgm:t>
        <a:bodyPr/>
        <a:lstStyle/>
        <a:p>
          <a:r>
            <a:rPr lang="en-US" dirty="0"/>
            <a:t>Program formulation</a:t>
          </a:r>
        </a:p>
      </dgm:t>
    </dgm:pt>
    <dgm:pt modelId="{762D481F-18B0-4925-ABD2-D27EE151E4BA}" type="parTrans" cxnId="{CB1E89AE-C8C8-4D26-8693-D474BD4BE678}">
      <dgm:prSet/>
      <dgm:spPr/>
      <dgm:t>
        <a:bodyPr/>
        <a:lstStyle/>
        <a:p>
          <a:endParaRPr lang="en-US"/>
        </a:p>
      </dgm:t>
    </dgm:pt>
    <dgm:pt modelId="{145D6841-C953-4595-A8EC-382B1386A4EE}" type="sibTrans" cxnId="{CB1E89AE-C8C8-4D26-8693-D474BD4BE678}">
      <dgm:prSet/>
      <dgm:spPr/>
      <dgm:t>
        <a:bodyPr/>
        <a:lstStyle/>
        <a:p>
          <a:endParaRPr lang="en-US"/>
        </a:p>
      </dgm:t>
    </dgm:pt>
    <dgm:pt modelId="{8B86CA19-C9CE-46F6-BB19-855431BCEA61}" type="pres">
      <dgm:prSet presAssocID="{5CE7ED40-2513-412E-B856-4E2A43FBEDCD}" presName="Name0" presStyleCnt="0">
        <dgm:presLayoutVars>
          <dgm:dir/>
          <dgm:resizeHandles val="exact"/>
        </dgm:presLayoutVars>
      </dgm:prSet>
      <dgm:spPr/>
    </dgm:pt>
    <dgm:pt modelId="{A76301E3-F775-47F9-A501-B0BA54678547}" type="pres">
      <dgm:prSet presAssocID="{1BB305B3-E3E2-431F-935F-37E593205091}" presName="node" presStyleLbl="node1" presStyleIdx="0" presStyleCnt="3">
        <dgm:presLayoutVars>
          <dgm:bulletEnabled val="1"/>
        </dgm:presLayoutVars>
      </dgm:prSet>
      <dgm:spPr/>
    </dgm:pt>
    <dgm:pt modelId="{5600621B-F551-4345-B53B-1329BF2FC991}" type="pres">
      <dgm:prSet presAssocID="{C0E587DF-EFEE-470A-AEF7-46E3CD70CFC7}" presName="sibTrans" presStyleLbl="sibTrans2D1" presStyleIdx="0" presStyleCnt="2"/>
      <dgm:spPr/>
    </dgm:pt>
    <dgm:pt modelId="{0A9D67C2-38DB-40DC-B0A8-31C6E030A593}" type="pres">
      <dgm:prSet presAssocID="{C0E587DF-EFEE-470A-AEF7-46E3CD70CFC7}" presName="connectorText" presStyleLbl="sibTrans2D1" presStyleIdx="0" presStyleCnt="2"/>
      <dgm:spPr/>
    </dgm:pt>
    <dgm:pt modelId="{96C3BC68-415A-4C00-89A7-85135A0C3862}" type="pres">
      <dgm:prSet presAssocID="{900A8E8E-A548-4F2F-B7C9-FA21E4AA74AC}" presName="node" presStyleLbl="node1" presStyleIdx="1" presStyleCnt="3">
        <dgm:presLayoutVars>
          <dgm:bulletEnabled val="1"/>
        </dgm:presLayoutVars>
      </dgm:prSet>
      <dgm:spPr/>
    </dgm:pt>
    <dgm:pt modelId="{68736AAE-35AE-4380-9327-FB49DD1D605D}" type="pres">
      <dgm:prSet presAssocID="{7D9F5DA9-A800-4E5B-A295-8C031C11A0A7}" presName="sibTrans" presStyleLbl="sibTrans2D1" presStyleIdx="1" presStyleCnt="2"/>
      <dgm:spPr/>
    </dgm:pt>
    <dgm:pt modelId="{BB15CD2C-8EDE-4C47-9719-7B82A802BA89}" type="pres">
      <dgm:prSet presAssocID="{7D9F5DA9-A800-4E5B-A295-8C031C11A0A7}" presName="connectorText" presStyleLbl="sibTrans2D1" presStyleIdx="1" presStyleCnt="2"/>
      <dgm:spPr/>
    </dgm:pt>
    <dgm:pt modelId="{F709E221-AC33-4F45-A2DC-D4860816C4A1}" type="pres">
      <dgm:prSet presAssocID="{6BD32106-9BD4-4FED-A563-09B8E7F37AB7}" presName="node" presStyleLbl="node1" presStyleIdx="2" presStyleCnt="3">
        <dgm:presLayoutVars>
          <dgm:bulletEnabled val="1"/>
        </dgm:presLayoutVars>
      </dgm:prSet>
      <dgm:spPr/>
    </dgm:pt>
  </dgm:ptLst>
  <dgm:cxnLst>
    <dgm:cxn modelId="{A044A803-FD3D-40FA-8B01-A20E40ED121B}" srcId="{5CE7ED40-2513-412E-B856-4E2A43FBEDCD}" destId="{900A8E8E-A548-4F2F-B7C9-FA21E4AA74AC}" srcOrd="1" destOrd="0" parTransId="{055CEB81-0721-47AE-9C59-3A8448A5A990}" sibTransId="{7D9F5DA9-A800-4E5B-A295-8C031C11A0A7}"/>
    <dgm:cxn modelId="{D5CA931C-06DE-43A0-9AA6-D2DC2426CCFD}" type="presOf" srcId="{5CE7ED40-2513-412E-B856-4E2A43FBEDCD}" destId="{8B86CA19-C9CE-46F6-BB19-855431BCEA61}" srcOrd="0" destOrd="0" presId="urn:microsoft.com/office/officeart/2005/8/layout/process1"/>
    <dgm:cxn modelId="{52896120-C19B-415D-8B1B-3157C165F0F2}" type="presOf" srcId="{6BD32106-9BD4-4FED-A563-09B8E7F37AB7}" destId="{F709E221-AC33-4F45-A2DC-D4860816C4A1}" srcOrd="0" destOrd="0" presId="urn:microsoft.com/office/officeart/2005/8/layout/process1"/>
    <dgm:cxn modelId="{8604B842-271F-40F5-B4F7-992EF577E648}" type="presOf" srcId="{7D9F5DA9-A800-4E5B-A295-8C031C11A0A7}" destId="{68736AAE-35AE-4380-9327-FB49DD1D605D}" srcOrd="0" destOrd="0" presId="urn:microsoft.com/office/officeart/2005/8/layout/process1"/>
    <dgm:cxn modelId="{0AD1F757-CCFB-4C55-9409-4A98A82906F5}" type="presOf" srcId="{C0E587DF-EFEE-470A-AEF7-46E3CD70CFC7}" destId="{0A9D67C2-38DB-40DC-B0A8-31C6E030A593}" srcOrd="1" destOrd="0" presId="urn:microsoft.com/office/officeart/2005/8/layout/process1"/>
    <dgm:cxn modelId="{E8E6D98E-48E0-44B6-BEB6-BAB29373D492}" type="presOf" srcId="{C0E587DF-EFEE-470A-AEF7-46E3CD70CFC7}" destId="{5600621B-F551-4345-B53B-1329BF2FC991}" srcOrd="0" destOrd="0" presId="urn:microsoft.com/office/officeart/2005/8/layout/process1"/>
    <dgm:cxn modelId="{F9393697-7A78-4A60-8E04-AE6AD8D2E4B3}" type="presOf" srcId="{7D9F5DA9-A800-4E5B-A295-8C031C11A0A7}" destId="{BB15CD2C-8EDE-4C47-9719-7B82A802BA89}" srcOrd="1" destOrd="0" presId="urn:microsoft.com/office/officeart/2005/8/layout/process1"/>
    <dgm:cxn modelId="{CB1E89AE-C8C8-4D26-8693-D474BD4BE678}" srcId="{5CE7ED40-2513-412E-B856-4E2A43FBEDCD}" destId="{6BD32106-9BD4-4FED-A563-09B8E7F37AB7}" srcOrd="2" destOrd="0" parTransId="{762D481F-18B0-4925-ABD2-D27EE151E4BA}" sibTransId="{145D6841-C953-4595-A8EC-382B1386A4EE}"/>
    <dgm:cxn modelId="{D43887C5-4A94-420E-8C3B-F42B709F2FDC}" srcId="{5CE7ED40-2513-412E-B856-4E2A43FBEDCD}" destId="{1BB305B3-E3E2-431F-935F-37E593205091}" srcOrd="0" destOrd="0" parTransId="{B93B860A-D805-4123-B14C-107A0278ED03}" sibTransId="{C0E587DF-EFEE-470A-AEF7-46E3CD70CFC7}"/>
    <dgm:cxn modelId="{5DDDCBC7-FD01-41FB-B598-7D63528ADA99}" type="presOf" srcId="{1BB305B3-E3E2-431F-935F-37E593205091}" destId="{A76301E3-F775-47F9-A501-B0BA54678547}" srcOrd="0" destOrd="0" presId="urn:microsoft.com/office/officeart/2005/8/layout/process1"/>
    <dgm:cxn modelId="{957317C8-AD10-49B6-BA41-F3D152A645F9}" type="presOf" srcId="{900A8E8E-A548-4F2F-B7C9-FA21E4AA74AC}" destId="{96C3BC68-415A-4C00-89A7-85135A0C3862}" srcOrd="0" destOrd="0" presId="urn:microsoft.com/office/officeart/2005/8/layout/process1"/>
    <dgm:cxn modelId="{74E2C61E-226C-438F-A209-383F09C8F53F}" type="presParOf" srcId="{8B86CA19-C9CE-46F6-BB19-855431BCEA61}" destId="{A76301E3-F775-47F9-A501-B0BA54678547}" srcOrd="0" destOrd="0" presId="urn:microsoft.com/office/officeart/2005/8/layout/process1"/>
    <dgm:cxn modelId="{2B64EB13-05AA-43B4-B549-C9B8FDBA2A94}" type="presParOf" srcId="{8B86CA19-C9CE-46F6-BB19-855431BCEA61}" destId="{5600621B-F551-4345-B53B-1329BF2FC991}" srcOrd="1" destOrd="0" presId="urn:microsoft.com/office/officeart/2005/8/layout/process1"/>
    <dgm:cxn modelId="{260C084A-769F-4D79-BA74-A936E594FCAE}" type="presParOf" srcId="{5600621B-F551-4345-B53B-1329BF2FC991}" destId="{0A9D67C2-38DB-40DC-B0A8-31C6E030A593}" srcOrd="0" destOrd="0" presId="urn:microsoft.com/office/officeart/2005/8/layout/process1"/>
    <dgm:cxn modelId="{BC3EA512-C6F2-4DF4-A248-0757D289AFF6}" type="presParOf" srcId="{8B86CA19-C9CE-46F6-BB19-855431BCEA61}" destId="{96C3BC68-415A-4C00-89A7-85135A0C3862}" srcOrd="2" destOrd="0" presId="urn:microsoft.com/office/officeart/2005/8/layout/process1"/>
    <dgm:cxn modelId="{4D431A40-710C-476C-8C53-F526C392D064}" type="presParOf" srcId="{8B86CA19-C9CE-46F6-BB19-855431BCEA61}" destId="{68736AAE-35AE-4380-9327-FB49DD1D605D}" srcOrd="3" destOrd="0" presId="urn:microsoft.com/office/officeart/2005/8/layout/process1"/>
    <dgm:cxn modelId="{B0EFD095-5874-4CF1-9811-6B33931E2F22}" type="presParOf" srcId="{68736AAE-35AE-4380-9327-FB49DD1D605D}" destId="{BB15CD2C-8EDE-4C47-9719-7B82A802BA89}" srcOrd="0" destOrd="0" presId="urn:microsoft.com/office/officeart/2005/8/layout/process1"/>
    <dgm:cxn modelId="{1AE5B4E0-D928-454A-8ECD-D529A1F647C8}" type="presParOf" srcId="{8B86CA19-C9CE-46F6-BB19-855431BCEA61}" destId="{F709E221-AC33-4F45-A2DC-D4860816C4A1}"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E18CE0-C047-43E5-A308-2D7FC8645422}" type="doc">
      <dgm:prSet loTypeId="urn:microsoft.com/office/officeart/2005/8/layout/process1" loCatId="process" qsTypeId="urn:microsoft.com/office/officeart/2005/8/quickstyle/simple1" qsCatId="simple" csTypeId="urn:microsoft.com/office/officeart/2005/8/colors/colorful4" csCatId="colorful" phldr="1"/>
      <dgm:spPr/>
    </dgm:pt>
    <dgm:pt modelId="{DE5E5784-6EA2-49A3-8722-CA8AB02BB854}">
      <dgm:prSet phldrT="[Text]" custT="1"/>
      <dgm:spPr/>
      <dgm:t>
        <a:bodyPr/>
        <a:lstStyle/>
        <a:p>
          <a:r>
            <a:rPr lang="en-US" sz="1500" dirty="0"/>
            <a:t>implementation</a:t>
          </a:r>
        </a:p>
      </dgm:t>
    </dgm:pt>
    <dgm:pt modelId="{5478281B-18DD-4916-B78E-3C529A4083EF}" type="parTrans" cxnId="{8E4433EF-6BB4-4706-A07F-EBEC49317FC7}">
      <dgm:prSet/>
      <dgm:spPr/>
      <dgm:t>
        <a:bodyPr/>
        <a:lstStyle/>
        <a:p>
          <a:endParaRPr lang="en-US"/>
        </a:p>
      </dgm:t>
    </dgm:pt>
    <dgm:pt modelId="{7EC9A8D9-881D-40EF-B3B6-356FB465AEFE}" type="sibTrans" cxnId="{8E4433EF-6BB4-4706-A07F-EBEC49317FC7}">
      <dgm:prSet/>
      <dgm:spPr/>
      <dgm:t>
        <a:bodyPr/>
        <a:lstStyle/>
        <a:p>
          <a:endParaRPr lang="en-US"/>
        </a:p>
      </dgm:t>
    </dgm:pt>
    <dgm:pt modelId="{A20149E0-F1F0-4157-81FF-25EF50A22A2D}">
      <dgm:prSet phldrT="[Text]" custT="1"/>
      <dgm:spPr/>
      <dgm:t>
        <a:bodyPr/>
        <a:lstStyle/>
        <a:p>
          <a:r>
            <a:rPr lang="en-US" sz="1600" dirty="0"/>
            <a:t>Feedback &amp; control</a:t>
          </a:r>
        </a:p>
      </dgm:t>
    </dgm:pt>
    <dgm:pt modelId="{8FA2D004-F876-46A9-BE89-B76690879581}" type="parTrans" cxnId="{9CC7E19F-8182-4275-B680-155C181ED371}">
      <dgm:prSet/>
      <dgm:spPr/>
      <dgm:t>
        <a:bodyPr/>
        <a:lstStyle/>
        <a:p>
          <a:endParaRPr lang="en-US"/>
        </a:p>
      </dgm:t>
    </dgm:pt>
    <dgm:pt modelId="{B8C32B49-DF8D-4FB6-BAC8-87E279148B56}" type="sibTrans" cxnId="{9CC7E19F-8182-4275-B680-155C181ED371}">
      <dgm:prSet/>
      <dgm:spPr/>
      <dgm:t>
        <a:bodyPr/>
        <a:lstStyle/>
        <a:p>
          <a:endParaRPr lang="en-US"/>
        </a:p>
      </dgm:t>
    </dgm:pt>
    <dgm:pt modelId="{8B02C2DE-A869-4458-9BCF-C671F58967CC}" type="pres">
      <dgm:prSet presAssocID="{0CE18CE0-C047-43E5-A308-2D7FC8645422}" presName="Name0" presStyleCnt="0">
        <dgm:presLayoutVars>
          <dgm:dir/>
          <dgm:resizeHandles val="exact"/>
        </dgm:presLayoutVars>
      </dgm:prSet>
      <dgm:spPr/>
    </dgm:pt>
    <dgm:pt modelId="{FE16A45F-919D-474D-AC62-62D88B9D28E2}" type="pres">
      <dgm:prSet presAssocID="{DE5E5784-6EA2-49A3-8722-CA8AB02BB854}" presName="node" presStyleLbl="node1" presStyleIdx="0" presStyleCnt="2">
        <dgm:presLayoutVars>
          <dgm:bulletEnabled val="1"/>
        </dgm:presLayoutVars>
      </dgm:prSet>
      <dgm:spPr/>
    </dgm:pt>
    <dgm:pt modelId="{EBB46361-03D8-4A0A-A22B-ECE8297ADFB0}" type="pres">
      <dgm:prSet presAssocID="{7EC9A8D9-881D-40EF-B3B6-356FB465AEFE}" presName="sibTrans" presStyleLbl="sibTrans2D1" presStyleIdx="0" presStyleCnt="1"/>
      <dgm:spPr/>
    </dgm:pt>
    <dgm:pt modelId="{EA9F59BB-221F-4F00-B2AE-A21DD12068FE}" type="pres">
      <dgm:prSet presAssocID="{7EC9A8D9-881D-40EF-B3B6-356FB465AEFE}" presName="connectorText" presStyleLbl="sibTrans2D1" presStyleIdx="0" presStyleCnt="1"/>
      <dgm:spPr/>
    </dgm:pt>
    <dgm:pt modelId="{A77A9B8B-3028-49FA-8F3C-AABE053E4191}" type="pres">
      <dgm:prSet presAssocID="{A20149E0-F1F0-4157-81FF-25EF50A22A2D}" presName="node" presStyleLbl="node1" presStyleIdx="1" presStyleCnt="2" custLinFactNeighborX="-6205" custLinFactNeighborY="1536">
        <dgm:presLayoutVars>
          <dgm:bulletEnabled val="1"/>
        </dgm:presLayoutVars>
      </dgm:prSet>
      <dgm:spPr/>
    </dgm:pt>
  </dgm:ptLst>
  <dgm:cxnLst>
    <dgm:cxn modelId="{7228BD03-D80A-489B-A540-F41A7B539D05}" type="presOf" srcId="{7EC9A8D9-881D-40EF-B3B6-356FB465AEFE}" destId="{EA9F59BB-221F-4F00-B2AE-A21DD12068FE}" srcOrd="1" destOrd="0" presId="urn:microsoft.com/office/officeart/2005/8/layout/process1"/>
    <dgm:cxn modelId="{00E78404-C944-4EE9-9E19-DC929B0031C7}" type="presOf" srcId="{A20149E0-F1F0-4157-81FF-25EF50A22A2D}" destId="{A77A9B8B-3028-49FA-8F3C-AABE053E4191}" srcOrd="0" destOrd="0" presId="urn:microsoft.com/office/officeart/2005/8/layout/process1"/>
    <dgm:cxn modelId="{09E41F30-81EA-4C24-8A3A-CBEA5F700034}" type="presOf" srcId="{0CE18CE0-C047-43E5-A308-2D7FC8645422}" destId="{8B02C2DE-A869-4458-9BCF-C671F58967CC}" srcOrd="0" destOrd="0" presId="urn:microsoft.com/office/officeart/2005/8/layout/process1"/>
    <dgm:cxn modelId="{879E6833-E951-45B2-A08C-215778E3369E}" type="presOf" srcId="{7EC9A8D9-881D-40EF-B3B6-356FB465AEFE}" destId="{EBB46361-03D8-4A0A-A22B-ECE8297ADFB0}" srcOrd="0" destOrd="0" presId="urn:microsoft.com/office/officeart/2005/8/layout/process1"/>
    <dgm:cxn modelId="{9CC7E19F-8182-4275-B680-155C181ED371}" srcId="{0CE18CE0-C047-43E5-A308-2D7FC8645422}" destId="{A20149E0-F1F0-4157-81FF-25EF50A22A2D}" srcOrd="1" destOrd="0" parTransId="{8FA2D004-F876-46A9-BE89-B76690879581}" sibTransId="{B8C32B49-DF8D-4FB6-BAC8-87E279148B56}"/>
    <dgm:cxn modelId="{1B430DB4-5344-4947-8E87-124E236EB838}" type="presOf" srcId="{DE5E5784-6EA2-49A3-8722-CA8AB02BB854}" destId="{FE16A45F-919D-474D-AC62-62D88B9D28E2}" srcOrd="0" destOrd="0" presId="urn:microsoft.com/office/officeart/2005/8/layout/process1"/>
    <dgm:cxn modelId="{8E4433EF-6BB4-4706-A07F-EBEC49317FC7}" srcId="{0CE18CE0-C047-43E5-A308-2D7FC8645422}" destId="{DE5E5784-6EA2-49A3-8722-CA8AB02BB854}" srcOrd="0" destOrd="0" parTransId="{5478281B-18DD-4916-B78E-3C529A4083EF}" sibTransId="{7EC9A8D9-881D-40EF-B3B6-356FB465AEFE}"/>
    <dgm:cxn modelId="{987B4727-B320-4168-9C8E-3F8A0A6FAD36}" type="presParOf" srcId="{8B02C2DE-A869-4458-9BCF-C671F58967CC}" destId="{FE16A45F-919D-474D-AC62-62D88B9D28E2}" srcOrd="0" destOrd="0" presId="urn:microsoft.com/office/officeart/2005/8/layout/process1"/>
    <dgm:cxn modelId="{C6545F16-0BF5-4DEF-90E1-824B1568CDFC}" type="presParOf" srcId="{8B02C2DE-A869-4458-9BCF-C671F58967CC}" destId="{EBB46361-03D8-4A0A-A22B-ECE8297ADFB0}" srcOrd="1" destOrd="0" presId="urn:microsoft.com/office/officeart/2005/8/layout/process1"/>
    <dgm:cxn modelId="{C5FEE1FC-8FBA-4DE7-96CD-A7FB0B4F91D3}" type="presParOf" srcId="{EBB46361-03D8-4A0A-A22B-ECE8297ADFB0}" destId="{EA9F59BB-221F-4F00-B2AE-A21DD12068FE}" srcOrd="0" destOrd="0" presId="urn:microsoft.com/office/officeart/2005/8/layout/process1"/>
    <dgm:cxn modelId="{DCE59601-DEA2-4F30-9DC5-633EF5E7690D}" type="presParOf" srcId="{8B02C2DE-A869-4458-9BCF-C671F58967CC}" destId="{A77A9B8B-3028-49FA-8F3C-AABE053E4191}"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E64F7-7332-4701-A77A-E94F02C24A18}">
      <dsp:nvSpPr>
        <dsp:cNvPr id="0" name=""/>
        <dsp:cNvSpPr/>
      </dsp:nvSpPr>
      <dsp:spPr>
        <a:xfrm>
          <a:off x="2787014" y="-57459"/>
          <a:ext cx="2427931" cy="156738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Assessing market opportunities &amp; customer value</a:t>
          </a:r>
        </a:p>
      </dsp:txBody>
      <dsp:txXfrm>
        <a:off x="3142576" y="172078"/>
        <a:ext cx="1716807" cy="1108306"/>
      </dsp:txXfrm>
    </dsp:sp>
    <dsp:sp modelId="{A8A66CC7-309C-43C6-A721-0B25E2FD2DE2}">
      <dsp:nvSpPr>
        <dsp:cNvPr id="0" name=""/>
        <dsp:cNvSpPr/>
      </dsp:nvSpPr>
      <dsp:spPr>
        <a:xfrm rot="1813351">
          <a:off x="4965092" y="1125753"/>
          <a:ext cx="216176" cy="45015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969500" y="1199462"/>
        <a:ext cx="151323" cy="270093"/>
      </dsp:txXfrm>
    </dsp:sp>
    <dsp:sp modelId="{ED7C0B31-B235-4F3C-9C69-CB6DAEEDD2A2}">
      <dsp:nvSpPr>
        <dsp:cNvPr id="0" name=""/>
        <dsp:cNvSpPr/>
      </dsp:nvSpPr>
      <dsp:spPr>
        <a:xfrm>
          <a:off x="4988526" y="1236475"/>
          <a:ext cx="2066313" cy="133379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Choosing the value</a:t>
          </a:r>
        </a:p>
      </dsp:txBody>
      <dsp:txXfrm>
        <a:off x="5291131" y="1431804"/>
        <a:ext cx="1461103" cy="943135"/>
      </dsp:txXfrm>
    </dsp:sp>
    <dsp:sp modelId="{2474A427-09C1-45DC-A1F7-7B885C138FC0}">
      <dsp:nvSpPr>
        <dsp:cNvPr id="0" name=""/>
        <dsp:cNvSpPr/>
      </dsp:nvSpPr>
      <dsp:spPr>
        <a:xfrm rot="6143719">
          <a:off x="5656074" y="2621547"/>
          <a:ext cx="316602" cy="45015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713759" y="2665195"/>
        <a:ext cx="221621" cy="270093"/>
      </dsp:txXfrm>
    </dsp:sp>
    <dsp:sp modelId="{8C5E90E6-C63A-4C89-9837-A1A389FF0E46}">
      <dsp:nvSpPr>
        <dsp:cNvPr id="0" name=""/>
        <dsp:cNvSpPr/>
      </dsp:nvSpPr>
      <dsp:spPr>
        <a:xfrm>
          <a:off x="4515747" y="3141118"/>
          <a:ext cx="2174670" cy="133379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Designing value</a:t>
          </a:r>
        </a:p>
      </dsp:txBody>
      <dsp:txXfrm>
        <a:off x="4834220" y="3336447"/>
        <a:ext cx="1537724" cy="943135"/>
      </dsp:txXfrm>
    </dsp:sp>
    <dsp:sp modelId="{4AF99138-8E34-4B59-8BDB-E90D64657305}">
      <dsp:nvSpPr>
        <dsp:cNvPr id="0" name=""/>
        <dsp:cNvSpPr/>
      </dsp:nvSpPr>
      <dsp:spPr>
        <a:xfrm rot="10830834">
          <a:off x="3893745" y="3569577"/>
          <a:ext cx="439641" cy="45015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4025634" y="3660199"/>
        <a:ext cx="307749" cy="270093"/>
      </dsp:txXfrm>
    </dsp:sp>
    <dsp:sp modelId="{D61A1DA4-2B51-4AE8-BDE8-51048E994024}">
      <dsp:nvSpPr>
        <dsp:cNvPr id="0" name=""/>
        <dsp:cNvSpPr/>
      </dsp:nvSpPr>
      <dsp:spPr>
        <a:xfrm>
          <a:off x="1565159" y="3114413"/>
          <a:ext cx="2121332" cy="133379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Delivering value</a:t>
          </a:r>
        </a:p>
      </dsp:txBody>
      <dsp:txXfrm>
        <a:off x="1875821" y="3309742"/>
        <a:ext cx="1500008" cy="943135"/>
      </dsp:txXfrm>
    </dsp:sp>
    <dsp:sp modelId="{CE11061C-5060-4F47-8B1C-DE5DE4A6E506}">
      <dsp:nvSpPr>
        <dsp:cNvPr id="0" name=""/>
        <dsp:cNvSpPr/>
      </dsp:nvSpPr>
      <dsp:spPr>
        <a:xfrm rot="15293389">
          <a:off x="2294038" y="2714218"/>
          <a:ext cx="208867" cy="45015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333535" y="2834496"/>
        <a:ext cx="146207" cy="270093"/>
      </dsp:txXfrm>
    </dsp:sp>
    <dsp:sp modelId="{86E6074A-E3B7-4212-AD1A-C12988B66B27}">
      <dsp:nvSpPr>
        <dsp:cNvPr id="0" name=""/>
        <dsp:cNvSpPr/>
      </dsp:nvSpPr>
      <dsp:spPr>
        <a:xfrm>
          <a:off x="859388" y="1415796"/>
          <a:ext cx="2615582" cy="133379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Communicating value</a:t>
          </a:r>
        </a:p>
      </dsp:txBody>
      <dsp:txXfrm>
        <a:off x="1242431" y="1611125"/>
        <a:ext cx="1849496" cy="943135"/>
      </dsp:txXfrm>
    </dsp:sp>
    <dsp:sp modelId="{5D6B9F83-1949-4819-8444-8915B50A2DB1}">
      <dsp:nvSpPr>
        <dsp:cNvPr id="0" name=""/>
        <dsp:cNvSpPr/>
      </dsp:nvSpPr>
      <dsp:spPr>
        <a:xfrm rot="19410579">
          <a:off x="2955033" y="1203330"/>
          <a:ext cx="193348" cy="45015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60719" y="1310608"/>
        <a:ext cx="135344" cy="270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C49CF-421E-44FE-A00E-7190C18D3356}">
      <dsp:nvSpPr>
        <dsp:cNvPr id="0" name=""/>
        <dsp:cNvSpPr/>
      </dsp:nvSpPr>
      <dsp:spPr>
        <a:xfrm>
          <a:off x="4042" y="732933"/>
          <a:ext cx="1838086" cy="7775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Planning </a:t>
          </a:r>
        </a:p>
      </dsp:txBody>
      <dsp:txXfrm>
        <a:off x="4042" y="732933"/>
        <a:ext cx="1838086" cy="518400"/>
      </dsp:txXfrm>
    </dsp:sp>
    <dsp:sp modelId="{3CF9F166-010F-49D6-B836-38FC1DC3E538}">
      <dsp:nvSpPr>
        <dsp:cNvPr id="0" name=""/>
        <dsp:cNvSpPr/>
      </dsp:nvSpPr>
      <dsp:spPr>
        <a:xfrm>
          <a:off x="380518" y="1251333"/>
          <a:ext cx="1838086" cy="34344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Corporate planning</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Division planning</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Business planning</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Product planning</a:t>
          </a:r>
        </a:p>
      </dsp:txBody>
      <dsp:txXfrm>
        <a:off x="434354" y="1305169"/>
        <a:ext cx="1730414" cy="3326728"/>
      </dsp:txXfrm>
    </dsp:sp>
    <dsp:sp modelId="{B36EF00B-A8B6-4710-BB0E-152B08B4FB3E}">
      <dsp:nvSpPr>
        <dsp:cNvPr id="0" name=""/>
        <dsp:cNvSpPr/>
      </dsp:nvSpPr>
      <dsp:spPr>
        <a:xfrm>
          <a:off x="2120776" y="763318"/>
          <a:ext cx="590732" cy="4576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854844"/>
        <a:ext cx="453443" cy="274578"/>
      </dsp:txXfrm>
    </dsp:sp>
    <dsp:sp modelId="{338322DD-6A75-414B-8188-11E837351359}">
      <dsp:nvSpPr>
        <dsp:cNvPr id="0" name=""/>
        <dsp:cNvSpPr/>
      </dsp:nvSpPr>
      <dsp:spPr>
        <a:xfrm>
          <a:off x="2956718" y="732933"/>
          <a:ext cx="1838086" cy="7775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Implementing</a:t>
          </a:r>
        </a:p>
      </dsp:txBody>
      <dsp:txXfrm>
        <a:off x="2956718" y="732933"/>
        <a:ext cx="1838086" cy="518400"/>
      </dsp:txXfrm>
    </dsp:sp>
    <dsp:sp modelId="{625D5AB3-8CE9-4EE7-A341-4FC1D5E80E82}">
      <dsp:nvSpPr>
        <dsp:cNvPr id="0" name=""/>
        <dsp:cNvSpPr/>
      </dsp:nvSpPr>
      <dsp:spPr>
        <a:xfrm>
          <a:off x="3333194" y="1251333"/>
          <a:ext cx="1838086" cy="34344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Organizing</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implementing</a:t>
          </a:r>
        </a:p>
      </dsp:txBody>
      <dsp:txXfrm>
        <a:off x="3387030" y="1305169"/>
        <a:ext cx="1730414" cy="3326728"/>
      </dsp:txXfrm>
    </dsp:sp>
    <dsp:sp modelId="{7E4864C6-D339-4F8B-BA27-4F5D5849CAFF}">
      <dsp:nvSpPr>
        <dsp:cNvPr id="0" name=""/>
        <dsp:cNvSpPr/>
      </dsp:nvSpPr>
      <dsp:spPr>
        <a:xfrm>
          <a:off x="5073452" y="763318"/>
          <a:ext cx="590732" cy="4576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854844"/>
        <a:ext cx="453443" cy="274578"/>
      </dsp:txXfrm>
    </dsp:sp>
    <dsp:sp modelId="{5D8706D9-8716-4551-9A99-E3FE519856D8}">
      <dsp:nvSpPr>
        <dsp:cNvPr id="0" name=""/>
        <dsp:cNvSpPr/>
      </dsp:nvSpPr>
      <dsp:spPr>
        <a:xfrm>
          <a:off x="5909394" y="732933"/>
          <a:ext cx="1838086" cy="7775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Controlling</a:t>
          </a:r>
        </a:p>
      </dsp:txBody>
      <dsp:txXfrm>
        <a:off x="5909394" y="732933"/>
        <a:ext cx="1838086" cy="518400"/>
      </dsp:txXfrm>
    </dsp:sp>
    <dsp:sp modelId="{94181491-9BA2-409F-82AD-5471A55ABE5C}">
      <dsp:nvSpPr>
        <dsp:cNvPr id="0" name=""/>
        <dsp:cNvSpPr/>
      </dsp:nvSpPr>
      <dsp:spPr>
        <a:xfrm>
          <a:off x="6285870" y="1251333"/>
          <a:ext cx="1838086" cy="343440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Measuring results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Diagnosing results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Take corrective action</a:t>
          </a:r>
        </a:p>
      </dsp:txBody>
      <dsp:txXfrm>
        <a:off x="6339706" y="1305169"/>
        <a:ext cx="1730414" cy="3326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461C9-9C5C-4682-B290-5ADC8CCA9BCD}">
      <dsp:nvSpPr>
        <dsp:cNvPr id="0" name=""/>
        <dsp:cNvSpPr/>
      </dsp:nvSpPr>
      <dsp:spPr>
        <a:xfrm rot="16200000">
          <a:off x="391523" y="-391523"/>
          <a:ext cx="1646050" cy="2429098"/>
        </a:xfrm>
        <a:prstGeom prst="round1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GOOD</a:t>
          </a:r>
        </a:p>
      </dsp:txBody>
      <dsp:txXfrm rot="5400000">
        <a:off x="0" y="0"/>
        <a:ext cx="2429098" cy="1234538"/>
      </dsp:txXfrm>
    </dsp:sp>
    <dsp:sp modelId="{6E103778-A0DC-4015-A0AE-9A07BA531B5D}">
      <dsp:nvSpPr>
        <dsp:cNvPr id="0" name=""/>
        <dsp:cNvSpPr/>
      </dsp:nvSpPr>
      <dsp:spPr>
        <a:xfrm>
          <a:off x="2416224" y="2600"/>
          <a:ext cx="2429098" cy="1646050"/>
        </a:xfrm>
        <a:prstGeom prst="round1Rect">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FOOD</a:t>
          </a:r>
        </a:p>
      </dsp:txBody>
      <dsp:txXfrm>
        <a:off x="2416224" y="2600"/>
        <a:ext cx="2429098" cy="1234538"/>
      </dsp:txXfrm>
    </dsp:sp>
    <dsp:sp modelId="{E1FC19C6-4EC1-4F39-BB76-47CF8ECC082C}">
      <dsp:nvSpPr>
        <dsp:cNvPr id="0" name=""/>
        <dsp:cNvSpPr/>
      </dsp:nvSpPr>
      <dsp:spPr>
        <a:xfrm rot="10800000">
          <a:off x="0" y="1646050"/>
          <a:ext cx="2429098" cy="1646050"/>
        </a:xfrm>
        <a:prstGeom prst="round1Rect">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GOOD</a:t>
          </a:r>
        </a:p>
      </dsp:txBody>
      <dsp:txXfrm rot="10800000">
        <a:off x="0" y="2057563"/>
        <a:ext cx="2429098" cy="1234538"/>
      </dsp:txXfrm>
    </dsp:sp>
    <dsp:sp modelId="{17772C48-9557-40DD-BAC9-539006291C2E}">
      <dsp:nvSpPr>
        <dsp:cNvPr id="0" name=""/>
        <dsp:cNvSpPr/>
      </dsp:nvSpPr>
      <dsp:spPr>
        <a:xfrm rot="5400000">
          <a:off x="2820622" y="1254527"/>
          <a:ext cx="1646050" cy="2429098"/>
        </a:xfrm>
        <a:prstGeom prst="round1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LIFE</a:t>
          </a:r>
        </a:p>
      </dsp:txBody>
      <dsp:txXfrm rot="-5400000">
        <a:off x="2429098" y="2057563"/>
        <a:ext cx="2429098" cy="1234538"/>
      </dsp:txXfrm>
    </dsp:sp>
    <dsp:sp modelId="{84A2F5AC-683D-4091-87AB-887DE578D462}">
      <dsp:nvSpPr>
        <dsp:cNvPr id="0" name=""/>
        <dsp:cNvSpPr/>
      </dsp:nvSpPr>
      <dsp:spPr>
        <a:xfrm>
          <a:off x="1700368" y="1234538"/>
          <a:ext cx="1457459" cy="823025"/>
        </a:xfrm>
        <a:prstGeom prst="roundRect">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NESTLE</a:t>
          </a:r>
        </a:p>
      </dsp:txBody>
      <dsp:txXfrm>
        <a:off x="1740545" y="1274715"/>
        <a:ext cx="1377105" cy="7426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D99F4-4B54-459F-ACE2-ABDEEDCE83A6}">
      <dsp:nvSpPr>
        <dsp:cNvPr id="0" name=""/>
        <dsp:cNvSpPr/>
      </dsp:nvSpPr>
      <dsp:spPr>
        <a:xfrm>
          <a:off x="4325540" y="1820509"/>
          <a:ext cx="1599365" cy="129902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TO BE THE BEST DIGITAL-E-COMPANY</a:t>
          </a:r>
        </a:p>
      </dsp:txBody>
      <dsp:txXfrm>
        <a:off x="4559762" y="2010747"/>
        <a:ext cx="1130921" cy="918553"/>
      </dsp:txXfrm>
    </dsp:sp>
    <dsp:sp modelId="{AFF6166A-F310-4F87-B9B7-7F2829B3DAEF}">
      <dsp:nvSpPr>
        <dsp:cNvPr id="0" name=""/>
        <dsp:cNvSpPr/>
      </dsp:nvSpPr>
      <dsp:spPr>
        <a:xfrm rot="16200000">
          <a:off x="4987716" y="1348011"/>
          <a:ext cx="275013" cy="441670"/>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028968" y="1477597"/>
        <a:ext cx="192509" cy="265002"/>
      </dsp:txXfrm>
    </dsp:sp>
    <dsp:sp modelId="{F2C2E116-7C3F-4811-9798-D0E7E31B46FD}">
      <dsp:nvSpPr>
        <dsp:cNvPr id="0" name=""/>
        <dsp:cNvSpPr/>
      </dsp:nvSpPr>
      <dsp:spPr>
        <a:xfrm>
          <a:off x="3063409" y="2586"/>
          <a:ext cx="4123627" cy="129902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u="sng" kern="1200" dirty="0"/>
            <a:t>DIGITAL</a:t>
          </a:r>
        </a:p>
        <a:p>
          <a:pPr marL="0" lvl="0" indent="0" algn="ctr" defTabSz="711200">
            <a:lnSpc>
              <a:spcPct val="90000"/>
            </a:lnSpc>
            <a:spcBef>
              <a:spcPct val="0"/>
            </a:spcBef>
            <a:spcAft>
              <a:spcPct val="35000"/>
            </a:spcAft>
            <a:buNone/>
          </a:pPr>
          <a:r>
            <a:rPr lang="en-US" sz="1600" b="1" kern="1200" dirty="0"/>
            <a:t>TO CREATE TECHNOLOGY PRODUCTS &amp; SERVICES THAT LEAD THE INDUSTRY</a:t>
          </a:r>
        </a:p>
      </dsp:txBody>
      <dsp:txXfrm>
        <a:off x="3667300" y="192824"/>
        <a:ext cx="2915845" cy="918553"/>
      </dsp:txXfrm>
    </dsp:sp>
    <dsp:sp modelId="{051B6285-987B-4FA4-8618-041E4C11B15F}">
      <dsp:nvSpPr>
        <dsp:cNvPr id="0" name=""/>
        <dsp:cNvSpPr/>
      </dsp:nvSpPr>
      <dsp:spPr>
        <a:xfrm rot="1078380">
          <a:off x="5977722" y="2483692"/>
          <a:ext cx="296564" cy="44167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979893" y="2558299"/>
        <a:ext cx="207595" cy="265002"/>
      </dsp:txXfrm>
    </dsp:sp>
    <dsp:sp modelId="{EEF62A47-FD96-4A94-BFC7-321860F002FF}">
      <dsp:nvSpPr>
        <dsp:cNvPr id="0" name=""/>
        <dsp:cNvSpPr/>
      </dsp:nvSpPr>
      <dsp:spPr>
        <a:xfrm>
          <a:off x="5881486" y="2680542"/>
          <a:ext cx="3789789" cy="129902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u="sng" kern="1200" dirty="0"/>
            <a:t>E</a:t>
          </a:r>
        </a:p>
        <a:p>
          <a:pPr marL="0" lvl="0" indent="0" algn="ctr" defTabSz="711200">
            <a:lnSpc>
              <a:spcPct val="90000"/>
            </a:lnSpc>
            <a:spcBef>
              <a:spcPct val="0"/>
            </a:spcBef>
            <a:spcAft>
              <a:spcPct val="35000"/>
            </a:spcAft>
            <a:buNone/>
          </a:pPr>
          <a:r>
            <a:rPr lang="en-US" sz="1600" b="1" u="none" kern="1200" dirty="0"/>
            <a:t>TO PUT INTO PLACE THE MOST EFFICIENT MANAGEMENT &amp; PRODUCTION PROCESSES</a:t>
          </a:r>
        </a:p>
      </dsp:txBody>
      <dsp:txXfrm>
        <a:off x="6436488" y="2870780"/>
        <a:ext cx="2679785" cy="918553"/>
      </dsp:txXfrm>
    </dsp:sp>
    <dsp:sp modelId="{D94D7F36-8585-4D5A-B1D7-C231F4384378}">
      <dsp:nvSpPr>
        <dsp:cNvPr id="0" name=""/>
        <dsp:cNvSpPr/>
      </dsp:nvSpPr>
      <dsp:spPr>
        <a:xfrm rot="9867669">
          <a:off x="3858027" y="2550158"/>
          <a:ext cx="369572" cy="441670"/>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966873" y="2623641"/>
        <a:ext cx="258700" cy="265002"/>
      </dsp:txXfrm>
    </dsp:sp>
    <dsp:sp modelId="{5BC2EF82-CC95-42B5-BF5A-F5417606FD9F}">
      <dsp:nvSpPr>
        <dsp:cNvPr id="0" name=""/>
        <dsp:cNvSpPr/>
      </dsp:nvSpPr>
      <dsp:spPr>
        <a:xfrm>
          <a:off x="0" y="2654749"/>
          <a:ext cx="4249905" cy="1299029"/>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t>COMPANY</a:t>
          </a:r>
          <a:endParaRPr lang="en-US" sz="1400" b="0" u="none" kern="1200" dirty="0"/>
        </a:p>
        <a:p>
          <a:pPr marL="0" lvl="0" indent="0" algn="ctr" defTabSz="622300">
            <a:lnSpc>
              <a:spcPct val="90000"/>
            </a:lnSpc>
            <a:spcBef>
              <a:spcPct val="0"/>
            </a:spcBef>
            <a:spcAft>
              <a:spcPct val="35000"/>
            </a:spcAft>
            <a:buNone/>
          </a:pPr>
          <a:r>
            <a:rPr lang="en-US" sz="1400" b="1" u="none" kern="1200" dirty="0"/>
            <a:t>TO MAINTAIN A STEADFAST FOCUS ON STRENGTHENING OUR ORGANISATION, ON CONTINUTY TO BE A GLOBAL TECHNOLOGY LEADER &amp; TRUSTED RESPONSIBLE COMPANY</a:t>
          </a:r>
          <a:endParaRPr lang="en-US" sz="1400" b="1" u="sng" kern="1200" dirty="0"/>
        </a:p>
      </dsp:txBody>
      <dsp:txXfrm>
        <a:off x="622384" y="2844987"/>
        <a:ext cx="3005137" cy="9185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B8D41-FB20-41B7-9FE2-68EC19BB565F}">
      <dsp:nvSpPr>
        <dsp:cNvPr id="0" name=""/>
        <dsp:cNvSpPr/>
      </dsp:nvSpPr>
      <dsp:spPr>
        <a:xfrm>
          <a:off x="1300802" y="170920"/>
          <a:ext cx="1574011" cy="787005"/>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INDUSTRY </a:t>
          </a:r>
        </a:p>
        <a:p>
          <a:pPr marL="0" lvl="0" indent="0" algn="ctr" defTabSz="800100">
            <a:lnSpc>
              <a:spcPct val="90000"/>
            </a:lnSpc>
            <a:spcBef>
              <a:spcPct val="0"/>
            </a:spcBef>
            <a:spcAft>
              <a:spcPct val="35000"/>
            </a:spcAft>
            <a:buNone/>
          </a:pPr>
          <a:r>
            <a:rPr lang="en-US" sz="1800" kern="1200" dirty="0"/>
            <a:t>VISION</a:t>
          </a:r>
        </a:p>
      </dsp:txBody>
      <dsp:txXfrm>
        <a:off x="1323853" y="193971"/>
        <a:ext cx="1527909" cy="740903"/>
      </dsp:txXfrm>
    </dsp:sp>
    <dsp:sp modelId="{B6C22BB2-4701-423C-9478-33A3A8A47059}">
      <dsp:nvSpPr>
        <dsp:cNvPr id="0" name=""/>
        <dsp:cNvSpPr/>
      </dsp:nvSpPr>
      <dsp:spPr>
        <a:xfrm rot="3600000">
          <a:off x="2327380" y="1552625"/>
          <a:ext cx="820966" cy="275452"/>
        </a:xfrm>
        <a:prstGeom prst="lef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410016" y="1607715"/>
        <a:ext cx="655694" cy="165272"/>
      </dsp:txXfrm>
    </dsp:sp>
    <dsp:sp modelId="{85768333-DA06-43A6-A773-F3FB9EB9AEE5}">
      <dsp:nvSpPr>
        <dsp:cNvPr id="0" name=""/>
        <dsp:cNvSpPr/>
      </dsp:nvSpPr>
      <dsp:spPr>
        <a:xfrm>
          <a:off x="2600912" y="2422777"/>
          <a:ext cx="1574011" cy="787005"/>
        </a:xfrm>
        <a:prstGeom prst="roundRect">
          <a:avLst>
            <a:gd name="adj" fmla="val 1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EMPLOYEE</a:t>
          </a:r>
        </a:p>
        <a:p>
          <a:pPr marL="0" lvl="0" indent="0" algn="ctr" defTabSz="800100">
            <a:lnSpc>
              <a:spcPct val="90000"/>
            </a:lnSpc>
            <a:spcBef>
              <a:spcPct val="0"/>
            </a:spcBef>
            <a:spcAft>
              <a:spcPct val="35000"/>
            </a:spcAft>
            <a:buNone/>
          </a:pPr>
          <a:r>
            <a:rPr lang="en-US" sz="1800" kern="1200" dirty="0"/>
            <a:t>VISION</a:t>
          </a:r>
        </a:p>
      </dsp:txBody>
      <dsp:txXfrm>
        <a:off x="2623963" y="2445828"/>
        <a:ext cx="1527909" cy="740903"/>
      </dsp:txXfrm>
    </dsp:sp>
    <dsp:sp modelId="{57C8CCD0-5B0A-45D9-9DC9-D1758CA269A3}">
      <dsp:nvSpPr>
        <dsp:cNvPr id="0" name=""/>
        <dsp:cNvSpPr/>
      </dsp:nvSpPr>
      <dsp:spPr>
        <a:xfrm rot="10800000">
          <a:off x="1677325" y="2678554"/>
          <a:ext cx="820966" cy="275452"/>
        </a:xfrm>
        <a:prstGeom prst="leftRightArrow">
          <a:avLst>
            <a:gd name="adj1" fmla="val 60000"/>
            <a:gd name="adj2" fmla="val 5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759961" y="2733644"/>
        <a:ext cx="655694" cy="165272"/>
      </dsp:txXfrm>
    </dsp:sp>
    <dsp:sp modelId="{8AA03F61-86D7-40AC-842F-83C3B2F39722}">
      <dsp:nvSpPr>
        <dsp:cNvPr id="0" name=""/>
        <dsp:cNvSpPr/>
      </dsp:nvSpPr>
      <dsp:spPr>
        <a:xfrm>
          <a:off x="692" y="2422777"/>
          <a:ext cx="1574011" cy="787005"/>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PARTNER VISION</a:t>
          </a:r>
        </a:p>
      </dsp:txBody>
      <dsp:txXfrm>
        <a:off x="23743" y="2445828"/>
        <a:ext cx="1527909" cy="740903"/>
      </dsp:txXfrm>
    </dsp:sp>
    <dsp:sp modelId="{8690C88E-C207-47EE-B669-3125D869F61D}">
      <dsp:nvSpPr>
        <dsp:cNvPr id="0" name=""/>
        <dsp:cNvSpPr/>
      </dsp:nvSpPr>
      <dsp:spPr>
        <a:xfrm rot="18000000">
          <a:off x="1027270" y="1552625"/>
          <a:ext cx="820966" cy="275452"/>
        </a:xfrm>
        <a:prstGeom prst="leftRightArrow">
          <a:avLst>
            <a:gd name="adj1" fmla="val 6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09906" y="1607715"/>
        <a:ext cx="655694" cy="165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EBA5F-4E7C-48A2-94DF-281CA9398AAE}">
      <dsp:nvSpPr>
        <dsp:cNvPr id="0" name=""/>
        <dsp:cNvSpPr/>
      </dsp:nvSpPr>
      <dsp:spPr>
        <a:xfrm>
          <a:off x="2099260" y="1973301"/>
          <a:ext cx="532016" cy="674330"/>
        </a:xfrm>
        <a:custGeom>
          <a:avLst/>
          <a:gdLst/>
          <a:ahLst/>
          <a:cxnLst/>
          <a:rect l="0" t="0" r="0" b="0"/>
          <a:pathLst>
            <a:path>
              <a:moveTo>
                <a:pt x="0" y="0"/>
              </a:moveTo>
              <a:lnTo>
                <a:pt x="266008" y="0"/>
              </a:lnTo>
              <a:lnTo>
                <a:pt x="266008" y="674330"/>
              </a:lnTo>
              <a:lnTo>
                <a:pt x="532016" y="67433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43795" y="2288993"/>
        <a:ext cx="42946" cy="42946"/>
      </dsp:txXfrm>
    </dsp:sp>
    <dsp:sp modelId="{683A8C8C-90E4-4343-BD7D-5E8FF8DCBBEC}">
      <dsp:nvSpPr>
        <dsp:cNvPr id="0" name=""/>
        <dsp:cNvSpPr/>
      </dsp:nvSpPr>
      <dsp:spPr>
        <a:xfrm>
          <a:off x="2099260" y="1082530"/>
          <a:ext cx="511233" cy="890771"/>
        </a:xfrm>
        <a:custGeom>
          <a:avLst/>
          <a:gdLst/>
          <a:ahLst/>
          <a:cxnLst/>
          <a:rect l="0" t="0" r="0" b="0"/>
          <a:pathLst>
            <a:path>
              <a:moveTo>
                <a:pt x="0" y="890771"/>
              </a:moveTo>
              <a:lnTo>
                <a:pt x="255616" y="890771"/>
              </a:lnTo>
              <a:lnTo>
                <a:pt x="255616" y="0"/>
              </a:lnTo>
              <a:lnTo>
                <a:pt x="511233"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9201" y="1502239"/>
        <a:ext cx="51352" cy="51352"/>
      </dsp:txXfrm>
    </dsp:sp>
    <dsp:sp modelId="{8EBE47B0-A292-4BAD-82CB-B6747B2CC081}">
      <dsp:nvSpPr>
        <dsp:cNvPr id="0" name=""/>
        <dsp:cNvSpPr/>
      </dsp:nvSpPr>
      <dsp:spPr>
        <a:xfrm rot="16200000">
          <a:off x="-177993" y="1333253"/>
          <a:ext cx="3274410" cy="128009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BUSINESS MISSION</a:t>
          </a:r>
        </a:p>
      </dsp:txBody>
      <dsp:txXfrm>
        <a:off x="-177993" y="1333253"/>
        <a:ext cx="3274410" cy="1280096"/>
      </dsp:txXfrm>
    </dsp:sp>
    <dsp:sp modelId="{C1D286CD-A105-4B76-9CB6-09A4A71A620A}">
      <dsp:nvSpPr>
        <dsp:cNvPr id="0" name=""/>
        <dsp:cNvSpPr/>
      </dsp:nvSpPr>
      <dsp:spPr>
        <a:xfrm>
          <a:off x="2610494" y="722522"/>
          <a:ext cx="2361656" cy="72001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External environment (opportunity &amp; threat analysis)</a:t>
          </a:r>
        </a:p>
      </dsp:txBody>
      <dsp:txXfrm>
        <a:off x="2610494" y="722522"/>
        <a:ext cx="2361656" cy="720017"/>
      </dsp:txXfrm>
    </dsp:sp>
    <dsp:sp modelId="{39573C80-FE9A-490A-B3AB-63AE793B91E3}">
      <dsp:nvSpPr>
        <dsp:cNvPr id="0" name=""/>
        <dsp:cNvSpPr/>
      </dsp:nvSpPr>
      <dsp:spPr>
        <a:xfrm>
          <a:off x="2631277" y="2287623"/>
          <a:ext cx="2361656" cy="72001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Internal environment(strength/ weakness analysis)</a:t>
          </a:r>
        </a:p>
      </dsp:txBody>
      <dsp:txXfrm>
        <a:off x="2631277" y="2287623"/>
        <a:ext cx="2361656" cy="7200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301E3-F775-47F9-A501-B0BA54678547}">
      <dsp:nvSpPr>
        <dsp:cNvPr id="0" name=""/>
        <dsp:cNvSpPr/>
      </dsp:nvSpPr>
      <dsp:spPr>
        <a:xfrm>
          <a:off x="3905" y="1807047"/>
          <a:ext cx="1167210" cy="70032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Goal formulation</a:t>
          </a:r>
        </a:p>
      </dsp:txBody>
      <dsp:txXfrm>
        <a:off x="24417" y="1827559"/>
        <a:ext cx="1126186" cy="659302"/>
      </dsp:txXfrm>
    </dsp:sp>
    <dsp:sp modelId="{5600621B-F551-4345-B53B-1329BF2FC991}">
      <dsp:nvSpPr>
        <dsp:cNvPr id="0" name=""/>
        <dsp:cNvSpPr/>
      </dsp:nvSpPr>
      <dsp:spPr>
        <a:xfrm>
          <a:off x="1287836" y="2012476"/>
          <a:ext cx="247448" cy="28946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87836" y="2070370"/>
        <a:ext cx="173214" cy="173680"/>
      </dsp:txXfrm>
    </dsp:sp>
    <dsp:sp modelId="{96C3BC68-415A-4C00-89A7-85135A0C3862}">
      <dsp:nvSpPr>
        <dsp:cNvPr id="0" name=""/>
        <dsp:cNvSpPr/>
      </dsp:nvSpPr>
      <dsp:spPr>
        <a:xfrm>
          <a:off x="1638000" y="1807047"/>
          <a:ext cx="1167210" cy="700326"/>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Strategy formulation</a:t>
          </a:r>
        </a:p>
      </dsp:txBody>
      <dsp:txXfrm>
        <a:off x="1658512" y="1827559"/>
        <a:ext cx="1126186" cy="659302"/>
      </dsp:txXfrm>
    </dsp:sp>
    <dsp:sp modelId="{68736AAE-35AE-4380-9327-FB49DD1D605D}">
      <dsp:nvSpPr>
        <dsp:cNvPr id="0" name=""/>
        <dsp:cNvSpPr/>
      </dsp:nvSpPr>
      <dsp:spPr>
        <a:xfrm>
          <a:off x="2921931" y="2012476"/>
          <a:ext cx="247448" cy="289468"/>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21931" y="2070370"/>
        <a:ext cx="173214" cy="173680"/>
      </dsp:txXfrm>
    </dsp:sp>
    <dsp:sp modelId="{F709E221-AC33-4F45-A2DC-D4860816C4A1}">
      <dsp:nvSpPr>
        <dsp:cNvPr id="0" name=""/>
        <dsp:cNvSpPr/>
      </dsp:nvSpPr>
      <dsp:spPr>
        <a:xfrm>
          <a:off x="3272095" y="1807047"/>
          <a:ext cx="1167210" cy="700326"/>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Program formulation</a:t>
          </a:r>
        </a:p>
      </dsp:txBody>
      <dsp:txXfrm>
        <a:off x="3292607" y="1827559"/>
        <a:ext cx="1126186" cy="659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6A45F-919D-474D-AC62-62D88B9D28E2}">
      <dsp:nvSpPr>
        <dsp:cNvPr id="0" name=""/>
        <dsp:cNvSpPr/>
      </dsp:nvSpPr>
      <dsp:spPr>
        <a:xfrm>
          <a:off x="1994" y="183724"/>
          <a:ext cx="1214675" cy="72880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implementation</a:t>
          </a:r>
        </a:p>
      </dsp:txBody>
      <dsp:txXfrm>
        <a:off x="23340" y="205070"/>
        <a:ext cx="1171983" cy="686113"/>
      </dsp:txXfrm>
    </dsp:sp>
    <dsp:sp modelId="{EBB46361-03D8-4A0A-A22B-ECE8297ADFB0}">
      <dsp:nvSpPr>
        <dsp:cNvPr id="0" name=""/>
        <dsp:cNvSpPr/>
      </dsp:nvSpPr>
      <dsp:spPr>
        <a:xfrm rot="23038">
          <a:off x="1330598" y="403150"/>
          <a:ext cx="241538" cy="3012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30599" y="463155"/>
        <a:ext cx="169077" cy="180743"/>
      </dsp:txXfrm>
    </dsp:sp>
    <dsp:sp modelId="{A77A9B8B-3028-49FA-8F3C-AABE053E4191}">
      <dsp:nvSpPr>
        <dsp:cNvPr id="0" name=""/>
        <dsp:cNvSpPr/>
      </dsp:nvSpPr>
      <dsp:spPr>
        <a:xfrm>
          <a:off x="1672392" y="194918"/>
          <a:ext cx="1214675" cy="728805"/>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Feedback &amp; control</a:t>
          </a:r>
        </a:p>
      </dsp:txBody>
      <dsp:txXfrm>
        <a:off x="1693738" y="216264"/>
        <a:ext cx="1171983" cy="68611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79D10-0D32-492F-A22C-51A77D2907BF}" type="datetimeFigureOut">
              <a:rPr lang="en-US" smtClean="0"/>
              <a:pPr/>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18450-1100-4DE7-A812-8A4FA206C617}" type="slidenum">
              <a:rPr lang="en-US" smtClean="0"/>
              <a:pPr/>
              <a:t>‹#›</a:t>
            </a:fld>
            <a:endParaRPr lang="en-US"/>
          </a:p>
        </p:txBody>
      </p:sp>
    </p:spTree>
    <p:extLst>
      <p:ext uri="{BB962C8B-B14F-4D97-AF65-F5344CB8AC3E}">
        <p14:creationId xmlns:p14="http://schemas.microsoft.com/office/powerpoint/2010/main" val="302970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EC513-8BAA-4163-8D75-AF8D22424F00}" type="slidenum">
              <a:rPr lang="en-US" altLang="en-US"/>
              <a:pPr/>
              <a:t>30</a:t>
            </a:fld>
            <a:endParaRPr lang="en-US" alt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220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408DDB-5E31-4344-B4F2-4CCDE92AA3E9}"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83654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792BB-FD6D-4150-88C2-1629DE233397}"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368938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855939-F0EB-4087-9CFB-79B370FAC711}"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66084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3AEDF-E6EC-4BB8-8CC4-0BA4693660E5}"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242245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18C8E-DD7B-48B3-83F3-B5148AE21EB2}"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5110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D6367-EA66-4DD6-A8E6-73282B030E6A}"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95377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55668-D075-418D-BD84-53D7CB8DAC81}"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144070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A8DF34-F8C0-4B3A-8543-344B834DBB3A}" type="datetime1">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1C2A2-681C-420A-A75D-147CDA765AC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701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1B06A2-C559-46A5-8A8E-48D329E5BAAA}" type="datetime1">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1C2A2-681C-420A-A75D-147CDA765AC2}"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9115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0188D-3293-4C44-846F-F8740BFF73FB}" type="datetime1">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013119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6D286-3CAC-40D8-BFD8-6162A0657908}"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93748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CDBA9-33E1-4E43-92C4-34F6BCFBB373}"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627162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4A290-6B80-47D5-B796-611C7466C104}"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04291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31478-E0C7-4514-A354-4FB6545219D2}"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272769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5B8E2-84DC-4AFD-B78D-0275639FB75A}"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932965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A98715-A284-46D7-AB6C-63890A74958E}"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236309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B25EF-D335-4254-8330-09D3F4F4FE85}"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2637690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EE8CB-AE5C-4DF8-91FA-1BE20013B6F6}"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242620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FC5FA-55A8-40E1-8594-B472684DF2FB}"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3529342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F7E226-9A8D-445F-B605-E277881EB785}" type="datetime1">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1C2A2-681C-420A-A75D-147CDA765AC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0673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CF9574-CB08-4C63-8D5F-7FCD8BEE5555}" type="datetime1">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1C2A2-681C-420A-A75D-147CDA765AC2}"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07078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C89EE-F6C2-4411-9DB3-609A204D2331}" type="datetime1">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54301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8529F-7F8F-4938-9E89-2DDBB1F11BDC}"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1481814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09779-3B43-4131-85C9-E52CFC0EF78D}"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050963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13070B-EF8C-43CD-A40C-AA6FE00CABFA}"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3840323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4DB6D-4A5F-4F5A-876C-EB78350E5024}"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2270813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2EE9D-A2E0-4FFB-89E3-6228867DD33D}"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227550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87C479-664B-4BC6-8A0A-7E48359A85DF}"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DA790B-1783-4805-B2B9-B89159B25F54}"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24619-2D93-4805-8617-AF47CB817926}"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EEEE91-8BDA-4386-A2F0-1F4C1D2BF019}"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BF3A63-9F0C-46F1-9430-33A187EAD737}" type="datetime1">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AAF432-C81F-4FAC-976C-4F407A10A0F6}" type="datetime1">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22690-69EC-4EF0-B74E-B2826774FC4C}"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37038012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C99FC-D294-433D-ABED-E64FF91CB8DB}" type="datetime1">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EAA7F8-EE99-4C5D-9793-58FB7D25D70C}"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54E08-CB5F-4A7F-8524-973E5D8BF6E3}"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1F82-F10D-4B41-83AF-EAA675776A13}"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403426-6EC7-4003-B8DA-D17AD17F0176}"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1C2A2-681C-420A-A75D-147CDA765A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AFA483-4330-472F-956F-15AAA84B65A8}" type="datetime1">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1C2A2-681C-420A-A75D-147CDA765AC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842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F70440-8110-45CD-8D37-8C72D7EEBE7F}" type="datetime1">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1C2A2-681C-420A-A75D-147CDA765AC2}"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904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CD072-4405-47AB-937F-91AC81686D60}" type="datetime1">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4619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D8C01A-3E0B-4A7C-B76D-F2295245A7B8}"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305253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F12B68-3E50-4631-BF65-10342220771A}"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1C2A2-681C-420A-A75D-147CDA765AC2}" type="slidenum">
              <a:rPr lang="en-US" smtClean="0"/>
              <a:pPr/>
              <a:t>‹#›</a:t>
            </a:fld>
            <a:endParaRPr lang="en-US"/>
          </a:p>
        </p:txBody>
      </p:sp>
    </p:spTree>
    <p:extLst>
      <p:ext uri="{BB962C8B-B14F-4D97-AF65-F5344CB8AC3E}">
        <p14:creationId xmlns:p14="http://schemas.microsoft.com/office/powerpoint/2010/main" val="421493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C0EC8E-EF0E-4E64-93BF-E8AC6FFDEAB3}" type="datetime1">
              <a:rPr lang="en-US" smtClean="0"/>
              <a:t>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21C2A2-681C-420A-A75D-147CDA765AC2}" type="slidenum">
              <a:rPr lang="en-US" smtClean="0"/>
              <a:pPr/>
              <a:t>‹#›</a:t>
            </a:fld>
            <a:endParaRPr lang="en-US"/>
          </a:p>
        </p:txBody>
      </p:sp>
    </p:spTree>
    <p:extLst>
      <p:ext uri="{BB962C8B-B14F-4D97-AF65-F5344CB8AC3E}">
        <p14:creationId xmlns:p14="http://schemas.microsoft.com/office/powerpoint/2010/main" val="19824406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DA7091F-CA39-43CB-8321-28E249309C5A}" type="datetime1">
              <a:rPr lang="en-US" smtClean="0"/>
              <a:t>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21C2A2-681C-420A-A75D-147CDA765AC2}" type="slidenum">
              <a:rPr lang="en-US" smtClean="0"/>
              <a:pPr/>
              <a:t>‹#›</a:t>
            </a:fld>
            <a:endParaRPr lang="en-US"/>
          </a:p>
        </p:txBody>
      </p:sp>
    </p:spTree>
    <p:extLst>
      <p:ext uri="{BB962C8B-B14F-4D97-AF65-F5344CB8AC3E}">
        <p14:creationId xmlns:p14="http://schemas.microsoft.com/office/powerpoint/2010/main" val="1107766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2CAAD08-6EA3-4A24-95C8-60EF3EDF9CF6}" type="datetime1">
              <a:rPr lang="en-US" smtClean="0"/>
              <a:t>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21C2A2-681C-420A-A75D-147CDA765AC2}" type="slidenum">
              <a:rPr lang="en-US" smtClean="0"/>
              <a:pPr/>
              <a:t>‹#›</a:t>
            </a:fld>
            <a:endParaRPr lang="en-US"/>
          </a:p>
        </p:txBody>
      </p:sp>
    </p:spTree>
    <p:extLst>
      <p:ext uri="{BB962C8B-B14F-4D97-AF65-F5344CB8AC3E}">
        <p14:creationId xmlns:p14="http://schemas.microsoft.com/office/powerpoint/2010/main" val="22575987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73077-2DFD-4B48-9DB3-97BBED85B10C}" type="datetime1">
              <a:rPr lang="en-US" smtClean="0"/>
              <a:t>2/8/2022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1C2A2-681C-420A-A75D-147CDA765A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3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eg"/><Relationship Id="rId2" Type="http://schemas.openxmlformats.org/officeDocument/2006/relationships/diagramData" Target="../diagrams/data4.xml"/><Relationship Id="rId1" Type="http://schemas.openxmlformats.org/officeDocument/2006/relationships/slideLayout" Target="../slideLayouts/slideLayout3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35.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242" y="362510"/>
            <a:ext cx="9144000" cy="2387600"/>
          </a:xfrm>
        </p:spPr>
        <p:txBody>
          <a:bodyPr>
            <a:noAutofit/>
          </a:bodyPr>
          <a:lstStyle/>
          <a:p>
            <a:r>
              <a:rPr lang="en-US" sz="7200" dirty="0">
                <a:latin typeface="Bernard MT Condensed" panose="02050806060905020404" pitchFamily="18" charset="0"/>
              </a:rPr>
              <a:t>Developing marketing strategies &amp; plans</a:t>
            </a:r>
          </a:p>
        </p:txBody>
      </p:sp>
      <p:sp>
        <p:nvSpPr>
          <p:cNvPr id="4" name="Slide Number Placeholder 3"/>
          <p:cNvSpPr>
            <a:spLocks noGrp="1"/>
          </p:cNvSpPr>
          <p:nvPr>
            <p:ph type="sldNum" sz="quarter" idx="12"/>
          </p:nvPr>
        </p:nvSpPr>
        <p:spPr/>
        <p:txBody>
          <a:bodyPr/>
          <a:lstStyle/>
          <a:p>
            <a:fld id="{5221C2A2-681C-420A-A75D-147CDA765AC2}" type="slidenum">
              <a:rPr lang="en-US" smtClean="0"/>
              <a:pPr/>
              <a:t>1</a:t>
            </a:fld>
            <a:endParaRPr lang="en-US"/>
          </a:p>
        </p:txBody>
      </p:sp>
    </p:spTree>
    <p:extLst>
      <p:ext uri="{BB962C8B-B14F-4D97-AF65-F5344CB8AC3E}">
        <p14:creationId xmlns:p14="http://schemas.microsoft.com/office/powerpoint/2010/main" val="55773326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a:bodyPr>
          <a:lstStyle/>
          <a:p>
            <a:r>
              <a:rPr lang="en-US" sz="2800" b="1" u="sng" dirty="0"/>
              <a:t>The central role of strategic planning</a:t>
            </a:r>
          </a:p>
          <a:p>
            <a:endParaRPr lang="en-US" b="1" u="sng" dirty="0"/>
          </a:p>
          <a:p>
            <a:pPr marL="0" indent="0" algn="just">
              <a:buNone/>
            </a:pPr>
            <a:r>
              <a:rPr lang="en-US" sz="2600" dirty="0"/>
              <a:t>To ensure customers select &amp; execute the right activities, marketers must give priority to strategic planning in three key areas:</a:t>
            </a:r>
          </a:p>
          <a:p>
            <a:pPr marL="514350" indent="-514350" algn="just">
              <a:buFont typeface="+mj-lt"/>
              <a:buAutoNum type="arabicPeriod"/>
            </a:pPr>
            <a:r>
              <a:rPr lang="en-US" sz="2600" dirty="0"/>
              <a:t>Managing a company’s business as an investment portfolio</a:t>
            </a:r>
          </a:p>
          <a:p>
            <a:pPr marL="514350" indent="-514350" algn="just">
              <a:buFont typeface="+mj-lt"/>
              <a:buAutoNum type="arabicPeriod"/>
            </a:pPr>
            <a:r>
              <a:rPr lang="en-US" sz="2600" dirty="0"/>
              <a:t>Assessing each business’s strength by considering the market’s growth rate &amp; the company’s position &amp; fit in that market</a:t>
            </a:r>
          </a:p>
          <a:p>
            <a:pPr marL="514350" indent="-514350" algn="just">
              <a:buFont typeface="+mj-lt"/>
              <a:buAutoNum type="arabicPeriod"/>
            </a:pPr>
            <a:r>
              <a:rPr lang="en-US" sz="2600" dirty="0"/>
              <a:t>Establishing a strategy.</a:t>
            </a:r>
          </a:p>
          <a:p>
            <a:pPr marL="0" indent="0" algn="just">
              <a:buNone/>
            </a:pPr>
            <a:r>
              <a:rPr lang="en-US" sz="2600" dirty="0"/>
              <a:t>Examples of some reputed marketers who focus on customer &amp; are organized to respond effectively to changing customer needs:</a:t>
            </a:r>
          </a:p>
          <a:p>
            <a:pPr marL="0" indent="0" algn="just">
              <a:buNone/>
            </a:pPr>
            <a:r>
              <a:rPr lang="en-US" sz="2600" dirty="0"/>
              <a:t>Amazon.com, Axis bank, BMW, Google, Honda, Nokia, P&amp;G, Samsung, Sony, Tata, Walmart.</a:t>
            </a:r>
          </a:p>
        </p:txBody>
      </p:sp>
      <p:sp>
        <p:nvSpPr>
          <p:cNvPr id="4" name="Slide Number Placeholder 3"/>
          <p:cNvSpPr>
            <a:spLocks noGrp="1"/>
          </p:cNvSpPr>
          <p:nvPr>
            <p:ph type="sldNum" sz="quarter" idx="12"/>
          </p:nvPr>
        </p:nvSpPr>
        <p:spPr/>
        <p:txBody>
          <a:bodyPr/>
          <a:lstStyle/>
          <a:p>
            <a:fld id="{5221C2A2-681C-420A-A75D-147CDA765AC2}" type="slidenum">
              <a:rPr lang="en-US" smtClean="0"/>
              <a:pPr/>
              <a:t>10</a:t>
            </a:fld>
            <a:endParaRPr lang="en-US"/>
          </a:p>
        </p:txBody>
      </p:sp>
    </p:spTree>
    <p:extLst>
      <p:ext uri="{BB962C8B-B14F-4D97-AF65-F5344CB8AC3E}">
        <p14:creationId xmlns:p14="http://schemas.microsoft.com/office/powerpoint/2010/main" val="2235765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lstStyle/>
          <a:p>
            <a:r>
              <a:rPr lang="en-US" sz="2400" b="1" u="sng" dirty="0"/>
              <a:t>The strategic planning, implementation, &amp; control processes</a:t>
            </a:r>
          </a:p>
          <a:p>
            <a:pPr marL="0" indent="0">
              <a:buNone/>
            </a:pPr>
            <a:endParaRPr lang="en-US" dirty="0"/>
          </a:p>
        </p:txBody>
      </p:sp>
      <p:graphicFrame>
        <p:nvGraphicFramePr>
          <p:cNvPr id="7" name="Diagram 6"/>
          <p:cNvGraphicFramePr/>
          <p:nvPr>
            <p:extLst>
              <p:ext uri="{D42A27DB-BD31-4B8C-83A1-F6EECF244321}">
                <p14:modId xmlns:p14="http://schemas.microsoft.com/office/powerpoint/2010/main" val="39823573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own Arrow 7"/>
          <p:cNvSpPr/>
          <p:nvPr/>
        </p:nvSpPr>
        <p:spPr>
          <a:xfrm>
            <a:off x="3103808" y="2775395"/>
            <a:ext cx="193183" cy="244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3103807" y="3528811"/>
            <a:ext cx="193184" cy="257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110245" y="4327302"/>
            <a:ext cx="193184" cy="257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6181860" y="2588653"/>
            <a:ext cx="231820" cy="618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92489" y="2711003"/>
            <a:ext cx="206064" cy="309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9092489" y="3528811"/>
            <a:ext cx="206060" cy="373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p:cNvCxnSpPr/>
          <p:nvPr/>
        </p:nvCxnSpPr>
        <p:spPr>
          <a:xfrm flipV="1">
            <a:off x="4330522" y="2897745"/>
            <a:ext cx="1014210" cy="6310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flipV="1">
            <a:off x="7276564" y="2807594"/>
            <a:ext cx="1056067" cy="7212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021983" y="5911403"/>
            <a:ext cx="7225050" cy="25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413680" y="5486399"/>
            <a:ext cx="0" cy="42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9195517" y="5383369"/>
            <a:ext cx="0" cy="528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021983" y="2395470"/>
            <a:ext cx="0" cy="3515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021983" y="2395470"/>
            <a:ext cx="570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021983" y="3352498"/>
            <a:ext cx="508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021983" y="4134118"/>
            <a:ext cx="570426"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2021983" y="5007886"/>
            <a:ext cx="57042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5221C2A2-681C-420A-A75D-147CDA765AC2}" type="slidenum">
              <a:rPr lang="en-US" smtClean="0"/>
              <a:pPr/>
              <a:t>11</a:t>
            </a:fld>
            <a:endParaRPr lang="en-US"/>
          </a:p>
        </p:txBody>
      </p:sp>
    </p:spTree>
    <p:extLst>
      <p:ext uri="{BB962C8B-B14F-4D97-AF65-F5344CB8AC3E}">
        <p14:creationId xmlns:p14="http://schemas.microsoft.com/office/powerpoint/2010/main" val="22204998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991674" y="2068133"/>
            <a:ext cx="10689464" cy="2939266"/>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61963">
              <a:defRPr sz="2400">
                <a:solidFill>
                  <a:schemeClr val="tx1"/>
                </a:solidFill>
                <a:latin typeface="Times New Roman" panose="02020603050405020304" pitchFamily="18" charset="0"/>
              </a:defRPr>
            </a:lvl1pPr>
            <a:lvl2pPr defTabSz="461963">
              <a:defRPr sz="2400">
                <a:solidFill>
                  <a:schemeClr val="tx1"/>
                </a:solidFill>
                <a:latin typeface="Times New Roman" panose="02020603050405020304" pitchFamily="18" charset="0"/>
              </a:defRPr>
            </a:lvl2pPr>
            <a:lvl3pPr defTabSz="461963">
              <a:defRPr sz="2400">
                <a:solidFill>
                  <a:schemeClr val="tx1"/>
                </a:solidFill>
                <a:latin typeface="Times New Roman" panose="02020603050405020304" pitchFamily="18" charset="0"/>
              </a:defRPr>
            </a:lvl3pPr>
            <a:lvl4pPr defTabSz="461963">
              <a:defRPr sz="2400">
                <a:solidFill>
                  <a:schemeClr val="tx1"/>
                </a:solidFill>
                <a:latin typeface="Times New Roman" panose="02020603050405020304" pitchFamily="18" charset="0"/>
              </a:defRPr>
            </a:lvl4pPr>
            <a:lvl5pPr defTabSz="461963">
              <a:defRPr sz="2400">
                <a:solidFill>
                  <a:schemeClr val="tx1"/>
                </a:solidFill>
                <a:latin typeface="Times New Roman" panose="02020603050405020304" pitchFamily="18" charset="0"/>
              </a:defRPr>
            </a:lvl5pPr>
            <a:lvl6pPr defTabSz="461963" fontAlgn="base">
              <a:spcBef>
                <a:spcPct val="0"/>
              </a:spcBef>
              <a:spcAft>
                <a:spcPct val="0"/>
              </a:spcAft>
              <a:defRPr sz="2400">
                <a:solidFill>
                  <a:schemeClr val="tx1"/>
                </a:solidFill>
                <a:latin typeface="Times New Roman" panose="02020603050405020304" pitchFamily="18" charset="0"/>
              </a:defRPr>
            </a:lvl6pPr>
            <a:lvl7pPr defTabSz="461963" fontAlgn="base">
              <a:spcBef>
                <a:spcPct val="0"/>
              </a:spcBef>
              <a:spcAft>
                <a:spcPct val="0"/>
              </a:spcAft>
              <a:defRPr sz="2400">
                <a:solidFill>
                  <a:schemeClr val="tx1"/>
                </a:solidFill>
                <a:latin typeface="Times New Roman" panose="02020603050405020304" pitchFamily="18" charset="0"/>
              </a:defRPr>
            </a:lvl7pPr>
            <a:lvl8pPr defTabSz="461963" fontAlgn="base">
              <a:spcBef>
                <a:spcPct val="0"/>
              </a:spcBef>
              <a:spcAft>
                <a:spcPct val="0"/>
              </a:spcAft>
              <a:defRPr sz="2400">
                <a:solidFill>
                  <a:schemeClr val="tx1"/>
                </a:solidFill>
                <a:latin typeface="Times New Roman" panose="02020603050405020304" pitchFamily="18" charset="0"/>
              </a:defRPr>
            </a:lvl8pPr>
            <a:lvl9pPr defTabSz="461963" fontAlgn="base">
              <a:spcBef>
                <a:spcPct val="0"/>
              </a:spcBef>
              <a:spcAft>
                <a:spcPct val="0"/>
              </a:spcAft>
              <a:defRPr sz="2400">
                <a:solidFill>
                  <a:schemeClr val="tx1"/>
                </a:solidFill>
                <a:latin typeface="Times New Roman" panose="02020603050405020304" pitchFamily="18" charset="0"/>
              </a:defRPr>
            </a:lvl9pPr>
          </a:lstStyle>
          <a:p>
            <a:pPr algn="just">
              <a:lnSpc>
                <a:spcPct val="125000"/>
              </a:lnSpc>
              <a:spcBef>
                <a:spcPts val="600"/>
              </a:spcBef>
            </a:pPr>
            <a:r>
              <a:rPr lang="en-US" altLang="en-US" sz="2800" dirty="0">
                <a:solidFill>
                  <a:srgbClr val="CC0000"/>
                </a:solidFill>
                <a:cs typeface="Times New Roman" panose="02020603050405020304" pitchFamily="18" charset="0"/>
              </a:rPr>
              <a:t>Strategic market planning</a:t>
            </a:r>
            <a:r>
              <a:rPr lang="en-US" altLang="en-US" sz="2800" dirty="0">
                <a:solidFill>
                  <a:srgbClr val="000000"/>
                </a:solidFill>
                <a:cs typeface="Times New Roman" panose="02020603050405020304" pitchFamily="18" charset="0"/>
              </a:rPr>
              <a:t> </a:t>
            </a:r>
            <a:r>
              <a:rPr lang="en-US" altLang="en-US" b="1" dirty="0">
                <a:cs typeface="Times New Roman" panose="02020603050405020304" pitchFamily="18" charset="0"/>
              </a:rPr>
              <a:t>(also mentioned as Strategic Planning or Strategic Market-Oriented Planning, or Strategic Marketing Planning in some texts) essentially refers to planning that is conceptually and functionally long-term, typically covering a period of five years or more for the entire corporation. </a:t>
            </a:r>
            <a:r>
              <a:rPr lang="en-US" altLang="en-US" b="1" i="1" dirty="0">
                <a:cs typeface="Times New Roman" panose="02020603050405020304" pitchFamily="18" charset="0"/>
              </a:rPr>
              <a:t>Strategic market planning is a process yielding a marketing strategy that is the framework for a marketing plan.</a:t>
            </a:r>
          </a:p>
        </p:txBody>
      </p:sp>
      <p:sp>
        <p:nvSpPr>
          <p:cNvPr id="3" name="Title 1"/>
          <p:cNvSpPr txBox="1">
            <a:spLocks/>
          </p:cNvSpPr>
          <p:nvPr/>
        </p:nvSpPr>
        <p:spPr>
          <a:xfrm>
            <a:off x="913775" y="618517"/>
            <a:ext cx="10364451" cy="159617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400" dirty="0">
                <a:latin typeface="Bernard MT Condensed" panose="02050806060905020404" pitchFamily="18" charset="0"/>
              </a:rPr>
              <a:t>CORPORATE &amp; DIVISION STRATEGIC PLANNING</a:t>
            </a:r>
          </a:p>
        </p:txBody>
      </p:sp>
      <p:sp>
        <p:nvSpPr>
          <p:cNvPr id="4" name="Slide Number Placeholder 3"/>
          <p:cNvSpPr>
            <a:spLocks noGrp="1"/>
          </p:cNvSpPr>
          <p:nvPr>
            <p:ph type="sldNum" sz="quarter" idx="12"/>
          </p:nvPr>
        </p:nvSpPr>
        <p:spPr/>
        <p:txBody>
          <a:bodyPr/>
          <a:lstStyle/>
          <a:p>
            <a:fld id="{5221C2A2-681C-420A-A75D-147CDA765AC2}" type="slidenum">
              <a:rPr lang="en-US" smtClean="0"/>
              <a:pPr/>
              <a:t>12</a:t>
            </a:fld>
            <a:endParaRPr lang="en-US"/>
          </a:p>
        </p:txBody>
      </p:sp>
    </p:spTree>
    <p:extLst>
      <p:ext uri="{BB962C8B-B14F-4D97-AF65-F5344CB8AC3E}">
        <p14:creationId xmlns:p14="http://schemas.microsoft.com/office/powerpoint/2010/main" val="346450364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4343401" y="6019800"/>
            <a:ext cx="3414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0000"/>
                </a:solidFill>
                <a:latin typeface="Arial" panose="020B0604020202020204" pitchFamily="34" charset="0"/>
              </a:rPr>
              <a:t>Elements of Strategic Market Planning</a:t>
            </a:r>
          </a:p>
        </p:txBody>
      </p:sp>
      <p:sp>
        <p:nvSpPr>
          <p:cNvPr id="4102" name="Rectangle 6"/>
          <p:cNvSpPr>
            <a:spLocks noChangeArrowheads="1"/>
          </p:cNvSpPr>
          <p:nvPr/>
        </p:nvSpPr>
        <p:spPr bwMode="auto">
          <a:xfrm>
            <a:off x="5334000" y="1447800"/>
            <a:ext cx="1676400" cy="3048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Rectangle 7"/>
          <p:cNvSpPr>
            <a:spLocks noChangeArrowheads="1"/>
          </p:cNvSpPr>
          <p:nvPr/>
        </p:nvSpPr>
        <p:spPr bwMode="auto">
          <a:xfrm>
            <a:off x="3429000" y="2438400"/>
            <a:ext cx="1676400" cy="3048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Rectangle 8"/>
          <p:cNvSpPr>
            <a:spLocks noChangeArrowheads="1"/>
          </p:cNvSpPr>
          <p:nvPr/>
        </p:nvSpPr>
        <p:spPr bwMode="auto">
          <a:xfrm>
            <a:off x="5334000" y="2438400"/>
            <a:ext cx="1676400" cy="3048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Rectangle 9"/>
          <p:cNvSpPr>
            <a:spLocks noChangeArrowheads="1"/>
          </p:cNvSpPr>
          <p:nvPr/>
        </p:nvSpPr>
        <p:spPr bwMode="auto">
          <a:xfrm>
            <a:off x="7467600" y="2438400"/>
            <a:ext cx="1676400" cy="3048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p:cNvSpPr>
            <a:spLocks noChangeArrowheads="1"/>
          </p:cNvSpPr>
          <p:nvPr/>
        </p:nvSpPr>
        <p:spPr bwMode="auto">
          <a:xfrm>
            <a:off x="4876800" y="3352800"/>
            <a:ext cx="2514600" cy="3048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Rectangle 11"/>
          <p:cNvSpPr>
            <a:spLocks noChangeArrowheads="1"/>
          </p:cNvSpPr>
          <p:nvPr/>
        </p:nvSpPr>
        <p:spPr bwMode="auto">
          <a:xfrm>
            <a:off x="5029200" y="4114800"/>
            <a:ext cx="2209800" cy="3048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Rectangle 12"/>
          <p:cNvSpPr>
            <a:spLocks noChangeArrowheads="1"/>
          </p:cNvSpPr>
          <p:nvPr/>
        </p:nvSpPr>
        <p:spPr bwMode="auto">
          <a:xfrm>
            <a:off x="4343400" y="4572000"/>
            <a:ext cx="3581400" cy="12192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Text Box 5"/>
          <p:cNvSpPr txBox="1">
            <a:spLocks noChangeArrowheads="1"/>
          </p:cNvSpPr>
          <p:nvPr/>
        </p:nvSpPr>
        <p:spPr bwMode="auto">
          <a:xfrm>
            <a:off x="3437049" y="1447800"/>
            <a:ext cx="5470301" cy="437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400" b="1" dirty="0">
                <a:solidFill>
                  <a:schemeClr val="bg1"/>
                </a:solidFill>
                <a:latin typeface="Arial" panose="020B0604020202020204" pitchFamily="34" charset="0"/>
              </a:rPr>
              <a:t>Corporate Mission</a:t>
            </a:r>
          </a:p>
          <a:p>
            <a:pPr algn="ctr">
              <a:spcBef>
                <a:spcPct val="50000"/>
              </a:spcBef>
            </a:pPr>
            <a:endParaRPr lang="en-US" altLang="en-US" sz="1400" b="1" dirty="0">
              <a:solidFill>
                <a:schemeClr val="bg1"/>
              </a:solidFill>
              <a:latin typeface="Arial" panose="020B0604020202020204" pitchFamily="34" charset="0"/>
            </a:endParaRPr>
          </a:p>
          <a:p>
            <a:pPr algn="ctr">
              <a:spcBef>
                <a:spcPct val="50000"/>
              </a:spcBef>
            </a:pPr>
            <a:endParaRPr lang="en-US" altLang="en-US" sz="1400" b="1" dirty="0">
              <a:solidFill>
                <a:schemeClr val="bg1"/>
              </a:solidFill>
              <a:latin typeface="Arial" panose="020B0604020202020204" pitchFamily="34" charset="0"/>
            </a:endParaRPr>
          </a:p>
          <a:p>
            <a:pPr algn="just">
              <a:spcBef>
                <a:spcPts val="1200"/>
              </a:spcBef>
            </a:pPr>
            <a:r>
              <a:rPr lang="en-US" altLang="en-US" sz="1400" b="1" dirty="0">
                <a:solidFill>
                  <a:schemeClr val="bg1"/>
                </a:solidFill>
                <a:latin typeface="Arial" panose="020B0604020202020204" pitchFamily="34" charset="0"/>
              </a:rPr>
              <a:t>Opportunities                    Objectives                        Resources</a:t>
            </a:r>
          </a:p>
          <a:p>
            <a:pPr algn="ctr">
              <a:spcBef>
                <a:spcPct val="50000"/>
              </a:spcBef>
            </a:pPr>
            <a:endParaRPr lang="en-US" altLang="en-US" sz="1400" b="1" dirty="0">
              <a:solidFill>
                <a:schemeClr val="bg1"/>
              </a:solidFill>
              <a:latin typeface="Arial" panose="020B0604020202020204" pitchFamily="34" charset="0"/>
            </a:endParaRPr>
          </a:p>
          <a:p>
            <a:pPr algn="ctr">
              <a:spcBef>
                <a:spcPts val="113"/>
              </a:spcBef>
            </a:pPr>
            <a:endParaRPr lang="en-US" altLang="en-US" sz="1400" b="1" dirty="0">
              <a:solidFill>
                <a:schemeClr val="bg1"/>
              </a:solidFill>
              <a:latin typeface="Arial" panose="020B0604020202020204" pitchFamily="34" charset="0"/>
            </a:endParaRPr>
          </a:p>
          <a:p>
            <a:pPr algn="ctr">
              <a:spcBef>
                <a:spcPts val="1200"/>
              </a:spcBef>
            </a:pPr>
            <a:r>
              <a:rPr lang="en-US" altLang="en-US" sz="1400" b="1" dirty="0">
                <a:solidFill>
                  <a:schemeClr val="bg1"/>
                </a:solidFill>
                <a:latin typeface="Arial" panose="020B0604020202020204" pitchFamily="34" charset="0"/>
              </a:rPr>
              <a:t>Corporate &amp; SBU Strategy </a:t>
            </a:r>
          </a:p>
          <a:p>
            <a:pPr algn="ctr">
              <a:spcBef>
                <a:spcPts val="113"/>
              </a:spcBef>
            </a:pPr>
            <a:endParaRPr lang="en-US" altLang="en-US" sz="1400" b="1" dirty="0">
              <a:solidFill>
                <a:schemeClr val="bg1"/>
              </a:solidFill>
              <a:latin typeface="Arial" panose="020B0604020202020204" pitchFamily="34" charset="0"/>
            </a:endParaRPr>
          </a:p>
          <a:p>
            <a:pPr algn="ctr">
              <a:spcBef>
                <a:spcPts val="2400"/>
              </a:spcBef>
            </a:pPr>
            <a:r>
              <a:rPr lang="en-US" altLang="en-US" sz="1400" b="1" dirty="0">
                <a:solidFill>
                  <a:schemeClr val="bg1"/>
                </a:solidFill>
                <a:latin typeface="Arial" panose="020B0604020202020204" pitchFamily="34" charset="0"/>
              </a:rPr>
              <a:t>Marketing Objectives </a:t>
            </a:r>
          </a:p>
          <a:p>
            <a:pPr algn="ctr">
              <a:spcBef>
                <a:spcPts val="113"/>
              </a:spcBef>
            </a:pPr>
            <a:endParaRPr lang="en-US" altLang="en-US" sz="1400" b="1" dirty="0">
              <a:solidFill>
                <a:schemeClr val="bg1"/>
              </a:solidFill>
              <a:latin typeface="Arial" panose="020B0604020202020204" pitchFamily="34" charset="0"/>
            </a:endParaRPr>
          </a:p>
          <a:p>
            <a:pPr algn="ctr">
              <a:spcBef>
                <a:spcPts val="188"/>
              </a:spcBef>
            </a:pPr>
            <a:r>
              <a:rPr lang="en-US" altLang="en-US" sz="1400" b="1" dirty="0">
                <a:solidFill>
                  <a:schemeClr val="bg1"/>
                </a:solidFill>
                <a:latin typeface="Arial" panose="020B0604020202020204" pitchFamily="34" charset="0"/>
              </a:rPr>
              <a:t>Marketing Strategies                                            </a:t>
            </a:r>
          </a:p>
          <a:p>
            <a:pPr algn="ctr">
              <a:spcBef>
                <a:spcPts val="113"/>
              </a:spcBef>
            </a:pPr>
            <a:endParaRPr lang="en-US" altLang="en-US" sz="1400" b="1" dirty="0">
              <a:solidFill>
                <a:schemeClr val="bg1"/>
              </a:solidFill>
              <a:latin typeface="Arial" panose="020B0604020202020204" pitchFamily="34" charset="0"/>
            </a:endParaRPr>
          </a:p>
          <a:p>
            <a:pPr algn="ctr">
              <a:spcBef>
                <a:spcPts val="113"/>
              </a:spcBef>
            </a:pPr>
            <a:r>
              <a:rPr lang="en-US" altLang="en-US" sz="1400" b="1" dirty="0">
                <a:solidFill>
                  <a:schemeClr val="bg1"/>
                </a:solidFill>
                <a:latin typeface="Arial" panose="020B0604020202020204" pitchFamily="34" charset="0"/>
              </a:rPr>
              <a:t>Selection &amp; Analysis of Target Markets</a:t>
            </a:r>
          </a:p>
          <a:p>
            <a:pPr algn="ctr">
              <a:spcBef>
                <a:spcPts val="113"/>
              </a:spcBef>
            </a:pPr>
            <a:endParaRPr lang="en-US" altLang="en-US" sz="1400" b="1" dirty="0">
              <a:solidFill>
                <a:schemeClr val="bg1"/>
              </a:solidFill>
              <a:latin typeface="Arial" panose="020B0604020202020204" pitchFamily="34" charset="0"/>
            </a:endParaRPr>
          </a:p>
          <a:p>
            <a:pPr algn="ctr">
              <a:spcBef>
                <a:spcPts val="113"/>
              </a:spcBef>
            </a:pPr>
            <a:r>
              <a:rPr lang="en-US" altLang="en-US" sz="1400" b="1" dirty="0">
                <a:solidFill>
                  <a:schemeClr val="bg1"/>
                </a:solidFill>
                <a:latin typeface="Arial" panose="020B0604020202020204" pitchFamily="34" charset="0"/>
              </a:rPr>
              <a:t>Marketing Mix Decisions</a:t>
            </a:r>
          </a:p>
        </p:txBody>
      </p:sp>
      <p:sp>
        <p:nvSpPr>
          <p:cNvPr id="4109" name="Line 13"/>
          <p:cNvSpPr>
            <a:spLocks noChangeShapeType="1"/>
          </p:cNvSpPr>
          <p:nvPr/>
        </p:nvSpPr>
        <p:spPr bwMode="auto">
          <a:xfrm>
            <a:off x="6172200" y="1752600"/>
            <a:ext cx="0" cy="6858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a:off x="6172200" y="2743200"/>
            <a:ext cx="0" cy="6096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5"/>
          <p:cNvSpPr>
            <a:spLocks noChangeShapeType="1"/>
          </p:cNvSpPr>
          <p:nvPr/>
        </p:nvSpPr>
        <p:spPr bwMode="auto">
          <a:xfrm>
            <a:off x="6172200" y="3657600"/>
            <a:ext cx="0" cy="4572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6"/>
          <p:cNvSpPr>
            <a:spLocks noChangeShapeType="1"/>
          </p:cNvSpPr>
          <p:nvPr/>
        </p:nvSpPr>
        <p:spPr bwMode="auto">
          <a:xfrm>
            <a:off x="6172200" y="4419600"/>
            <a:ext cx="0" cy="1524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7"/>
          <p:cNvSpPr>
            <a:spLocks noChangeShapeType="1"/>
          </p:cNvSpPr>
          <p:nvPr/>
        </p:nvSpPr>
        <p:spPr bwMode="auto">
          <a:xfrm>
            <a:off x="6172200" y="4800600"/>
            <a:ext cx="0" cy="3048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8"/>
          <p:cNvSpPr>
            <a:spLocks noChangeShapeType="1"/>
          </p:cNvSpPr>
          <p:nvPr/>
        </p:nvSpPr>
        <p:spPr bwMode="auto">
          <a:xfrm>
            <a:off x="6172200" y="5257800"/>
            <a:ext cx="0" cy="2286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9"/>
          <p:cNvSpPr>
            <a:spLocks noChangeShapeType="1"/>
          </p:cNvSpPr>
          <p:nvPr/>
        </p:nvSpPr>
        <p:spPr bwMode="auto">
          <a:xfrm>
            <a:off x="5105400" y="2590800"/>
            <a:ext cx="22860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20"/>
          <p:cNvSpPr>
            <a:spLocks noChangeShapeType="1"/>
          </p:cNvSpPr>
          <p:nvPr/>
        </p:nvSpPr>
        <p:spPr bwMode="auto">
          <a:xfrm>
            <a:off x="7010400" y="2590800"/>
            <a:ext cx="45720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Rectangle 21"/>
          <p:cNvSpPr>
            <a:spLocks noChangeArrowheads="1"/>
          </p:cNvSpPr>
          <p:nvPr/>
        </p:nvSpPr>
        <p:spPr bwMode="auto">
          <a:xfrm>
            <a:off x="2743199" y="450761"/>
            <a:ext cx="7096259" cy="5873839"/>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Slide Number Placeholder 19"/>
          <p:cNvSpPr>
            <a:spLocks noGrp="1"/>
          </p:cNvSpPr>
          <p:nvPr>
            <p:ph type="sldNum" sz="quarter" idx="12"/>
          </p:nvPr>
        </p:nvSpPr>
        <p:spPr/>
        <p:txBody>
          <a:bodyPr/>
          <a:lstStyle/>
          <a:p>
            <a:fld id="{5221C2A2-681C-420A-A75D-147CDA765AC2}" type="slidenum">
              <a:rPr lang="en-US" smtClean="0"/>
              <a:pPr/>
              <a:t>13</a:t>
            </a:fld>
            <a:endParaRPr lang="en-US"/>
          </a:p>
        </p:txBody>
      </p:sp>
    </p:spTree>
    <p:extLst>
      <p:ext uri="{BB962C8B-B14F-4D97-AF65-F5344CB8AC3E}">
        <p14:creationId xmlns:p14="http://schemas.microsoft.com/office/powerpoint/2010/main" val="355211028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6014434"/>
          </a:xfrm>
        </p:spPr>
        <p:txBody>
          <a:bodyPr/>
          <a:lstStyle/>
          <a:p>
            <a:endParaRPr lang="en-US" dirty="0"/>
          </a:p>
          <a:p>
            <a:r>
              <a:rPr lang="en-US" sz="2800" dirty="0"/>
              <a:t>All corporate headquarters undertake four planning activities:</a:t>
            </a:r>
          </a:p>
          <a:p>
            <a:endParaRPr lang="en-US" sz="2400" dirty="0"/>
          </a:p>
          <a:p>
            <a:pPr marL="514350" indent="-514350">
              <a:buFont typeface="+mj-lt"/>
              <a:buAutoNum type="arabicPeriod"/>
            </a:pPr>
            <a:r>
              <a:rPr lang="en-US" sz="2400" dirty="0"/>
              <a:t>Defining the corporate mission</a:t>
            </a:r>
          </a:p>
          <a:p>
            <a:pPr marL="514350" indent="-514350">
              <a:buFont typeface="+mj-lt"/>
              <a:buAutoNum type="arabicPeriod"/>
            </a:pPr>
            <a:r>
              <a:rPr lang="en-US" sz="2400" dirty="0"/>
              <a:t>Establishing strategic business units</a:t>
            </a:r>
          </a:p>
          <a:p>
            <a:pPr marL="514350" indent="-514350">
              <a:buFont typeface="+mj-lt"/>
              <a:buAutoNum type="arabicPeriod"/>
            </a:pPr>
            <a:r>
              <a:rPr lang="en-US" sz="2400" dirty="0"/>
              <a:t>Assigning resources to each strategic business unit</a:t>
            </a:r>
          </a:p>
          <a:p>
            <a:pPr marL="514350" indent="-514350">
              <a:buFont typeface="+mj-lt"/>
              <a:buAutoNum type="arabicPeriod"/>
            </a:pPr>
            <a:r>
              <a:rPr lang="en-US" sz="2400" dirty="0"/>
              <a:t>Assessing growth opportunities</a:t>
            </a:r>
          </a:p>
          <a:p>
            <a:pPr marL="0" indent="0">
              <a:buNone/>
            </a:pPr>
            <a:endParaRPr lang="en-US" sz="2400"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14</a:t>
            </a:fld>
            <a:endParaRPr lang="en-US"/>
          </a:p>
        </p:txBody>
      </p:sp>
    </p:spTree>
    <p:extLst>
      <p:ext uri="{BB962C8B-B14F-4D97-AF65-F5344CB8AC3E}">
        <p14:creationId xmlns:p14="http://schemas.microsoft.com/office/powerpoint/2010/main" val="7820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a:bodyPr>
          <a:lstStyle/>
          <a:p>
            <a:pPr algn="just"/>
            <a:r>
              <a:rPr lang="en-US" sz="2400" b="1" u="sng" dirty="0"/>
              <a:t>Defining the corporate mission</a:t>
            </a:r>
          </a:p>
          <a:p>
            <a:pPr algn="just"/>
            <a:endParaRPr lang="en-US" sz="2400" b="1" u="sng" dirty="0"/>
          </a:p>
          <a:p>
            <a:pPr marL="0" indent="0" algn="just">
              <a:buNone/>
            </a:pPr>
            <a:r>
              <a:rPr lang="en-US" sz="2400" dirty="0">
                <a:latin typeface="Times New Roman" panose="02020603050405020304" pitchFamily="18" charset="0"/>
                <a:cs typeface="Times New Roman" panose="02020603050405020304" pitchFamily="18" charset="0"/>
              </a:rPr>
              <a:t>Organization develop mission statements to share with managers, employees, &amp; customers. A clear, thoughtful mission statement provides a shared sense of purpose, direction, &amp; opportunity.</a:t>
            </a:r>
          </a:p>
          <a:p>
            <a:pPr marL="0" indent="0" algn="just">
              <a:buNone/>
            </a:pPr>
            <a:r>
              <a:rPr lang="en-US" sz="2400" dirty="0">
                <a:latin typeface="Times New Roman" panose="02020603050405020304" pitchFamily="18" charset="0"/>
                <a:cs typeface="Times New Roman" panose="02020603050405020304" pitchFamily="18" charset="0"/>
              </a:rPr>
              <a:t>Good mission statements have five major characteristics: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They focus on a limited number of goals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They stress the company’s major policies &amp; values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They define the major competitive spheres within which the company will operate.</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They take a long term view</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They are as short, memorable, &amp; meaningful as possible.</a:t>
            </a:r>
          </a:p>
        </p:txBody>
      </p:sp>
      <p:sp>
        <p:nvSpPr>
          <p:cNvPr id="4" name="Slide Number Placeholder 3"/>
          <p:cNvSpPr>
            <a:spLocks noGrp="1"/>
          </p:cNvSpPr>
          <p:nvPr>
            <p:ph type="sldNum" sz="quarter" idx="12"/>
          </p:nvPr>
        </p:nvSpPr>
        <p:spPr/>
        <p:txBody>
          <a:bodyPr/>
          <a:lstStyle/>
          <a:p>
            <a:fld id="{5221C2A2-681C-420A-A75D-147CDA765AC2}" type="slidenum">
              <a:rPr lang="en-US" smtClean="0"/>
              <a:pPr/>
              <a:t>15</a:t>
            </a:fld>
            <a:endParaRPr lang="en-US"/>
          </a:p>
        </p:txBody>
      </p:sp>
    </p:spTree>
    <p:extLst>
      <p:ext uri="{BB962C8B-B14F-4D97-AF65-F5344CB8AC3E}">
        <p14:creationId xmlns:p14="http://schemas.microsoft.com/office/powerpoint/2010/main" val="1199751957"/>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596177"/>
          </a:xfrm>
        </p:spPr>
        <p:txBody>
          <a:bodyPr/>
          <a:lstStyle/>
          <a:p>
            <a:r>
              <a:rPr lang="en-US" dirty="0">
                <a:latin typeface="Bernard MT Condensed" panose="02050806060905020404" pitchFamily="18" charset="0"/>
              </a:rPr>
              <a:t>Examples of some companies mission &amp; vision</a:t>
            </a:r>
            <a:br>
              <a:rPr lang="en-US" dirty="0"/>
            </a:br>
            <a:endParaRPr lang="en-US" dirty="0"/>
          </a:p>
        </p:txBody>
      </p:sp>
      <p:sp>
        <p:nvSpPr>
          <p:cNvPr id="3" name="Content Placeholder 2"/>
          <p:cNvSpPr>
            <a:spLocks noGrp="1"/>
          </p:cNvSpPr>
          <p:nvPr>
            <p:ph idx="1"/>
          </p:nvPr>
        </p:nvSpPr>
        <p:spPr>
          <a:xfrm>
            <a:off x="514528" y="1171977"/>
            <a:ext cx="6038672" cy="5267460"/>
          </a:xfrm>
        </p:spPr>
        <p:txBody>
          <a:bodyPr>
            <a:normAutofit fontScale="77500" lnSpcReduction="20000"/>
          </a:bodyPr>
          <a:lstStyle/>
          <a:p>
            <a:r>
              <a:rPr lang="en-US" sz="2800" b="1" dirty="0">
                <a:latin typeface="Times New Roman" panose="02020603050405020304" pitchFamily="18" charset="0"/>
                <a:cs typeface="Times New Roman" panose="02020603050405020304" pitchFamily="18" charset="0"/>
              </a:rPr>
              <a:t>Nestle</a:t>
            </a: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r>
              <a:rPr lang="en-US" b="1" u="sng" dirty="0">
                <a:latin typeface="Times New Roman" panose="02020603050405020304" pitchFamily="18" charset="0"/>
                <a:cs typeface="Times New Roman" panose="02020603050405020304" pitchFamily="18" charset="0"/>
              </a:rPr>
              <a:t>Mission </a:t>
            </a:r>
          </a:p>
          <a:p>
            <a:pPr marL="0" indent="0">
              <a:buNone/>
            </a:pPr>
            <a:r>
              <a:rPr lang="en-US" sz="2900" dirty="0">
                <a:latin typeface="Times New Roman" panose="02020603050405020304" pitchFamily="18" charset="0"/>
                <a:cs typeface="Times New Roman" panose="02020603050405020304" pitchFamily="18" charset="0"/>
              </a:rPr>
              <a:t>Their mission is to provide consumers with the best tasting, most nutritious choices in a wide range of food &amp; beverage categories &amp; Eating occasions, from morning to night.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u="sng" dirty="0">
                <a:latin typeface="Times New Roman" panose="02020603050405020304" pitchFamily="18" charset="0"/>
                <a:cs typeface="Times New Roman" panose="02020603050405020304" pitchFamily="18" charset="0"/>
              </a:rPr>
              <a:t>VISION</a:t>
            </a:r>
          </a:p>
          <a:p>
            <a:pPr marL="0" indent="0" algn="just">
              <a:buNone/>
            </a:pPr>
            <a:r>
              <a:rPr lang="en-US" dirty="0">
                <a:latin typeface="Times New Roman" panose="02020603050405020304" pitchFamily="18" charset="0"/>
                <a:cs typeface="Times New Roman" panose="02020603050405020304" pitchFamily="18" charset="0"/>
              </a:rPr>
              <a:t>“To rapidly build nestle India as the respected &amp; trustworthy leading food, nutrition, health, &amp; wellness company ensuring long term sustainable &amp; profitable growth”</a:t>
            </a:r>
          </a:p>
        </p:txBody>
      </p:sp>
      <p:graphicFrame>
        <p:nvGraphicFramePr>
          <p:cNvPr id="4" name="Diagram 3"/>
          <p:cNvGraphicFramePr/>
          <p:nvPr>
            <p:extLst>
              <p:ext uri="{D42A27DB-BD31-4B8C-83A1-F6EECF244321}">
                <p14:modId xmlns:p14="http://schemas.microsoft.com/office/powerpoint/2010/main" val="2351812698"/>
              </p:ext>
            </p:extLst>
          </p:nvPr>
        </p:nvGraphicFramePr>
        <p:xfrm>
          <a:off x="6631994" y="1468787"/>
          <a:ext cx="4858197" cy="3292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4873" y="798088"/>
            <a:ext cx="1438275" cy="1438275"/>
          </a:xfrm>
          <a:prstGeom prst="rect">
            <a:avLst/>
          </a:prstGeom>
        </p:spPr>
      </p:pic>
      <p:sp>
        <p:nvSpPr>
          <p:cNvPr id="7" name="Slide Number Placeholder 6"/>
          <p:cNvSpPr>
            <a:spLocks noGrp="1"/>
          </p:cNvSpPr>
          <p:nvPr>
            <p:ph type="sldNum" sz="quarter" idx="12"/>
          </p:nvPr>
        </p:nvSpPr>
        <p:spPr/>
        <p:txBody>
          <a:bodyPr/>
          <a:lstStyle/>
          <a:p>
            <a:fld id="{5221C2A2-681C-420A-A75D-147CDA765AC2}" type="slidenum">
              <a:rPr lang="en-US" smtClean="0"/>
              <a:pPr/>
              <a:t>16</a:t>
            </a:fld>
            <a:endParaRPr lang="en-US"/>
          </a:p>
        </p:txBody>
      </p:sp>
    </p:spTree>
    <p:extLst>
      <p:ext uri="{BB962C8B-B14F-4D97-AF65-F5344CB8AC3E}">
        <p14:creationId xmlns:p14="http://schemas.microsoft.com/office/powerpoint/2010/main" val="3906623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734096"/>
            <a:ext cx="10363826" cy="5834129"/>
          </a:xfrm>
        </p:spPr>
        <p:txBody>
          <a:bodyPr>
            <a:normAutofit/>
          </a:bodyPr>
          <a:lstStyle/>
          <a:p>
            <a:pPr marL="0" indent="0">
              <a:buNone/>
            </a:pPr>
            <a:r>
              <a:rPr lang="en-US" sz="2800" b="1" dirty="0"/>
              <a:t>INDIGO AIRLINES</a:t>
            </a:r>
          </a:p>
          <a:p>
            <a:pPr marL="0" indent="0">
              <a:buNone/>
            </a:pPr>
            <a:r>
              <a:rPr lang="en-US" b="1" u="sng" dirty="0"/>
              <a:t>MISSION</a:t>
            </a:r>
          </a:p>
          <a:p>
            <a:pPr marL="0" indent="0">
              <a:buNone/>
            </a:pPr>
            <a:r>
              <a:rPr lang="en-US" dirty="0"/>
              <a:t>Indigo airlines mission is passenger's safety.</a:t>
            </a:r>
            <a:br>
              <a:rPr lang="en-US" dirty="0"/>
            </a:br>
            <a:endParaRPr lang="en-US" dirty="0"/>
          </a:p>
          <a:p>
            <a:pPr marL="0" indent="0">
              <a:buNone/>
            </a:pPr>
            <a:r>
              <a:rPr lang="en-US" b="1" u="sng" dirty="0"/>
              <a:t>VISION</a:t>
            </a:r>
          </a:p>
          <a:p>
            <a:pPr marL="0" indent="0">
              <a:buNone/>
            </a:pPr>
            <a:r>
              <a:rPr lang="en-US" dirty="0"/>
              <a:t>IndiGo to go ahead with fleet expansion.</a:t>
            </a:r>
          </a:p>
          <a:p>
            <a:pPr marL="0" indent="0">
              <a:buNone/>
            </a:pPr>
            <a:r>
              <a:rPr lang="en-US" dirty="0"/>
              <a:t>To be the best airline in India by providing the following values to the customer:</a:t>
            </a:r>
          </a:p>
          <a:p>
            <a:pPr lvl="2">
              <a:buFont typeface="Wingdings" panose="05000000000000000000" pitchFamily="2" charset="2"/>
              <a:buChar char="q"/>
            </a:pPr>
            <a:r>
              <a:rPr lang="en-US" dirty="0"/>
              <a:t>Affordable fairs</a:t>
            </a:r>
          </a:p>
          <a:p>
            <a:pPr lvl="2">
              <a:buFont typeface="Wingdings" panose="05000000000000000000" pitchFamily="2" charset="2"/>
              <a:buChar char="q"/>
            </a:pPr>
            <a:r>
              <a:rPr lang="en-US" dirty="0"/>
              <a:t>Ontime performance</a:t>
            </a:r>
          </a:p>
          <a:p>
            <a:pPr lvl="2">
              <a:buFont typeface="Wingdings" panose="05000000000000000000" pitchFamily="2" charset="2"/>
              <a:buChar char="q"/>
            </a:pPr>
            <a:r>
              <a:rPr lang="en-US" dirty="0" err="1"/>
              <a:t>Hasslefree</a:t>
            </a:r>
            <a:r>
              <a:rPr lang="en-US" dirty="0"/>
              <a:t> service</a:t>
            </a:r>
          </a:p>
          <a:p>
            <a:pPr marL="0" indent="0">
              <a:buNone/>
            </a:pPr>
            <a:endParaRPr lang="en-US" dirty="0"/>
          </a:p>
          <a:p>
            <a:pPr marL="0" indent="0">
              <a:buNone/>
            </a:pPr>
            <a:endParaRPr lang="en-US" b="1" u="sng" dirty="0"/>
          </a:p>
          <a:p>
            <a:pPr marL="0" indent="0">
              <a:buNone/>
            </a:pPr>
            <a:endParaRPr lang="en-US" dirty="0"/>
          </a:p>
          <a:p>
            <a:pPr marL="0" indent="0">
              <a:buNone/>
            </a:pPr>
            <a:endParaRPr lang="en-US" sz="2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193" y="289775"/>
            <a:ext cx="1471868" cy="1469832"/>
          </a:xfrm>
          <a:prstGeom prst="rect">
            <a:avLst/>
          </a:prstGeom>
        </p:spPr>
      </p:pic>
      <p:sp>
        <p:nvSpPr>
          <p:cNvPr id="5" name="Slide Number Placeholder 4"/>
          <p:cNvSpPr>
            <a:spLocks noGrp="1"/>
          </p:cNvSpPr>
          <p:nvPr>
            <p:ph type="sldNum" sz="quarter" idx="12"/>
          </p:nvPr>
        </p:nvSpPr>
        <p:spPr/>
        <p:txBody>
          <a:bodyPr/>
          <a:lstStyle/>
          <a:p>
            <a:fld id="{5221C2A2-681C-420A-A75D-147CDA765AC2}" type="slidenum">
              <a:rPr lang="en-US" smtClean="0"/>
              <a:pPr/>
              <a:t>17</a:t>
            </a:fld>
            <a:endParaRPr lang="en-US"/>
          </a:p>
        </p:txBody>
      </p:sp>
    </p:spTree>
    <p:extLst>
      <p:ext uri="{BB962C8B-B14F-4D97-AF65-F5344CB8AC3E}">
        <p14:creationId xmlns:p14="http://schemas.microsoft.com/office/powerpoint/2010/main" val="1619755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540914"/>
            <a:ext cx="10363826" cy="5250286"/>
          </a:xfrm>
        </p:spPr>
        <p:txBody>
          <a:bodyPr>
            <a:normAutofit/>
          </a:bodyPr>
          <a:lstStyle/>
          <a:p>
            <a:r>
              <a:rPr lang="en-US" sz="2800" b="1" dirty="0"/>
              <a:t>SAMSUNG</a:t>
            </a:r>
          </a:p>
          <a:p>
            <a:pPr marL="0" indent="0">
              <a:buNone/>
            </a:pPr>
            <a:r>
              <a:rPr lang="en-US" b="1" u="sng" dirty="0"/>
              <a:t>MISSION</a:t>
            </a:r>
          </a:p>
          <a:p>
            <a:pPr marL="0" indent="0">
              <a:buNone/>
            </a:pPr>
            <a:r>
              <a:rPr lang="en-US" dirty="0"/>
              <a:t>EVERYTHING WE DO AT SAMSUNG IS GUIDED BY OUR MISSION: TO BE THE BEST “DIGITAL-E-COMPANY”.</a:t>
            </a:r>
          </a:p>
          <a:p>
            <a:pPr marL="0" indent="0">
              <a:buNone/>
            </a:pPr>
            <a:endParaRPr lang="en-US" dirty="0"/>
          </a:p>
        </p:txBody>
      </p:sp>
      <p:graphicFrame>
        <p:nvGraphicFramePr>
          <p:cNvPr id="9" name="Diagram 8"/>
          <p:cNvGraphicFramePr/>
          <p:nvPr>
            <p:extLst>
              <p:ext uri="{D42A27DB-BD31-4B8C-83A1-F6EECF244321}">
                <p14:modId xmlns:p14="http://schemas.microsoft.com/office/powerpoint/2010/main" val="2720902829"/>
              </p:ext>
            </p:extLst>
          </p:nvPr>
        </p:nvGraphicFramePr>
        <p:xfrm>
          <a:off x="913775" y="2704563"/>
          <a:ext cx="10020388" cy="4031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9874" y="231954"/>
            <a:ext cx="2598994" cy="1519573"/>
          </a:xfrm>
          <a:prstGeom prst="rect">
            <a:avLst/>
          </a:prstGeom>
        </p:spPr>
      </p:pic>
      <p:sp>
        <p:nvSpPr>
          <p:cNvPr id="5" name="Slide Number Placeholder 4"/>
          <p:cNvSpPr>
            <a:spLocks noGrp="1"/>
          </p:cNvSpPr>
          <p:nvPr>
            <p:ph type="sldNum" sz="quarter" idx="12"/>
          </p:nvPr>
        </p:nvSpPr>
        <p:spPr/>
        <p:txBody>
          <a:bodyPr/>
          <a:lstStyle/>
          <a:p>
            <a:fld id="{5221C2A2-681C-420A-A75D-147CDA765AC2}" type="slidenum">
              <a:rPr lang="en-US" smtClean="0"/>
              <a:pPr/>
              <a:t>18</a:t>
            </a:fld>
            <a:endParaRPr lang="en-US"/>
          </a:p>
        </p:txBody>
      </p:sp>
    </p:spTree>
    <p:extLst>
      <p:ext uri="{BB962C8B-B14F-4D97-AF65-F5344CB8AC3E}">
        <p14:creationId xmlns:p14="http://schemas.microsoft.com/office/powerpoint/2010/main" val="2856378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895" y="615565"/>
            <a:ext cx="10363826" cy="3424107"/>
          </a:xfrm>
        </p:spPr>
        <p:txBody>
          <a:bodyPr>
            <a:normAutofit fontScale="92500" lnSpcReduction="20000"/>
          </a:bodyPr>
          <a:lstStyle/>
          <a:p>
            <a:pPr marL="0" indent="0">
              <a:buNone/>
            </a:pPr>
            <a:r>
              <a:rPr lang="en-US" b="1" u="sng" dirty="0"/>
              <a:t>VISION</a:t>
            </a:r>
          </a:p>
          <a:p>
            <a:pPr marL="0" indent="0">
              <a:buNone/>
            </a:pPr>
            <a:r>
              <a:rPr lang="en-US" b="1" dirty="0"/>
              <a:t>“INSPIRE THE WORLD, CREATE THE FUTURE”</a:t>
            </a:r>
          </a:p>
          <a:p>
            <a:pPr marL="0" indent="0">
              <a:buNone/>
            </a:pPr>
            <a:r>
              <a:rPr lang="en-US" dirty="0"/>
              <a:t>SAMSUNG COMMITMENT IS TO INSPIRE ITS COMMUNITIES BY TAKING ADVANTAGE OF ITS KEY STRENGTH, CREATIVE SOLUTIONS, INNOVATIVE PRODUCTS &amp; NEW TECHNOLOGY. THIS INCLUDES INDUSTRY, PARTNERS &amp; EMPLOYEES. SAMSUNG ALSO HAS A LAN TO REACH $400 BILLION IN REVENUE &amp; BE CLASSIFIED AS WORLDS TOP FIVE BRANDS BY 2020.</a:t>
            </a:r>
          </a:p>
          <a:p>
            <a:pPr marL="0" indent="0">
              <a:buNone/>
            </a:pPr>
            <a:endParaRPr lang="en-US" b="1" u="sng" dirty="0"/>
          </a:p>
          <a:p>
            <a:endParaRPr lang="en-US" dirty="0"/>
          </a:p>
        </p:txBody>
      </p:sp>
      <p:graphicFrame>
        <p:nvGraphicFramePr>
          <p:cNvPr id="4" name="Diagram 3"/>
          <p:cNvGraphicFramePr/>
          <p:nvPr>
            <p:extLst>
              <p:ext uri="{D42A27DB-BD31-4B8C-83A1-F6EECF244321}">
                <p14:modId xmlns:p14="http://schemas.microsoft.com/office/powerpoint/2010/main" val="2407037688"/>
              </p:ext>
            </p:extLst>
          </p:nvPr>
        </p:nvGraphicFramePr>
        <p:xfrm>
          <a:off x="3732011" y="3284114"/>
          <a:ext cx="4175617" cy="3380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73125" y="4938808"/>
            <a:ext cx="889987" cy="646331"/>
          </a:xfrm>
          <a:prstGeom prst="rect">
            <a:avLst/>
          </a:prstGeom>
          <a:noFill/>
        </p:spPr>
        <p:txBody>
          <a:bodyPr wrap="none" rtlCol="0">
            <a:spAutoFit/>
          </a:bodyPr>
          <a:lstStyle/>
          <a:p>
            <a:r>
              <a:rPr lang="en-US" b="1" dirty="0"/>
              <a:t>VISION</a:t>
            </a:r>
          </a:p>
          <a:p>
            <a:r>
              <a:rPr lang="en-US" b="1" dirty="0"/>
              <a:t>  2020</a:t>
            </a:r>
          </a:p>
        </p:txBody>
      </p:sp>
      <p:sp>
        <p:nvSpPr>
          <p:cNvPr id="6" name="Slide Number Placeholder 5"/>
          <p:cNvSpPr>
            <a:spLocks noGrp="1"/>
          </p:cNvSpPr>
          <p:nvPr>
            <p:ph type="sldNum" sz="quarter" idx="12"/>
          </p:nvPr>
        </p:nvSpPr>
        <p:spPr/>
        <p:txBody>
          <a:bodyPr/>
          <a:lstStyle/>
          <a:p>
            <a:fld id="{5221C2A2-681C-420A-A75D-147CDA765AC2}" type="slidenum">
              <a:rPr lang="en-US" smtClean="0"/>
              <a:pPr/>
              <a:t>19</a:t>
            </a:fld>
            <a:endParaRPr lang="en-US"/>
          </a:p>
        </p:txBody>
      </p:sp>
    </p:spTree>
    <p:extLst>
      <p:ext uri="{BB962C8B-B14F-4D97-AF65-F5344CB8AC3E}">
        <p14:creationId xmlns:p14="http://schemas.microsoft.com/office/powerpoint/2010/main" val="19117331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Bernard MT Condensed" panose="02050806060905020404" pitchFamily="18" charset="0"/>
              </a:rPr>
              <a:t>Contents</a:t>
            </a:r>
            <a:r>
              <a:rPr lang="en-US" sz="4400" dirty="0"/>
              <a:t> </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Marketing &amp; customer value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Corporate &amp; division strategic planning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Business unit strategic planning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Product planning- the nature &amp; contents of a marketing plan</a:t>
            </a:r>
          </a:p>
        </p:txBody>
      </p:sp>
      <p:sp>
        <p:nvSpPr>
          <p:cNvPr id="4" name="Slide Number Placeholder 3"/>
          <p:cNvSpPr>
            <a:spLocks noGrp="1"/>
          </p:cNvSpPr>
          <p:nvPr>
            <p:ph type="sldNum" sz="quarter" idx="12"/>
          </p:nvPr>
        </p:nvSpPr>
        <p:spPr/>
        <p:txBody>
          <a:bodyPr/>
          <a:lstStyle/>
          <a:p>
            <a:fld id="{5221C2A2-681C-420A-A75D-147CDA765AC2}" type="slidenum">
              <a:rPr lang="en-US" smtClean="0"/>
              <a:pPr/>
              <a:t>2</a:t>
            </a:fld>
            <a:endParaRPr lang="en-US"/>
          </a:p>
        </p:txBody>
      </p:sp>
    </p:spTree>
    <p:extLst>
      <p:ext uri="{BB962C8B-B14F-4D97-AF65-F5344CB8AC3E}">
        <p14:creationId xmlns:p14="http://schemas.microsoft.com/office/powerpoint/2010/main" val="3042854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lnSpcReduction="10000"/>
          </a:bodyPr>
          <a:lstStyle/>
          <a:p>
            <a:r>
              <a:rPr lang="en-US" sz="2800" b="1" u="sng" dirty="0"/>
              <a:t>Establishing Strategic Business Units(SBUs)</a:t>
            </a:r>
          </a:p>
          <a:p>
            <a:endParaRPr lang="en-US" sz="2800" b="1" u="sng" dirty="0"/>
          </a:p>
          <a:p>
            <a:pPr marL="0" indent="0">
              <a:buNone/>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 Strategic Unit may be a division, a profit Centre, a product line or a number of related products, and in some cases a single product”.</a:t>
            </a:r>
          </a:p>
          <a:p>
            <a:pPr marL="0" indent="0">
              <a:buNone/>
            </a:pPr>
            <a:endParaRPr lang="en-US" sz="2800" dirty="0"/>
          </a:p>
          <a:p>
            <a:pPr marL="0" indent="0">
              <a:buNone/>
            </a:pPr>
            <a:r>
              <a:rPr lang="en-US" dirty="0">
                <a:latin typeface="Times New Roman" panose="02020603050405020304" pitchFamily="18" charset="0"/>
                <a:cs typeface="Times New Roman" panose="02020603050405020304" pitchFamily="18" charset="0"/>
              </a:rPr>
              <a:t>An SBU has three characteristics: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It is a single process, or a collection of related businesses, that can be planned separately from the rest of the company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It has its own set of competitors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It has a manager responsible for strategic planning &amp; profit performance, who controls most of the factor affecting profit.</a:t>
            </a:r>
          </a:p>
        </p:txBody>
      </p:sp>
      <p:sp>
        <p:nvSpPr>
          <p:cNvPr id="4" name="Slide Number Placeholder 3"/>
          <p:cNvSpPr>
            <a:spLocks noGrp="1"/>
          </p:cNvSpPr>
          <p:nvPr>
            <p:ph type="sldNum" sz="quarter" idx="12"/>
          </p:nvPr>
        </p:nvSpPr>
        <p:spPr/>
        <p:txBody>
          <a:bodyPr/>
          <a:lstStyle/>
          <a:p>
            <a:fld id="{5221C2A2-681C-420A-A75D-147CDA765AC2}" type="slidenum">
              <a:rPr lang="en-US" smtClean="0"/>
              <a:pPr/>
              <a:t>20</a:t>
            </a:fld>
            <a:endParaRPr lang="en-US"/>
          </a:p>
        </p:txBody>
      </p:sp>
    </p:spTree>
    <p:extLst>
      <p:ext uri="{BB962C8B-B14F-4D97-AF65-F5344CB8AC3E}">
        <p14:creationId xmlns:p14="http://schemas.microsoft.com/office/powerpoint/2010/main" val="36874637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7"/>
            <a:ext cx="10515600" cy="6323527"/>
          </a:xfrm>
        </p:spPr>
        <p:txBody>
          <a:bodyPr>
            <a:normAutofit fontScale="85000" lnSpcReduction="20000"/>
          </a:bodyPr>
          <a:lstStyle/>
          <a:p>
            <a:r>
              <a:rPr lang="en-US" sz="2400" b="1" u="sng" dirty="0"/>
              <a:t>Assigning resources to each SBU</a:t>
            </a:r>
          </a:p>
          <a:p>
            <a:pPr marL="0" indent="0" algn="just">
              <a:buNone/>
            </a:pPr>
            <a:r>
              <a:rPr lang="en-US" dirty="0">
                <a:latin typeface="Times New Roman" panose="02020603050405020304" pitchFamily="18" charset="0"/>
                <a:cs typeface="Times New Roman" panose="02020603050405020304" pitchFamily="18" charset="0"/>
              </a:rPr>
              <a:t>Once it has defined SBU’s, management must decide how to allocate corporate resources to each. Several portfolio-planning models provide ways to make investment decisions that have fallen out of favor as oversimplified &amp; subjective. Newer methods rely on shareholder value analysis, &amp; on whether the market value of a company is greater with an SBU or without it. </a:t>
            </a:r>
          </a:p>
          <a:p>
            <a:pPr marL="0" indent="0">
              <a:buNone/>
            </a:pPr>
            <a:endParaRPr lang="en-US" dirty="0"/>
          </a:p>
          <a:p>
            <a:r>
              <a:rPr lang="en-US" sz="2400" b="1" u="sng" dirty="0"/>
              <a:t>Assessing growth opportunities</a:t>
            </a:r>
          </a:p>
          <a:p>
            <a:pPr marL="0" indent="0" algn="just">
              <a:buNone/>
            </a:pPr>
            <a:r>
              <a:rPr lang="en-US" dirty="0">
                <a:latin typeface="Times New Roman" panose="02020603050405020304" pitchFamily="18" charset="0"/>
                <a:cs typeface="Times New Roman" panose="02020603050405020304" pitchFamily="18" charset="0"/>
              </a:rPr>
              <a:t>Assessing growth opportunities includes planning new businesses. If there is a gap between future desired sales &amp; projected sales, corporate management will need to develop or acquire new businesses to fill it.</a:t>
            </a:r>
          </a:p>
          <a:p>
            <a:pPr marL="0" indent="0" algn="just">
              <a:buNone/>
            </a:pPr>
            <a:r>
              <a:rPr lang="en-US" dirty="0">
                <a:latin typeface="Times New Roman" panose="02020603050405020304" pitchFamily="18" charset="0"/>
                <a:cs typeface="Times New Roman" panose="02020603050405020304" pitchFamily="18" charset="0"/>
              </a:rPr>
              <a:t>The first option is to identify opportunities for growth within current businesses (intensive opportunities). The second is to identify opportunities to build or acquire businesses related to current businesses ( integrative opportunities). The third is to identify opportunities to add attractive unrelated businesses (diversification opportunities).</a:t>
            </a:r>
          </a:p>
          <a:p>
            <a:pPr marL="0" indent="0">
              <a:buNone/>
            </a:pPr>
            <a:endParaRPr lang="en-US"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21</a:t>
            </a:fld>
            <a:endParaRPr lang="en-US"/>
          </a:p>
        </p:txBody>
      </p:sp>
    </p:spTree>
    <p:extLst>
      <p:ext uri="{BB962C8B-B14F-4D97-AF65-F5344CB8AC3E}">
        <p14:creationId xmlns:p14="http://schemas.microsoft.com/office/powerpoint/2010/main" val="42230413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508000" y="1219201"/>
            <a:ext cx="7999434" cy="553998"/>
          </a:xfrm>
          <a:prstGeom prst="rect">
            <a:avLst/>
          </a:prstGeom>
          <a:noFill/>
          <a:ln w="9525">
            <a:noFill/>
            <a:miter lim="800000"/>
            <a:headEnd/>
            <a:tailEnd/>
          </a:ln>
          <a:effectLst/>
        </p:spPr>
        <p:txBody>
          <a:bodyPr wrap="none">
            <a:spAutoFit/>
          </a:bodyPr>
          <a:lstStyle/>
          <a:p>
            <a:r>
              <a:rPr lang="en-US" sz="3000" b="1" dirty="0">
                <a:solidFill>
                  <a:srgbClr val="CC0000"/>
                </a:solidFill>
                <a:latin typeface="Arial" charset="0"/>
              </a:rPr>
              <a:t>Boston Consulting Group (BCG) Approach</a:t>
            </a:r>
          </a:p>
        </p:txBody>
      </p:sp>
      <p:sp>
        <p:nvSpPr>
          <p:cNvPr id="10245" name="Rectangle 5"/>
          <p:cNvSpPr>
            <a:spLocks noChangeArrowheads="1"/>
          </p:cNvSpPr>
          <p:nvPr/>
        </p:nvSpPr>
        <p:spPr bwMode="auto">
          <a:xfrm>
            <a:off x="609600" y="3124201"/>
            <a:ext cx="2133600" cy="738664"/>
          </a:xfrm>
          <a:prstGeom prst="rect">
            <a:avLst/>
          </a:prstGeom>
          <a:noFill/>
          <a:ln w="9525">
            <a:noFill/>
            <a:miter lim="800000"/>
            <a:headEnd/>
            <a:tailEnd/>
          </a:ln>
          <a:effectLst/>
        </p:spPr>
        <p:txBody>
          <a:bodyPr>
            <a:spAutoFit/>
          </a:bodyPr>
          <a:lstStyle/>
          <a:p>
            <a:r>
              <a:rPr lang="en-US" sz="1400">
                <a:solidFill>
                  <a:srgbClr val="000000"/>
                </a:solidFill>
                <a:latin typeface="Arial" charset="0"/>
              </a:rPr>
              <a:t>Growth-Share Matrix developed by Boston Consulting Group</a:t>
            </a:r>
          </a:p>
        </p:txBody>
      </p:sp>
      <p:pic>
        <p:nvPicPr>
          <p:cNvPr id="10247" name="Picture 7"/>
          <p:cNvPicPr>
            <a:picLocks noChangeAspect="1" noChangeArrowheads="1"/>
          </p:cNvPicPr>
          <p:nvPr/>
        </p:nvPicPr>
        <p:blipFill>
          <a:blip r:embed="rId2"/>
          <a:srcRect/>
          <a:stretch>
            <a:fillRect/>
          </a:stretch>
        </p:blipFill>
        <p:spPr bwMode="auto">
          <a:xfrm>
            <a:off x="2641600" y="1600201"/>
            <a:ext cx="7620000" cy="48037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221C2A2-681C-420A-A75D-147CDA765AC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907116" y="548081"/>
            <a:ext cx="4160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dirty="0">
                <a:latin typeface="Arial" panose="020B0604020202020204" pitchFamily="34" charset="0"/>
              </a:rPr>
              <a:t>Growth Strategies</a:t>
            </a:r>
          </a:p>
        </p:txBody>
      </p:sp>
      <p:sp>
        <p:nvSpPr>
          <p:cNvPr id="21507" name="Text Box 3"/>
          <p:cNvSpPr txBox="1">
            <a:spLocks noChangeArrowheads="1"/>
          </p:cNvSpPr>
          <p:nvPr/>
        </p:nvSpPr>
        <p:spPr bwMode="auto">
          <a:xfrm>
            <a:off x="901520" y="1525066"/>
            <a:ext cx="914185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61963">
              <a:defRPr sz="2400">
                <a:solidFill>
                  <a:schemeClr val="tx1"/>
                </a:solidFill>
                <a:latin typeface="Times New Roman" panose="02020603050405020304" pitchFamily="18" charset="0"/>
              </a:defRPr>
            </a:lvl1pPr>
            <a:lvl2pPr defTabSz="461963">
              <a:defRPr sz="2400">
                <a:solidFill>
                  <a:schemeClr val="tx1"/>
                </a:solidFill>
                <a:latin typeface="Times New Roman" panose="02020603050405020304" pitchFamily="18" charset="0"/>
              </a:defRPr>
            </a:lvl2pPr>
            <a:lvl3pPr defTabSz="461963">
              <a:defRPr sz="2400">
                <a:solidFill>
                  <a:schemeClr val="tx1"/>
                </a:solidFill>
                <a:latin typeface="Times New Roman" panose="02020603050405020304" pitchFamily="18" charset="0"/>
              </a:defRPr>
            </a:lvl3pPr>
            <a:lvl4pPr defTabSz="461963">
              <a:defRPr sz="2400">
                <a:solidFill>
                  <a:schemeClr val="tx1"/>
                </a:solidFill>
                <a:latin typeface="Times New Roman" panose="02020603050405020304" pitchFamily="18" charset="0"/>
              </a:defRPr>
            </a:lvl4pPr>
            <a:lvl5pPr defTabSz="461963">
              <a:defRPr sz="2400">
                <a:solidFill>
                  <a:schemeClr val="tx1"/>
                </a:solidFill>
                <a:latin typeface="Times New Roman" panose="02020603050405020304" pitchFamily="18" charset="0"/>
              </a:defRPr>
            </a:lvl5pPr>
            <a:lvl6pPr defTabSz="461963" fontAlgn="base">
              <a:spcBef>
                <a:spcPct val="0"/>
              </a:spcBef>
              <a:spcAft>
                <a:spcPct val="0"/>
              </a:spcAft>
              <a:defRPr sz="2400">
                <a:solidFill>
                  <a:schemeClr val="tx1"/>
                </a:solidFill>
                <a:latin typeface="Times New Roman" panose="02020603050405020304" pitchFamily="18" charset="0"/>
              </a:defRPr>
            </a:lvl6pPr>
            <a:lvl7pPr defTabSz="461963" fontAlgn="base">
              <a:spcBef>
                <a:spcPct val="0"/>
              </a:spcBef>
              <a:spcAft>
                <a:spcPct val="0"/>
              </a:spcAft>
              <a:defRPr sz="2400">
                <a:solidFill>
                  <a:schemeClr val="tx1"/>
                </a:solidFill>
                <a:latin typeface="Times New Roman" panose="02020603050405020304" pitchFamily="18" charset="0"/>
              </a:defRPr>
            </a:lvl7pPr>
            <a:lvl8pPr defTabSz="461963" fontAlgn="base">
              <a:spcBef>
                <a:spcPct val="0"/>
              </a:spcBef>
              <a:spcAft>
                <a:spcPct val="0"/>
              </a:spcAft>
              <a:defRPr sz="2400">
                <a:solidFill>
                  <a:schemeClr val="tx1"/>
                </a:solidFill>
                <a:latin typeface="Times New Roman" panose="02020603050405020304" pitchFamily="18" charset="0"/>
              </a:defRPr>
            </a:lvl8pPr>
            <a:lvl9pPr defTabSz="461963" fontAlgn="base">
              <a:spcBef>
                <a:spcPct val="0"/>
              </a:spcBef>
              <a:spcAft>
                <a:spcPct val="0"/>
              </a:spcAft>
              <a:defRPr sz="2400">
                <a:solidFill>
                  <a:schemeClr val="tx1"/>
                </a:solidFill>
                <a:latin typeface="Times New Roman" panose="02020603050405020304" pitchFamily="18" charset="0"/>
              </a:defRPr>
            </a:lvl9pPr>
          </a:lstStyle>
          <a:p>
            <a:pPr algn="just">
              <a:spcBef>
                <a:spcPts val="400"/>
              </a:spcBef>
            </a:pPr>
            <a:r>
              <a:rPr lang="en-US" altLang="en-US" b="1" i="1" dirty="0">
                <a:cs typeface="Times New Roman" panose="02020603050405020304" pitchFamily="18" charset="0"/>
              </a:rPr>
              <a:t>Intensive Growth: </a:t>
            </a:r>
            <a:r>
              <a:rPr lang="en-US" altLang="en-US" dirty="0">
                <a:cs typeface="Times New Roman" panose="02020603050405020304" pitchFamily="18" charset="0"/>
              </a:rPr>
              <a:t>Intensive growth strategies are appropriate when current products and current markets show the potential for sales increase. There are three main strategic options that seem to be appropriate to accomplish intensive growth:</a:t>
            </a:r>
          </a:p>
          <a:p>
            <a:pPr algn="just">
              <a:spcBef>
                <a:spcPts val="400"/>
              </a:spcBef>
            </a:pPr>
            <a:r>
              <a:rPr lang="en-US" altLang="en-US" dirty="0">
                <a:cs typeface="Times New Roman" panose="02020603050405020304" pitchFamily="18" charset="0"/>
              </a:rPr>
              <a:t>1.	Market Penetration.</a:t>
            </a:r>
          </a:p>
          <a:p>
            <a:pPr algn="just">
              <a:spcBef>
                <a:spcPts val="400"/>
              </a:spcBef>
            </a:pPr>
            <a:r>
              <a:rPr lang="en-US" altLang="en-US" dirty="0">
                <a:cs typeface="Times New Roman" panose="02020603050405020304" pitchFamily="18" charset="0"/>
              </a:rPr>
              <a:t>2.	Market development.</a:t>
            </a:r>
          </a:p>
          <a:p>
            <a:pPr algn="just">
              <a:spcBef>
                <a:spcPts val="400"/>
              </a:spcBef>
            </a:pPr>
            <a:r>
              <a:rPr lang="en-US" altLang="en-US" dirty="0">
                <a:cs typeface="Times New Roman" panose="02020603050405020304" pitchFamily="18" charset="0"/>
              </a:rPr>
              <a:t>3.	Product development.</a:t>
            </a:r>
          </a:p>
        </p:txBody>
      </p:sp>
      <p:sp>
        <p:nvSpPr>
          <p:cNvPr id="21508" name="Rectangle 4"/>
          <p:cNvSpPr>
            <a:spLocks noChangeArrowheads="1"/>
          </p:cNvSpPr>
          <p:nvPr/>
        </p:nvSpPr>
        <p:spPr bwMode="auto">
          <a:xfrm>
            <a:off x="5257801" y="6172200"/>
            <a:ext cx="171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0000"/>
                </a:solidFill>
                <a:latin typeface="Arial" panose="020B0604020202020204" pitchFamily="34" charset="0"/>
              </a:rPr>
              <a:t>Growth Strategies</a:t>
            </a:r>
          </a:p>
        </p:txBody>
      </p:sp>
      <p:sp>
        <p:nvSpPr>
          <p:cNvPr id="21516" name="Rectangle 12"/>
          <p:cNvSpPr>
            <a:spLocks noChangeArrowheads="1"/>
          </p:cNvSpPr>
          <p:nvPr/>
        </p:nvSpPr>
        <p:spPr bwMode="auto">
          <a:xfrm>
            <a:off x="1524000" y="3008314"/>
            <a:ext cx="91440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r"/>
                <a:tab pos="2743200" algn="ctr"/>
                <a:tab pos="5486400" algn="r"/>
              </a:tabLst>
              <a:defRPr sz="2400">
                <a:solidFill>
                  <a:schemeClr val="tx1"/>
                </a:solidFill>
                <a:latin typeface="Times New Roman" panose="02020603050405020304" pitchFamily="18" charset="0"/>
              </a:defRPr>
            </a:lvl1pPr>
            <a:lvl2pPr>
              <a:tabLst>
                <a:tab pos="457200" algn="r"/>
                <a:tab pos="2743200" algn="ctr"/>
                <a:tab pos="5486400" algn="r"/>
              </a:tabLst>
              <a:defRPr sz="2400">
                <a:solidFill>
                  <a:schemeClr val="tx1"/>
                </a:solidFill>
                <a:latin typeface="Times New Roman" panose="02020603050405020304" pitchFamily="18" charset="0"/>
              </a:defRPr>
            </a:lvl2pPr>
            <a:lvl3pPr>
              <a:tabLst>
                <a:tab pos="457200" algn="r"/>
                <a:tab pos="2743200" algn="ctr"/>
                <a:tab pos="5486400" algn="r"/>
              </a:tabLst>
              <a:defRPr sz="2400">
                <a:solidFill>
                  <a:schemeClr val="tx1"/>
                </a:solidFill>
                <a:latin typeface="Times New Roman" panose="02020603050405020304" pitchFamily="18" charset="0"/>
              </a:defRPr>
            </a:lvl3pPr>
            <a:lvl4pPr>
              <a:tabLst>
                <a:tab pos="457200" algn="r"/>
                <a:tab pos="2743200" algn="ctr"/>
                <a:tab pos="5486400" algn="r"/>
              </a:tabLst>
              <a:defRPr sz="2400">
                <a:solidFill>
                  <a:schemeClr val="tx1"/>
                </a:solidFill>
                <a:latin typeface="Times New Roman" panose="02020603050405020304" pitchFamily="18" charset="0"/>
              </a:defRPr>
            </a:lvl4pPr>
            <a:lvl5pPr>
              <a:tabLst>
                <a:tab pos="457200" algn="r"/>
                <a:tab pos="2743200" algn="ctr"/>
                <a:tab pos="5486400" algn="r"/>
              </a:tabLst>
              <a:defRPr sz="2400">
                <a:solidFill>
                  <a:schemeClr val="tx1"/>
                </a:solidFill>
                <a:latin typeface="Times New Roman" panose="02020603050405020304" pitchFamily="18" charset="0"/>
              </a:defRPr>
            </a:lvl5pPr>
            <a:lvl6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6pPr>
            <a:lvl7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7pPr>
            <a:lvl8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8pPr>
            <a:lvl9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9pPr>
          </a:lstStyle>
          <a:p>
            <a:r>
              <a:rPr lang="en-GB" altLang="en-US" sz="1100">
                <a:latin typeface="Arial" panose="020B0604020202020204" pitchFamily="34" charset="0"/>
                <a:cs typeface="Arial" panose="020B0604020202020204" pitchFamily="34" charset="0"/>
              </a:rPr>
              <a:t> </a:t>
            </a:r>
          </a:p>
          <a:p>
            <a:pPr eaLnBrk="0" hangingPunct="0"/>
            <a:endParaRPr lang="en-GB" altLang="en-US"/>
          </a:p>
        </p:txBody>
      </p:sp>
      <p:sp>
        <p:nvSpPr>
          <p:cNvPr id="21520" name="Rectangle 16"/>
          <p:cNvSpPr>
            <a:spLocks noChangeArrowheads="1"/>
          </p:cNvSpPr>
          <p:nvPr/>
        </p:nvSpPr>
        <p:spPr bwMode="auto">
          <a:xfrm>
            <a:off x="4572000" y="4495800"/>
            <a:ext cx="3200400" cy="16764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a:off x="3670048" y="3956209"/>
            <a:ext cx="4191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30238">
              <a:defRPr sz="2400">
                <a:solidFill>
                  <a:schemeClr val="tx1"/>
                </a:solidFill>
                <a:latin typeface="Times New Roman" panose="02020603050405020304" pitchFamily="18" charset="0"/>
              </a:defRPr>
            </a:lvl1pPr>
            <a:lvl2pPr defTabSz="630238">
              <a:defRPr sz="2400">
                <a:solidFill>
                  <a:schemeClr val="tx1"/>
                </a:solidFill>
                <a:latin typeface="Times New Roman" panose="02020603050405020304" pitchFamily="18" charset="0"/>
              </a:defRPr>
            </a:lvl2pPr>
            <a:lvl3pPr defTabSz="630238">
              <a:defRPr sz="2400">
                <a:solidFill>
                  <a:schemeClr val="tx1"/>
                </a:solidFill>
                <a:latin typeface="Times New Roman" panose="02020603050405020304" pitchFamily="18" charset="0"/>
              </a:defRPr>
            </a:lvl3pPr>
            <a:lvl4pPr defTabSz="630238">
              <a:defRPr sz="2400">
                <a:solidFill>
                  <a:schemeClr val="tx1"/>
                </a:solidFill>
                <a:latin typeface="Times New Roman" panose="02020603050405020304" pitchFamily="18" charset="0"/>
              </a:defRPr>
            </a:lvl4pPr>
            <a:lvl5pPr defTabSz="630238">
              <a:defRPr sz="2400">
                <a:solidFill>
                  <a:schemeClr val="tx1"/>
                </a:solidFill>
                <a:latin typeface="Times New Roman" panose="02020603050405020304" pitchFamily="18" charset="0"/>
              </a:defRPr>
            </a:lvl5pPr>
            <a:lvl6pPr defTabSz="630238" fontAlgn="base">
              <a:spcBef>
                <a:spcPct val="0"/>
              </a:spcBef>
              <a:spcAft>
                <a:spcPct val="0"/>
              </a:spcAft>
              <a:defRPr sz="2400">
                <a:solidFill>
                  <a:schemeClr val="tx1"/>
                </a:solidFill>
                <a:latin typeface="Times New Roman" panose="02020603050405020304" pitchFamily="18" charset="0"/>
              </a:defRPr>
            </a:lvl6pPr>
            <a:lvl7pPr defTabSz="630238" fontAlgn="base">
              <a:spcBef>
                <a:spcPct val="0"/>
              </a:spcBef>
              <a:spcAft>
                <a:spcPct val="0"/>
              </a:spcAft>
              <a:defRPr sz="2400">
                <a:solidFill>
                  <a:schemeClr val="tx1"/>
                </a:solidFill>
                <a:latin typeface="Times New Roman" panose="02020603050405020304" pitchFamily="18" charset="0"/>
              </a:defRPr>
            </a:lvl7pPr>
            <a:lvl8pPr defTabSz="630238" fontAlgn="base">
              <a:spcBef>
                <a:spcPct val="0"/>
              </a:spcBef>
              <a:spcAft>
                <a:spcPct val="0"/>
              </a:spcAft>
              <a:defRPr sz="2400">
                <a:solidFill>
                  <a:schemeClr val="tx1"/>
                </a:solidFill>
                <a:latin typeface="Times New Roman" panose="02020603050405020304" pitchFamily="18" charset="0"/>
              </a:defRPr>
            </a:lvl8pPr>
            <a:lvl9pPr defTabSz="630238"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400" b="1" dirty="0">
                <a:latin typeface="Arial" panose="020B0604020202020204" pitchFamily="34" charset="0"/>
                <a:cs typeface="Arial" panose="020B0604020202020204" pitchFamily="34" charset="0"/>
              </a:rPr>
              <a:t>                     PRODUCT</a:t>
            </a:r>
          </a:p>
          <a:p>
            <a:pPr>
              <a:spcBef>
                <a:spcPct val="50000"/>
              </a:spcBef>
            </a:pPr>
            <a:r>
              <a:rPr lang="en-GB" altLang="en-US" sz="1400" b="1" dirty="0">
                <a:latin typeface="Arial" panose="020B0604020202020204" pitchFamily="34" charset="0"/>
                <a:cs typeface="Arial" panose="020B0604020202020204" pitchFamily="34" charset="0"/>
              </a:rPr>
              <a:t>		Current                            New</a:t>
            </a:r>
          </a:p>
          <a:p>
            <a:pPr>
              <a:spcBef>
                <a:spcPct val="50000"/>
              </a:spcBef>
            </a:pPr>
            <a:r>
              <a:rPr lang="en-GB" altLang="en-US" sz="1400" b="1" dirty="0">
                <a:latin typeface="Arial" panose="020B0604020202020204" pitchFamily="34" charset="0"/>
                <a:cs typeface="Arial" panose="020B0604020202020204" pitchFamily="34" charset="0"/>
              </a:rPr>
              <a:t>Current              </a:t>
            </a:r>
            <a:r>
              <a:rPr lang="en-GB" altLang="en-US" sz="1400" b="1" dirty="0">
                <a:solidFill>
                  <a:schemeClr val="bg1"/>
                </a:solidFill>
                <a:latin typeface="Arial" panose="020B0604020202020204" pitchFamily="34" charset="0"/>
                <a:cs typeface="Arial" panose="020B0604020202020204" pitchFamily="34" charset="0"/>
              </a:rPr>
              <a:t>Market                       Product</a:t>
            </a:r>
            <a:br>
              <a:rPr lang="en-GB" altLang="en-US" sz="1400" b="1" dirty="0">
                <a:solidFill>
                  <a:schemeClr val="bg1"/>
                </a:solidFill>
                <a:latin typeface="Arial" panose="020B0604020202020204" pitchFamily="34" charset="0"/>
                <a:cs typeface="Arial" panose="020B0604020202020204" pitchFamily="34" charset="0"/>
              </a:rPr>
            </a:br>
            <a:r>
              <a:rPr lang="en-GB" altLang="en-US" sz="1400" b="1" dirty="0">
                <a:solidFill>
                  <a:schemeClr val="bg1"/>
                </a:solidFill>
                <a:latin typeface="Arial" panose="020B0604020202020204" pitchFamily="34" charset="0"/>
                <a:cs typeface="Arial" panose="020B0604020202020204" pitchFamily="34" charset="0"/>
              </a:rPr>
              <a:t>                      penetration                development</a:t>
            </a:r>
          </a:p>
          <a:p>
            <a:pPr>
              <a:spcBef>
                <a:spcPct val="50000"/>
              </a:spcBef>
            </a:pPr>
            <a:r>
              <a:rPr lang="en-GB" altLang="en-US" sz="800" b="1" dirty="0">
                <a:latin typeface="Arial" panose="020B0604020202020204" pitchFamily="34" charset="0"/>
                <a:cs typeface="Arial" panose="020B0604020202020204" pitchFamily="34" charset="0"/>
              </a:rPr>
              <a:t> </a:t>
            </a:r>
          </a:p>
          <a:p>
            <a:pPr>
              <a:spcBef>
                <a:spcPct val="50000"/>
              </a:spcBef>
            </a:pPr>
            <a:r>
              <a:rPr lang="en-GB" altLang="en-US" sz="1400" b="1" dirty="0">
                <a:latin typeface="Arial" panose="020B0604020202020204" pitchFamily="34" charset="0"/>
                <a:cs typeface="Arial" panose="020B0604020202020204" pitchFamily="34" charset="0"/>
              </a:rPr>
              <a:t>MARKET </a:t>
            </a:r>
          </a:p>
          <a:p>
            <a:pPr>
              <a:spcBef>
                <a:spcPct val="50000"/>
              </a:spcBef>
            </a:pPr>
            <a:r>
              <a:rPr lang="en-GB" altLang="en-US" sz="1400" b="1" dirty="0">
                <a:latin typeface="Arial" panose="020B0604020202020204" pitchFamily="34" charset="0"/>
                <a:cs typeface="Arial" panose="020B0604020202020204" pitchFamily="34" charset="0"/>
              </a:rPr>
              <a:t> 		</a:t>
            </a:r>
            <a:r>
              <a:rPr lang="en-GB" altLang="en-US" sz="1400" b="1" dirty="0">
                <a:solidFill>
                  <a:schemeClr val="bg1"/>
                </a:solidFill>
                <a:latin typeface="Arial" panose="020B0604020202020204" pitchFamily="34" charset="0"/>
                <a:cs typeface="Arial" panose="020B0604020202020204" pitchFamily="34" charset="0"/>
              </a:rPr>
              <a:t>Market                 Diversification</a:t>
            </a:r>
            <a:br>
              <a:rPr lang="en-GB" altLang="en-US" sz="1400" b="1" dirty="0">
                <a:solidFill>
                  <a:schemeClr val="bg1"/>
                </a:solidFill>
                <a:latin typeface="Arial" panose="020B0604020202020204" pitchFamily="34" charset="0"/>
                <a:cs typeface="Arial" panose="020B0604020202020204" pitchFamily="34" charset="0"/>
              </a:rPr>
            </a:br>
            <a:r>
              <a:rPr lang="en-GB" altLang="en-US" sz="1400" b="1" dirty="0">
                <a:latin typeface="Arial" panose="020B0604020202020204" pitchFamily="34" charset="0"/>
                <a:cs typeface="Arial" panose="020B0604020202020204" pitchFamily="34" charset="0"/>
              </a:rPr>
              <a:t>New             </a:t>
            </a:r>
            <a:r>
              <a:rPr lang="en-GB" altLang="en-US" sz="1400" b="1" dirty="0">
                <a:solidFill>
                  <a:schemeClr val="bg1"/>
                </a:solidFill>
                <a:latin typeface="Arial" panose="020B0604020202020204" pitchFamily="34" charset="0"/>
                <a:cs typeface="Arial" panose="020B0604020202020204" pitchFamily="34" charset="0"/>
              </a:rPr>
              <a:t>development </a:t>
            </a:r>
            <a:endParaRPr lang="en-US" altLang="en-US" sz="1400" b="1" dirty="0">
              <a:solidFill>
                <a:schemeClr val="bg1"/>
              </a:solidFill>
              <a:latin typeface="Arial" panose="020B0604020202020204" pitchFamily="34" charset="0"/>
              <a:cs typeface="Arial" panose="020B0604020202020204" pitchFamily="34" charset="0"/>
            </a:endParaRPr>
          </a:p>
        </p:txBody>
      </p:sp>
      <p:sp>
        <p:nvSpPr>
          <p:cNvPr id="21521" name="Line 17"/>
          <p:cNvSpPr>
            <a:spLocks noChangeShapeType="1"/>
          </p:cNvSpPr>
          <p:nvPr/>
        </p:nvSpPr>
        <p:spPr bwMode="auto">
          <a:xfrm>
            <a:off x="6172200" y="4495800"/>
            <a:ext cx="0" cy="1676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a:off x="4572000" y="5334000"/>
            <a:ext cx="3200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Slide Number Placeholder 9"/>
          <p:cNvSpPr>
            <a:spLocks noGrp="1"/>
          </p:cNvSpPr>
          <p:nvPr>
            <p:ph type="sldNum" sz="quarter" idx="12"/>
          </p:nvPr>
        </p:nvSpPr>
        <p:spPr/>
        <p:txBody>
          <a:bodyPr/>
          <a:lstStyle/>
          <a:p>
            <a:fld id="{5221C2A2-681C-420A-A75D-147CDA765AC2}" type="slidenum">
              <a:rPr lang="en-US" smtClean="0"/>
              <a:pPr/>
              <a:t>23</a:t>
            </a:fld>
            <a:endParaRPr lang="en-US"/>
          </a:p>
        </p:txBody>
      </p:sp>
    </p:spTree>
    <p:extLst>
      <p:ext uri="{BB962C8B-B14F-4D97-AF65-F5344CB8AC3E}">
        <p14:creationId xmlns:p14="http://schemas.microsoft.com/office/powerpoint/2010/main" val="3193513230"/>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867987" y="833736"/>
            <a:ext cx="3466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latin typeface="Arial" panose="020B0604020202020204" pitchFamily="34" charset="0"/>
              </a:rPr>
              <a:t>Diversification Growth</a:t>
            </a:r>
          </a:p>
        </p:txBody>
      </p:sp>
      <p:sp>
        <p:nvSpPr>
          <p:cNvPr id="22531" name="Rectangle 3"/>
          <p:cNvSpPr>
            <a:spLocks noChangeArrowheads="1"/>
          </p:cNvSpPr>
          <p:nvPr/>
        </p:nvSpPr>
        <p:spPr bwMode="auto">
          <a:xfrm>
            <a:off x="1905000" y="1600201"/>
            <a:ext cx="1038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000000"/>
                </a:solidFill>
                <a:latin typeface="Arial" panose="020B0604020202020204" pitchFamily="34" charset="0"/>
              </a:rPr>
              <a:t>This strategy involves developing new products to be sold in new markets. </a:t>
            </a:r>
          </a:p>
        </p:txBody>
      </p:sp>
      <p:sp>
        <p:nvSpPr>
          <p:cNvPr id="22532" name="Rectangle 4"/>
          <p:cNvSpPr>
            <a:spLocks noChangeArrowheads="1"/>
          </p:cNvSpPr>
          <p:nvPr/>
        </p:nvSpPr>
        <p:spPr bwMode="auto">
          <a:xfrm>
            <a:off x="5334000" y="5562600"/>
            <a:ext cx="231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0000"/>
                </a:solidFill>
                <a:latin typeface="Arial" panose="020B0604020202020204" pitchFamily="34" charset="0"/>
              </a:rPr>
              <a:t>Diversification Strategies</a:t>
            </a:r>
          </a:p>
        </p:txBody>
      </p:sp>
      <p:sp>
        <p:nvSpPr>
          <p:cNvPr id="22533" name="Rectangle 5"/>
          <p:cNvSpPr>
            <a:spLocks noChangeArrowheads="1"/>
          </p:cNvSpPr>
          <p:nvPr/>
        </p:nvSpPr>
        <p:spPr bwMode="auto">
          <a:xfrm>
            <a:off x="4419600" y="2971800"/>
            <a:ext cx="4267200" cy="198120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Text Box 6"/>
          <p:cNvSpPr txBox="1">
            <a:spLocks noChangeArrowheads="1"/>
          </p:cNvSpPr>
          <p:nvPr/>
        </p:nvSpPr>
        <p:spPr bwMode="auto">
          <a:xfrm>
            <a:off x="2667000" y="2362201"/>
            <a:ext cx="731520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30238">
              <a:defRPr sz="2400">
                <a:solidFill>
                  <a:schemeClr val="tx1"/>
                </a:solidFill>
                <a:latin typeface="Times New Roman" panose="02020603050405020304" pitchFamily="18" charset="0"/>
              </a:defRPr>
            </a:lvl1pPr>
            <a:lvl2pPr defTabSz="630238">
              <a:defRPr sz="2400">
                <a:solidFill>
                  <a:schemeClr val="tx1"/>
                </a:solidFill>
                <a:latin typeface="Times New Roman" panose="02020603050405020304" pitchFamily="18" charset="0"/>
              </a:defRPr>
            </a:lvl2pPr>
            <a:lvl3pPr defTabSz="630238">
              <a:defRPr sz="2400">
                <a:solidFill>
                  <a:schemeClr val="tx1"/>
                </a:solidFill>
                <a:latin typeface="Times New Roman" panose="02020603050405020304" pitchFamily="18" charset="0"/>
              </a:defRPr>
            </a:lvl3pPr>
            <a:lvl4pPr defTabSz="630238">
              <a:defRPr sz="2400">
                <a:solidFill>
                  <a:schemeClr val="tx1"/>
                </a:solidFill>
                <a:latin typeface="Times New Roman" panose="02020603050405020304" pitchFamily="18" charset="0"/>
              </a:defRPr>
            </a:lvl4pPr>
            <a:lvl5pPr defTabSz="630238">
              <a:defRPr sz="2400">
                <a:solidFill>
                  <a:schemeClr val="tx1"/>
                </a:solidFill>
                <a:latin typeface="Times New Roman" panose="02020603050405020304" pitchFamily="18" charset="0"/>
              </a:defRPr>
            </a:lvl5pPr>
            <a:lvl6pPr defTabSz="630238" fontAlgn="base">
              <a:spcBef>
                <a:spcPct val="0"/>
              </a:spcBef>
              <a:spcAft>
                <a:spcPct val="0"/>
              </a:spcAft>
              <a:defRPr sz="2400">
                <a:solidFill>
                  <a:schemeClr val="tx1"/>
                </a:solidFill>
                <a:latin typeface="Times New Roman" panose="02020603050405020304" pitchFamily="18" charset="0"/>
              </a:defRPr>
            </a:lvl6pPr>
            <a:lvl7pPr defTabSz="630238" fontAlgn="base">
              <a:spcBef>
                <a:spcPct val="0"/>
              </a:spcBef>
              <a:spcAft>
                <a:spcPct val="0"/>
              </a:spcAft>
              <a:defRPr sz="2400">
                <a:solidFill>
                  <a:schemeClr val="tx1"/>
                </a:solidFill>
                <a:latin typeface="Times New Roman" panose="02020603050405020304" pitchFamily="18" charset="0"/>
              </a:defRPr>
            </a:lvl7pPr>
            <a:lvl8pPr defTabSz="630238" fontAlgn="base">
              <a:spcBef>
                <a:spcPct val="0"/>
              </a:spcBef>
              <a:spcAft>
                <a:spcPct val="0"/>
              </a:spcAft>
              <a:defRPr sz="2400">
                <a:solidFill>
                  <a:schemeClr val="tx1"/>
                </a:solidFill>
                <a:latin typeface="Times New Roman" panose="02020603050405020304" pitchFamily="18" charset="0"/>
              </a:defRPr>
            </a:lvl8pPr>
            <a:lvl9pPr defTabSz="630238"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400" b="1">
                <a:latin typeface="Arial" panose="020B0604020202020204" pitchFamily="34" charset="0"/>
                <a:cs typeface="Arial" panose="020B0604020202020204" pitchFamily="34" charset="0"/>
              </a:rPr>
              <a:t>                    Markets</a:t>
            </a:r>
          </a:p>
          <a:p>
            <a:pPr>
              <a:spcBef>
                <a:spcPct val="50000"/>
              </a:spcBef>
            </a:pPr>
            <a:r>
              <a:rPr lang="en-GB" altLang="en-US" sz="1400" b="1">
                <a:latin typeface="Arial" panose="020B0604020202020204" pitchFamily="34" charset="0"/>
                <a:cs typeface="Arial" panose="020B0604020202020204" pitchFamily="34" charset="0"/>
              </a:rPr>
              <a:t>			</a:t>
            </a:r>
            <a:r>
              <a:rPr lang="en-GB" altLang="en-US" sz="1400">
                <a:latin typeface="Arial" panose="020B0604020202020204" pitchFamily="34" charset="0"/>
                <a:cs typeface="Arial" panose="020B0604020202020204" pitchFamily="34" charset="0"/>
              </a:rPr>
              <a:t>Present Markets</a:t>
            </a:r>
            <a:r>
              <a:rPr lang="en-GB" altLang="en-US" sz="1400" b="1">
                <a:latin typeface="Arial" panose="020B0604020202020204" pitchFamily="34" charset="0"/>
                <a:cs typeface="Arial" panose="020B0604020202020204" pitchFamily="34" charset="0"/>
              </a:rPr>
              <a:t>                            </a:t>
            </a:r>
            <a:r>
              <a:rPr lang="en-GB" altLang="en-US" sz="1400">
                <a:latin typeface="Arial" panose="020B0604020202020204" pitchFamily="34" charset="0"/>
                <a:cs typeface="Arial" panose="020B0604020202020204" pitchFamily="34" charset="0"/>
              </a:rPr>
              <a:t>New Markets</a:t>
            </a:r>
          </a:p>
          <a:p>
            <a:pPr>
              <a:spcBef>
                <a:spcPct val="50000"/>
              </a:spcBef>
            </a:pPr>
            <a:endParaRPr lang="en-GB" altLang="en-US" sz="800" b="1">
              <a:latin typeface="Arial" panose="020B0604020202020204" pitchFamily="34" charset="0"/>
              <a:cs typeface="Arial" panose="020B0604020202020204" pitchFamily="34" charset="0"/>
            </a:endParaRPr>
          </a:p>
          <a:p>
            <a:pPr>
              <a:spcBef>
                <a:spcPct val="50000"/>
              </a:spcBef>
            </a:pPr>
            <a:r>
              <a:rPr lang="en-GB" altLang="en-US" sz="1400">
                <a:latin typeface="Arial" panose="020B0604020202020204" pitchFamily="34" charset="0"/>
                <a:cs typeface="Arial" panose="020B0604020202020204" pitchFamily="34" charset="0"/>
              </a:rPr>
              <a:t>Unrelated to</a:t>
            </a:r>
            <a:r>
              <a:rPr lang="en-GB" altLang="en-US" sz="1400" b="1">
                <a:latin typeface="Arial" panose="020B0604020202020204" pitchFamily="34" charset="0"/>
                <a:cs typeface="Arial" panose="020B0604020202020204" pitchFamily="34" charset="0"/>
              </a:rPr>
              <a:t>             	</a:t>
            </a:r>
            <a:r>
              <a:rPr lang="en-GB" altLang="en-US" sz="1400" b="1">
                <a:solidFill>
                  <a:schemeClr val="bg1"/>
                </a:solidFill>
                <a:latin typeface="Arial" panose="020B0604020202020204" pitchFamily="34" charset="0"/>
                <a:cs typeface="Arial" panose="020B0604020202020204" pitchFamily="34" charset="0"/>
              </a:rPr>
              <a:t>Horizontal       			Conglomerate</a:t>
            </a:r>
            <a:br>
              <a:rPr lang="en-GB" altLang="en-US" sz="1400" b="1">
                <a:solidFill>
                  <a:schemeClr val="bg1"/>
                </a:solidFill>
                <a:latin typeface="Arial" panose="020B0604020202020204" pitchFamily="34" charset="0"/>
                <a:cs typeface="Arial" panose="020B0604020202020204" pitchFamily="34" charset="0"/>
              </a:rPr>
            </a:br>
            <a:r>
              <a:rPr lang="en-GB" altLang="en-US" sz="1400">
                <a:latin typeface="Arial" panose="020B0604020202020204" pitchFamily="34" charset="0"/>
                <a:cs typeface="Arial" panose="020B0604020202020204" pitchFamily="34" charset="0"/>
              </a:rPr>
              <a:t>Current Products</a:t>
            </a:r>
            <a:r>
              <a:rPr lang="en-GB" altLang="en-US" sz="1400" b="1">
                <a:solidFill>
                  <a:schemeClr val="bg1"/>
                </a:solidFill>
                <a:latin typeface="Arial" panose="020B0604020202020204" pitchFamily="34" charset="0"/>
                <a:cs typeface="Arial" panose="020B0604020202020204" pitchFamily="34" charset="0"/>
              </a:rPr>
              <a:t>         diversification           		diversification</a:t>
            </a:r>
          </a:p>
          <a:p>
            <a:pPr>
              <a:spcBef>
                <a:spcPct val="50000"/>
              </a:spcBef>
            </a:pPr>
            <a:r>
              <a:rPr lang="en-GB" altLang="en-US" sz="800" b="1">
                <a:latin typeface="Arial" panose="020B0604020202020204" pitchFamily="34" charset="0"/>
                <a:cs typeface="Arial" panose="020B0604020202020204" pitchFamily="34" charset="0"/>
              </a:rPr>
              <a:t> </a:t>
            </a:r>
          </a:p>
          <a:p>
            <a:pPr>
              <a:spcBef>
                <a:spcPct val="50000"/>
              </a:spcBef>
            </a:pPr>
            <a:r>
              <a:rPr lang="en-GB" altLang="en-US" sz="1400" b="1">
                <a:latin typeface="Arial" panose="020B0604020202020204" pitchFamily="34" charset="0"/>
                <a:cs typeface="Arial" panose="020B0604020202020204" pitchFamily="34" charset="0"/>
              </a:rPr>
              <a:t>New Products </a:t>
            </a:r>
          </a:p>
          <a:p>
            <a:pPr>
              <a:spcBef>
                <a:spcPct val="50000"/>
              </a:spcBef>
            </a:pPr>
            <a:r>
              <a:rPr lang="en-GB" altLang="en-US" sz="1400" b="1">
                <a:latin typeface="Arial" panose="020B0604020202020204" pitchFamily="34" charset="0"/>
                <a:cs typeface="Arial" panose="020B0604020202020204" pitchFamily="34" charset="0"/>
              </a:rPr>
              <a:t> 			</a:t>
            </a:r>
            <a:r>
              <a:rPr lang="en-GB" altLang="en-US" sz="1400" b="1">
                <a:solidFill>
                  <a:schemeClr val="bg1"/>
                </a:solidFill>
                <a:latin typeface="Arial" panose="020B0604020202020204" pitchFamily="34" charset="0"/>
                <a:cs typeface="Arial" panose="020B0604020202020204" pitchFamily="34" charset="0"/>
              </a:rPr>
              <a:t>Integrated	              	Concentric</a:t>
            </a:r>
            <a:br>
              <a:rPr lang="en-GB" altLang="en-US" sz="1400" b="1">
                <a:solidFill>
                  <a:schemeClr val="bg1"/>
                </a:solidFill>
                <a:latin typeface="Arial" panose="020B0604020202020204" pitchFamily="34" charset="0"/>
                <a:cs typeface="Arial" panose="020B0604020202020204" pitchFamily="34" charset="0"/>
              </a:rPr>
            </a:br>
            <a:r>
              <a:rPr lang="en-GB" altLang="en-US" sz="1400">
                <a:latin typeface="Arial" panose="020B0604020202020204" pitchFamily="34" charset="0"/>
                <a:cs typeface="Arial" panose="020B0604020202020204" pitchFamily="34" charset="0"/>
              </a:rPr>
              <a:t>Related to</a:t>
            </a:r>
            <a:r>
              <a:rPr lang="en-GB" altLang="en-US" sz="1400" b="1">
                <a:latin typeface="Arial" panose="020B0604020202020204" pitchFamily="34" charset="0"/>
                <a:cs typeface="Arial" panose="020B0604020202020204" pitchFamily="34" charset="0"/>
              </a:rPr>
              <a:t>   		</a:t>
            </a:r>
            <a:r>
              <a:rPr lang="en-GB" altLang="en-US" sz="1400" b="1">
                <a:solidFill>
                  <a:schemeClr val="bg1"/>
                </a:solidFill>
                <a:latin typeface="Arial" panose="020B0604020202020204" pitchFamily="34" charset="0"/>
                <a:cs typeface="Arial" panose="020B0604020202020204" pitchFamily="34" charset="0"/>
              </a:rPr>
              <a:t>diversification</a:t>
            </a:r>
            <a:br>
              <a:rPr lang="en-GB" altLang="en-US" sz="1400" b="1">
                <a:solidFill>
                  <a:schemeClr val="bg1"/>
                </a:solidFill>
                <a:latin typeface="Arial" panose="020B0604020202020204" pitchFamily="34" charset="0"/>
                <a:cs typeface="Arial" panose="020B0604020202020204" pitchFamily="34" charset="0"/>
              </a:rPr>
            </a:br>
            <a:r>
              <a:rPr lang="en-GB" altLang="en-US" sz="1400">
                <a:latin typeface="Arial" panose="020B0604020202020204" pitchFamily="34" charset="0"/>
                <a:cs typeface="Arial" panose="020B0604020202020204" pitchFamily="34" charset="0"/>
              </a:rPr>
              <a:t>Current Products</a:t>
            </a:r>
            <a:endParaRPr lang="en-US" altLang="en-US" sz="1400">
              <a:latin typeface="Arial" panose="020B0604020202020204" pitchFamily="34" charset="0"/>
              <a:cs typeface="Arial" panose="020B0604020202020204" pitchFamily="34" charset="0"/>
            </a:endParaRPr>
          </a:p>
        </p:txBody>
      </p:sp>
      <p:sp>
        <p:nvSpPr>
          <p:cNvPr id="22535" name="Line 7"/>
          <p:cNvSpPr>
            <a:spLocks noChangeShapeType="1"/>
          </p:cNvSpPr>
          <p:nvPr/>
        </p:nvSpPr>
        <p:spPr bwMode="auto">
          <a:xfrm>
            <a:off x="6477000" y="2971800"/>
            <a:ext cx="1588" cy="1981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8"/>
          <p:cNvSpPr>
            <a:spLocks noChangeShapeType="1"/>
          </p:cNvSpPr>
          <p:nvPr/>
        </p:nvSpPr>
        <p:spPr bwMode="auto">
          <a:xfrm>
            <a:off x="4419600" y="3810000"/>
            <a:ext cx="4267200" cy="15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Text Box 9"/>
          <p:cNvSpPr txBox="1">
            <a:spLocks noChangeArrowheads="1"/>
          </p:cNvSpPr>
          <p:nvPr/>
        </p:nvSpPr>
        <p:spPr bwMode="auto">
          <a:xfrm>
            <a:off x="6934200" y="441960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400" b="1">
                <a:solidFill>
                  <a:schemeClr val="bg1"/>
                </a:solidFill>
                <a:latin typeface="Arial" panose="020B0604020202020204" pitchFamily="34" charset="0"/>
                <a:cs typeface="Arial" panose="020B0604020202020204" pitchFamily="34" charset="0"/>
              </a:rPr>
              <a:t>diversification</a:t>
            </a:r>
            <a:br>
              <a:rPr lang="en-GB" altLang="en-US" sz="1400" b="1">
                <a:solidFill>
                  <a:schemeClr val="bg1"/>
                </a:solidFill>
                <a:latin typeface="Arial" panose="020B0604020202020204" pitchFamily="34" charset="0"/>
                <a:cs typeface="Arial" panose="020B0604020202020204" pitchFamily="34" charset="0"/>
              </a:rPr>
            </a:br>
            <a:endParaRPr lang="en-US" altLang="en-US" sz="1400" b="1">
              <a:solidFill>
                <a:schemeClr val="bg1"/>
              </a:solidFill>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5221C2A2-681C-420A-A75D-147CDA765AC2}" type="slidenum">
              <a:rPr lang="en-US" smtClean="0"/>
              <a:pPr/>
              <a:t>24</a:t>
            </a:fld>
            <a:endParaRPr lang="en-US"/>
          </a:p>
        </p:txBody>
      </p:sp>
    </p:spTree>
    <p:extLst>
      <p:ext uri="{BB962C8B-B14F-4D97-AF65-F5344CB8AC3E}">
        <p14:creationId xmlns:p14="http://schemas.microsoft.com/office/powerpoint/2010/main" val="416414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836" y="425003"/>
            <a:ext cx="10515600" cy="6048174"/>
          </a:xfrm>
        </p:spPr>
        <p:txBody>
          <a:bodyPr>
            <a:normAutofit fontScale="85000" lnSpcReduction="10000"/>
          </a:bodyPr>
          <a:lstStyle/>
          <a:p>
            <a:pPr>
              <a:buFont typeface="Wingdings" panose="05000000000000000000" pitchFamily="2" charset="2"/>
              <a:buChar char="Ø"/>
            </a:pPr>
            <a:r>
              <a:rPr lang="en-US" sz="2400" b="1" dirty="0"/>
              <a:t>Organization &amp; Organizational Culture</a:t>
            </a:r>
          </a:p>
          <a:p>
            <a:pPr marL="0" indent="0">
              <a:buNone/>
            </a:pPr>
            <a:r>
              <a:rPr lang="en-US" dirty="0">
                <a:latin typeface="Times New Roman" panose="02020603050405020304" pitchFamily="18" charset="0"/>
                <a:cs typeface="Times New Roman" panose="02020603050405020304" pitchFamily="18" charset="0"/>
              </a:rPr>
              <a:t>A company’s organization consists of its structures, policies, &amp; corporate culture, all of which can become dysfunctional in a rapidly changing business environment.</a:t>
            </a:r>
          </a:p>
          <a:p>
            <a:pPr marL="0" indent="0">
              <a:buNone/>
            </a:pPr>
            <a:r>
              <a:rPr lang="en-US" dirty="0">
                <a:latin typeface="Times New Roman" panose="02020603050405020304" pitchFamily="18" charset="0"/>
                <a:cs typeface="Times New Roman" panose="02020603050405020304" pitchFamily="18" charset="0"/>
              </a:rPr>
              <a:t>Corporate culture is defined as “ the shared experiences, stories, beliefs, &amp; norms that characterize an organization.”</a:t>
            </a:r>
          </a:p>
          <a:p>
            <a:pPr marL="0" indent="0">
              <a:buNone/>
            </a:pPr>
            <a:endParaRPr lang="en-US" dirty="0"/>
          </a:p>
          <a:p>
            <a:pPr>
              <a:buFont typeface="Wingdings" panose="05000000000000000000" pitchFamily="2" charset="2"/>
              <a:buChar char="Ø"/>
            </a:pPr>
            <a:r>
              <a:rPr lang="en-US" sz="2400" b="1" dirty="0"/>
              <a:t>Marketing innovation</a:t>
            </a:r>
          </a:p>
          <a:p>
            <a:pPr marL="0" indent="0">
              <a:buNone/>
            </a:pPr>
            <a:r>
              <a:rPr lang="en-US" dirty="0">
                <a:latin typeface="Times New Roman" panose="02020603050405020304" pitchFamily="18" charset="0"/>
                <a:cs typeface="Times New Roman" panose="02020603050405020304" pitchFamily="18" charset="0"/>
              </a:rPr>
              <a:t>Innovation in marketing is critical. Imaginative ideas on strategy exist in many places within a company. Senior manager should identify &amp; encourage fresh ideas from three underrepresented groups:</a:t>
            </a:r>
          </a:p>
          <a:p>
            <a:pPr marL="0" indent="0">
              <a:buNone/>
            </a:pPr>
            <a:r>
              <a:rPr lang="en-US" dirty="0">
                <a:latin typeface="Times New Roman" panose="02020603050405020304" pitchFamily="18" charset="0"/>
                <a:cs typeface="Times New Roman" panose="02020603050405020304" pitchFamily="18" charset="0"/>
              </a:rPr>
              <a:t>Employees with youthful or diverse perspectives, employees far removed from company headquarters, &amp; employees new to the industry.</a:t>
            </a:r>
          </a:p>
          <a:p>
            <a:pPr marL="0" indent="0">
              <a:buNone/>
            </a:pPr>
            <a:r>
              <a:rPr lang="en-US" dirty="0">
                <a:latin typeface="Times New Roman" panose="02020603050405020304" pitchFamily="18" charset="0"/>
                <a:cs typeface="Times New Roman" panose="02020603050405020304" pitchFamily="18" charset="0"/>
              </a:rPr>
              <a:t>Each group can challenge company orthodoxy &amp; stimulate new ideas.</a:t>
            </a:r>
          </a:p>
          <a:p>
            <a:pPr marL="0" indent="0">
              <a:buNone/>
            </a:pPr>
            <a:endParaRPr lang="en-US" b="1"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25</a:t>
            </a:fld>
            <a:endParaRPr lang="en-US"/>
          </a:p>
        </p:txBody>
      </p:sp>
    </p:spTree>
    <p:extLst>
      <p:ext uri="{BB962C8B-B14F-4D97-AF65-F5344CB8AC3E}">
        <p14:creationId xmlns:p14="http://schemas.microsoft.com/office/powerpoint/2010/main" val="35093365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73" y="296215"/>
            <a:ext cx="10364451" cy="1596177"/>
          </a:xfrm>
        </p:spPr>
        <p:txBody>
          <a:bodyPr>
            <a:normAutofit/>
          </a:bodyPr>
          <a:lstStyle/>
          <a:p>
            <a:r>
              <a:rPr lang="en-US" sz="4400" dirty="0">
                <a:latin typeface="Bernard MT Condensed" panose="02050806060905020404" pitchFamily="18" charset="0"/>
              </a:rPr>
              <a:t>BUSINESS UNIT STRATEGIC PLANNING</a:t>
            </a:r>
            <a:br>
              <a:rPr lang="en-US" dirty="0"/>
            </a:br>
            <a:r>
              <a:rPr lang="en-US" sz="2800" b="1" u="sng" dirty="0"/>
              <a:t>The business unit strategic-planning process</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7318450"/>
              </p:ext>
            </p:extLst>
          </p:nvPr>
        </p:nvGraphicFramePr>
        <p:xfrm>
          <a:off x="-708339" y="1690688"/>
          <a:ext cx="9878096" cy="3789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041001553"/>
              </p:ext>
            </p:extLst>
          </p:nvPr>
        </p:nvGraphicFramePr>
        <p:xfrm>
          <a:off x="4597758" y="1371601"/>
          <a:ext cx="4443211" cy="43144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3467397075"/>
              </p:ext>
            </p:extLst>
          </p:nvPr>
        </p:nvGraphicFramePr>
        <p:xfrm>
          <a:off x="9272788" y="2980685"/>
          <a:ext cx="2919212" cy="10962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Right Arrow 7"/>
          <p:cNvSpPr/>
          <p:nvPr/>
        </p:nvSpPr>
        <p:spPr>
          <a:xfrm>
            <a:off x="9105362" y="3425781"/>
            <a:ext cx="154547" cy="20606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cxnSp>
        <p:nvCxnSpPr>
          <p:cNvPr id="14" name="Straight Arrow Connector 13"/>
          <p:cNvCxnSpPr/>
          <p:nvPr/>
        </p:nvCxnSpPr>
        <p:spPr>
          <a:xfrm flipH="1">
            <a:off x="4288665" y="2781837"/>
            <a:ext cx="180304"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68969" y="2794716"/>
            <a:ext cx="0" cy="154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288665" y="4340180"/>
            <a:ext cx="180304"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1"/>
          </p:cNvCxnSpPr>
          <p:nvPr/>
        </p:nvCxnSpPr>
        <p:spPr>
          <a:xfrm>
            <a:off x="4468969" y="3528812"/>
            <a:ext cx="1287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91673" y="6117465"/>
            <a:ext cx="10573555" cy="386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46987" y="3205646"/>
            <a:ext cx="1390918" cy="646331"/>
          </a:xfrm>
          <a:prstGeom prst="rect">
            <a:avLst/>
          </a:prstGeom>
          <a:noFill/>
        </p:spPr>
        <p:txBody>
          <a:bodyPr wrap="square" rtlCol="0">
            <a:spAutoFit/>
          </a:bodyPr>
          <a:lstStyle/>
          <a:p>
            <a:r>
              <a:rPr lang="en-US" dirty="0"/>
              <a:t>SWOT Analysis</a:t>
            </a:r>
          </a:p>
        </p:txBody>
      </p:sp>
      <p:cxnSp>
        <p:nvCxnSpPr>
          <p:cNvPr id="31" name="Straight Arrow Connector 30"/>
          <p:cNvCxnSpPr/>
          <p:nvPr/>
        </p:nvCxnSpPr>
        <p:spPr>
          <a:xfrm flipV="1">
            <a:off x="991673" y="5396248"/>
            <a:ext cx="0" cy="72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142446" y="4971245"/>
            <a:ext cx="0" cy="114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280338" y="4279340"/>
            <a:ext cx="12879" cy="185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928834" y="4176310"/>
            <a:ext cx="12879" cy="196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422783" y="4365939"/>
            <a:ext cx="13294" cy="17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9925665" y="4279340"/>
            <a:ext cx="23368" cy="1876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1565228" y="4365939"/>
            <a:ext cx="0" cy="17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5221C2A2-681C-420A-A75D-147CDA765AC2}" type="slidenum">
              <a:rPr lang="en-US" smtClean="0"/>
              <a:pPr/>
              <a:t>26</a:t>
            </a:fld>
            <a:endParaRPr lang="en-US"/>
          </a:p>
        </p:txBody>
      </p:sp>
    </p:spTree>
    <p:extLst>
      <p:ext uri="{BB962C8B-B14F-4D97-AF65-F5344CB8AC3E}">
        <p14:creationId xmlns:p14="http://schemas.microsoft.com/office/powerpoint/2010/main" val="469934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normAutofit/>
          </a:bodyPr>
          <a:lstStyle/>
          <a:p>
            <a:r>
              <a:rPr lang="en-US" sz="3000" b="1" dirty="0"/>
              <a:t>BUSINESS MISSION</a:t>
            </a:r>
          </a:p>
          <a:p>
            <a:pPr marL="0" indent="0">
              <a:buNone/>
            </a:pPr>
            <a:r>
              <a:rPr lang="en-US" sz="2200" dirty="0">
                <a:latin typeface="Times New Roman" panose="02020603050405020304" pitchFamily="18" charset="0"/>
                <a:cs typeface="Times New Roman" panose="02020603050405020304" pitchFamily="18" charset="0"/>
              </a:rPr>
              <a:t>Each business units needs to define its specific mission within the broader company mission.</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Focus on limited number of goals</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Stress major policies and values</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Define major competitive spheres</a:t>
            </a:r>
          </a:p>
          <a:p>
            <a:pPr marL="0" indent="0">
              <a:buNone/>
            </a:pPr>
            <a:endParaRPr lang="en-US" dirty="0"/>
          </a:p>
          <a:p>
            <a:r>
              <a:rPr lang="en-US" sz="3000" b="1" dirty="0"/>
              <a:t>SWOT ANALYSIS</a:t>
            </a:r>
          </a:p>
          <a:p>
            <a:pPr marL="0" indent="0">
              <a:buNone/>
            </a:pPr>
            <a:r>
              <a:rPr lang="en-US" sz="2200" dirty="0">
                <a:latin typeface="Times New Roman" panose="02020603050405020304" pitchFamily="18" charset="0"/>
                <a:cs typeface="Times New Roman" panose="02020603050405020304" pitchFamily="18" charset="0"/>
              </a:rPr>
              <a:t>An important exercise undertaken by many businesses at this level is to conduct strengths, weaknesses, opportunities and threats (SWOT) analysis to spot the right opportunities to match the business unit’s strengths and also identify weaknesses and serious threats and their likelihood of occurrence that may hamper the business unit’s growth prospects.</a:t>
            </a:r>
          </a:p>
          <a:p>
            <a:pPr marL="0" indent="0">
              <a:buNone/>
            </a:pPr>
            <a:r>
              <a:rPr lang="en-US" sz="2200" dirty="0">
                <a:latin typeface="Times New Roman" panose="02020603050405020304" pitchFamily="18" charset="0"/>
                <a:cs typeface="Times New Roman" panose="02020603050405020304" pitchFamily="18" charset="0"/>
              </a:rPr>
              <a:t>It’s a way of monitoring the external &amp; internal marketing environment.</a:t>
            </a:r>
          </a:p>
          <a:p>
            <a:pPr marL="0" indent="0">
              <a:buNone/>
            </a:pPr>
            <a:endParaRPr lang="en-US" sz="2400" b="1" dirty="0"/>
          </a:p>
          <a:p>
            <a:pPr marL="0" indent="0">
              <a:buNone/>
            </a:pPr>
            <a:endParaRPr lang="en-US" sz="2400" b="1" dirty="0"/>
          </a:p>
          <a:p>
            <a:pPr marL="0" indent="0">
              <a:buNone/>
            </a:pPr>
            <a:endParaRPr lang="en-US" sz="2400" b="1"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27</a:t>
            </a:fld>
            <a:endParaRPr lang="en-US"/>
          </a:p>
        </p:txBody>
      </p:sp>
    </p:spTree>
    <p:extLst>
      <p:ext uri="{BB962C8B-B14F-4D97-AF65-F5344CB8AC3E}">
        <p14:creationId xmlns:p14="http://schemas.microsoft.com/office/powerpoint/2010/main" val="30567560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54933" y="962477"/>
            <a:ext cx="4682134" cy="2334970"/>
          </a:xfrm>
          <a:prstGeom prst="rect">
            <a:avLst/>
          </a:prstGeom>
        </p:spPr>
      </p:pic>
      <p:cxnSp>
        <p:nvCxnSpPr>
          <p:cNvPr id="6" name="Straight Connector 5"/>
          <p:cNvCxnSpPr>
            <a:stCxn id="4" idx="0"/>
            <a:endCxn id="4" idx="2"/>
          </p:cNvCxnSpPr>
          <p:nvPr/>
        </p:nvCxnSpPr>
        <p:spPr>
          <a:xfrm>
            <a:off x="6096000" y="962477"/>
            <a:ext cx="0" cy="2334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52943" y="950055"/>
            <a:ext cx="4882498" cy="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035640" y="1589049"/>
            <a:ext cx="0" cy="117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503570" y="2761027"/>
            <a:ext cx="1043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574405" y="1390918"/>
            <a:ext cx="1043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38659" y="962477"/>
            <a:ext cx="0" cy="2334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452943" y="3309870"/>
            <a:ext cx="4882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335441" y="962477"/>
            <a:ext cx="0" cy="2334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52943" y="1945167"/>
            <a:ext cx="48824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15178" y="372023"/>
            <a:ext cx="3753656" cy="461665"/>
          </a:xfrm>
          <a:prstGeom prst="rect">
            <a:avLst/>
          </a:prstGeom>
          <a:noFill/>
        </p:spPr>
        <p:txBody>
          <a:bodyPr wrap="none" rtlCol="0">
            <a:spAutoFit/>
          </a:bodyPr>
          <a:lstStyle/>
          <a:p>
            <a:r>
              <a:rPr lang="en-US" sz="2400" b="1" dirty="0"/>
              <a:t>FOUR CELL SQUARE MATRIX</a:t>
            </a:r>
          </a:p>
        </p:txBody>
      </p:sp>
      <p:sp>
        <p:nvSpPr>
          <p:cNvPr id="36" name="Rectangle 35"/>
          <p:cNvSpPr/>
          <p:nvPr/>
        </p:nvSpPr>
        <p:spPr>
          <a:xfrm>
            <a:off x="1341014" y="3923877"/>
            <a:ext cx="9077994" cy="2739211"/>
          </a:xfrm>
          <a:prstGeom prst="rect">
            <a:avLst/>
          </a:prstGeom>
        </p:spPr>
        <p:txBody>
          <a:bodyPr wrap="square">
            <a:spAutoFit/>
          </a:bodyPr>
          <a:lstStyle/>
          <a:p>
            <a:pPr marL="342900" indent="-342900">
              <a:buFont typeface="Arial" panose="020B0604020202020204" pitchFamily="34" charset="0"/>
              <a:buChar char="•"/>
            </a:pPr>
            <a:r>
              <a:rPr lang="en-US" sz="2800" b="1" dirty="0"/>
              <a:t>GOAL FORMULATION &amp; MBO</a:t>
            </a:r>
          </a:p>
          <a:p>
            <a:endParaRPr lang="en-US" sz="2400" b="1" dirty="0"/>
          </a:p>
          <a:p>
            <a:r>
              <a:rPr lang="en-US" sz="2400" dirty="0">
                <a:latin typeface="Times New Roman" panose="02020603050405020304" pitchFamily="18" charset="0"/>
                <a:cs typeface="Times New Roman" panose="02020603050405020304" pitchFamily="18" charset="0"/>
              </a:rPr>
              <a:t>Requirements for using Management by Objectives (MBO)</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Unit’s objectives must be hierarchical</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Objectives should be quantitative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Goals should be realistic</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Objectives must be consistent</a:t>
            </a:r>
          </a:p>
        </p:txBody>
      </p:sp>
      <p:sp>
        <p:nvSpPr>
          <p:cNvPr id="14" name="Slide Number Placeholder 13"/>
          <p:cNvSpPr>
            <a:spLocks noGrp="1"/>
          </p:cNvSpPr>
          <p:nvPr>
            <p:ph type="sldNum" sz="quarter" idx="12"/>
          </p:nvPr>
        </p:nvSpPr>
        <p:spPr/>
        <p:txBody>
          <a:bodyPr/>
          <a:lstStyle/>
          <a:p>
            <a:fld id="{5221C2A2-681C-420A-A75D-147CDA765AC2}" type="slidenum">
              <a:rPr lang="en-US" smtClean="0"/>
              <a:pPr/>
              <a:t>28</a:t>
            </a:fld>
            <a:endParaRPr lang="en-US"/>
          </a:p>
        </p:txBody>
      </p:sp>
    </p:spTree>
    <p:extLst>
      <p:ext uri="{BB962C8B-B14F-4D97-AF65-F5344CB8AC3E}">
        <p14:creationId xmlns:p14="http://schemas.microsoft.com/office/powerpoint/2010/main" val="32460096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7"/>
          <p:cNvSpPr>
            <a:spLocks noChangeArrowheads="1"/>
          </p:cNvSpPr>
          <p:nvPr/>
        </p:nvSpPr>
        <p:spPr bwMode="auto">
          <a:xfrm>
            <a:off x="2743200" y="1905000"/>
            <a:ext cx="6858000" cy="350520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ChangeArrowheads="1"/>
          </p:cNvSpPr>
          <p:nvPr/>
        </p:nvSpPr>
        <p:spPr bwMode="auto">
          <a:xfrm>
            <a:off x="1890590" y="442910"/>
            <a:ext cx="834137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en-US" altLang="en-US" sz="2800" b="1" dirty="0">
                <a:latin typeface="Arial" panose="020B0604020202020204" pitchFamily="34" charset="0"/>
              </a:rPr>
              <a:t>STRATEGY FORMULATION</a:t>
            </a:r>
          </a:p>
          <a:p>
            <a:endParaRPr lang="en-US" altLang="en-US" sz="2800" b="1" dirty="0">
              <a:latin typeface="Arial" panose="020B0604020202020204" pitchFamily="34" charset="0"/>
            </a:endParaRPr>
          </a:p>
          <a:p>
            <a:r>
              <a:rPr lang="en-US" altLang="en-US" sz="2400" b="1" dirty="0">
                <a:solidFill>
                  <a:srgbClr val="CC0000"/>
                </a:solidFill>
                <a:latin typeface="Arial" panose="020B0604020202020204" pitchFamily="34" charset="0"/>
              </a:rPr>
              <a:t>Porter’s Generic Strategies</a:t>
            </a:r>
          </a:p>
        </p:txBody>
      </p:sp>
      <p:sp>
        <p:nvSpPr>
          <p:cNvPr id="12293" name="Rectangle 5"/>
          <p:cNvSpPr>
            <a:spLocks noChangeArrowheads="1"/>
          </p:cNvSpPr>
          <p:nvPr/>
        </p:nvSpPr>
        <p:spPr bwMode="auto">
          <a:xfrm>
            <a:off x="4495800" y="5841356"/>
            <a:ext cx="3032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rgbClr val="000000"/>
                </a:solidFill>
                <a:latin typeface="Arial" panose="020B0604020202020204" pitchFamily="34" charset="0"/>
              </a:rPr>
              <a:t>Porter’s Generic Strategies Model</a:t>
            </a:r>
          </a:p>
        </p:txBody>
      </p:sp>
      <p:sp>
        <p:nvSpPr>
          <p:cNvPr id="12347" name="Rectangle 59"/>
          <p:cNvSpPr>
            <a:spLocks noChangeArrowheads="1"/>
          </p:cNvSpPr>
          <p:nvPr/>
        </p:nvSpPr>
        <p:spPr bwMode="auto">
          <a:xfrm>
            <a:off x="4495800" y="2057400"/>
            <a:ext cx="4648200" cy="24384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514601" y="2208213"/>
            <a:ext cx="653223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High                             Lower Cost                   Cost Leadership</a:t>
            </a:r>
            <a:endParaRPr lang="en-US" altLang="en-US"/>
          </a:p>
        </p:txBody>
      </p:sp>
      <p:sp>
        <p:nvSpPr>
          <p:cNvPr id="12298" name="Rectangle 10"/>
          <p:cNvSpPr>
            <a:spLocks noChangeArrowheads="1"/>
          </p:cNvSpPr>
          <p:nvPr/>
        </p:nvSpPr>
        <p:spPr bwMode="auto">
          <a:xfrm>
            <a:off x="9075738" y="2208213"/>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299" name="Rectangle 11"/>
          <p:cNvSpPr>
            <a:spLocks noChangeArrowheads="1"/>
          </p:cNvSpPr>
          <p:nvPr/>
        </p:nvSpPr>
        <p:spPr bwMode="auto">
          <a:xfrm>
            <a:off x="2514601" y="2428875"/>
            <a:ext cx="637809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Focus                or                             Differentiation</a:t>
            </a:r>
            <a:endParaRPr lang="en-US" altLang="en-US"/>
          </a:p>
        </p:txBody>
      </p:sp>
      <p:sp>
        <p:nvSpPr>
          <p:cNvPr id="12300" name="Rectangle 12"/>
          <p:cNvSpPr>
            <a:spLocks noChangeArrowheads="1"/>
          </p:cNvSpPr>
          <p:nvPr/>
        </p:nvSpPr>
        <p:spPr bwMode="auto">
          <a:xfrm>
            <a:off x="8937625" y="2428875"/>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01" name="Rectangle 13"/>
          <p:cNvSpPr>
            <a:spLocks noChangeArrowheads="1"/>
          </p:cNvSpPr>
          <p:nvPr/>
        </p:nvSpPr>
        <p:spPr bwMode="auto">
          <a:xfrm>
            <a:off x="2514601" y="2651125"/>
            <a:ext cx="21688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02" name="Rectangle 14"/>
          <p:cNvSpPr>
            <a:spLocks noChangeArrowheads="1"/>
          </p:cNvSpPr>
          <p:nvPr/>
        </p:nvSpPr>
        <p:spPr bwMode="auto">
          <a:xfrm>
            <a:off x="4706939" y="2651125"/>
            <a:ext cx="21910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Differentiation </a:t>
            </a:r>
            <a:endParaRPr lang="en-US" altLang="en-US"/>
          </a:p>
        </p:txBody>
      </p:sp>
      <p:sp>
        <p:nvSpPr>
          <p:cNvPr id="12303" name="Rectangle 15"/>
          <p:cNvSpPr>
            <a:spLocks noChangeArrowheads="1"/>
          </p:cNvSpPr>
          <p:nvPr/>
        </p:nvSpPr>
        <p:spPr bwMode="auto">
          <a:xfrm>
            <a:off x="6907213" y="2651125"/>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06" name="Rectangle 18"/>
          <p:cNvSpPr>
            <a:spLocks noChangeArrowheads="1"/>
          </p:cNvSpPr>
          <p:nvPr/>
        </p:nvSpPr>
        <p:spPr bwMode="auto">
          <a:xfrm>
            <a:off x="2889250" y="3092450"/>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spAutoFit/>
          </a:bodyPr>
          <a:lstStyle/>
          <a:p>
            <a:r>
              <a:rPr lang="en-US" altLang="en-US" sz="1500" b="1" dirty="0">
                <a:solidFill>
                  <a:schemeClr val="bg1"/>
                </a:solidFill>
                <a:latin typeface="Arial" panose="020B0604020202020204" pitchFamily="34" charset="0"/>
              </a:rPr>
              <a:t>Competitive </a:t>
            </a:r>
            <a:endParaRPr lang="en-US" altLang="en-US" dirty="0">
              <a:solidFill>
                <a:schemeClr val="bg1"/>
              </a:solidFill>
            </a:endParaRPr>
          </a:p>
        </p:txBody>
      </p:sp>
      <p:sp>
        <p:nvSpPr>
          <p:cNvPr id="12307" name="Rectangle 19"/>
          <p:cNvSpPr>
            <a:spLocks noChangeArrowheads="1"/>
          </p:cNvSpPr>
          <p:nvPr/>
        </p:nvSpPr>
        <p:spPr bwMode="auto">
          <a:xfrm>
            <a:off x="4041775" y="3092450"/>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chemeClr val="bg1"/>
                </a:solidFill>
                <a:latin typeface="Arial" panose="020B0604020202020204" pitchFamily="34" charset="0"/>
              </a:rPr>
              <a:t> </a:t>
            </a:r>
            <a:endParaRPr lang="en-US" altLang="en-US">
              <a:solidFill>
                <a:schemeClr val="bg1"/>
              </a:solidFill>
            </a:endParaRPr>
          </a:p>
        </p:txBody>
      </p:sp>
      <p:sp>
        <p:nvSpPr>
          <p:cNvPr id="12309" name="Rectangle 21"/>
          <p:cNvSpPr>
            <a:spLocks noChangeArrowheads="1"/>
          </p:cNvSpPr>
          <p:nvPr/>
        </p:nvSpPr>
        <p:spPr bwMode="auto">
          <a:xfrm>
            <a:off x="2941639" y="3313113"/>
            <a:ext cx="974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spAutoFit/>
          </a:bodyPr>
          <a:lstStyle/>
          <a:p>
            <a:r>
              <a:rPr lang="en-US" altLang="en-US" sz="1500" b="1" dirty="0">
                <a:solidFill>
                  <a:schemeClr val="bg1"/>
                </a:solidFill>
                <a:latin typeface="Arial" panose="020B0604020202020204" pitchFamily="34" charset="0"/>
              </a:rPr>
              <a:t>Advantage</a:t>
            </a:r>
            <a:endParaRPr lang="en-US" altLang="en-US" dirty="0">
              <a:solidFill>
                <a:schemeClr val="bg1"/>
              </a:solidFill>
            </a:endParaRPr>
          </a:p>
        </p:txBody>
      </p:sp>
      <p:sp>
        <p:nvSpPr>
          <p:cNvPr id="12310" name="Rectangle 22"/>
          <p:cNvSpPr>
            <a:spLocks noChangeArrowheads="1"/>
          </p:cNvSpPr>
          <p:nvPr/>
        </p:nvSpPr>
        <p:spPr bwMode="auto">
          <a:xfrm>
            <a:off x="3924301" y="3313113"/>
            <a:ext cx="253915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11" name="Rectangle 23"/>
          <p:cNvSpPr>
            <a:spLocks noChangeArrowheads="1"/>
          </p:cNvSpPr>
          <p:nvPr/>
        </p:nvSpPr>
        <p:spPr bwMode="auto">
          <a:xfrm>
            <a:off x="6489700" y="3313113"/>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12" name="Rectangle 24"/>
          <p:cNvSpPr>
            <a:spLocks noChangeArrowheads="1"/>
          </p:cNvSpPr>
          <p:nvPr/>
        </p:nvSpPr>
        <p:spPr bwMode="auto">
          <a:xfrm>
            <a:off x="2514601" y="3533775"/>
            <a:ext cx="51886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No Differentiation  </a:t>
            </a:r>
            <a:endParaRPr lang="en-US" altLang="en-US"/>
          </a:p>
        </p:txBody>
      </p:sp>
      <p:sp>
        <p:nvSpPr>
          <p:cNvPr id="12313" name="Rectangle 25"/>
          <p:cNvSpPr>
            <a:spLocks noChangeArrowheads="1"/>
          </p:cNvSpPr>
          <p:nvPr/>
        </p:nvSpPr>
        <p:spPr bwMode="auto">
          <a:xfrm>
            <a:off x="7740650" y="3533775"/>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14" name="Rectangle 26"/>
          <p:cNvSpPr>
            <a:spLocks noChangeArrowheads="1"/>
          </p:cNvSpPr>
          <p:nvPr/>
        </p:nvSpPr>
        <p:spPr bwMode="auto">
          <a:xfrm>
            <a:off x="2427311" y="3484254"/>
            <a:ext cx="23804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dirty="0">
                <a:solidFill>
                  <a:srgbClr val="000000"/>
                </a:solidFill>
                <a:latin typeface="Arial" panose="020B0604020202020204" pitchFamily="34" charset="0"/>
              </a:rPr>
              <a:t>                                             </a:t>
            </a:r>
            <a:endParaRPr lang="en-US" altLang="en-US" dirty="0"/>
          </a:p>
        </p:txBody>
      </p:sp>
      <p:sp>
        <p:nvSpPr>
          <p:cNvPr id="12315" name="Rectangle 27"/>
          <p:cNvSpPr>
            <a:spLocks noChangeArrowheads="1"/>
          </p:cNvSpPr>
          <p:nvPr/>
        </p:nvSpPr>
        <p:spPr bwMode="auto">
          <a:xfrm>
            <a:off x="4919664" y="3754438"/>
            <a:ext cx="281487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No Cost Leadership</a:t>
            </a:r>
            <a:endParaRPr lang="en-US" altLang="en-US"/>
          </a:p>
        </p:txBody>
      </p:sp>
      <p:sp>
        <p:nvSpPr>
          <p:cNvPr id="12316" name="Rectangle 28"/>
          <p:cNvSpPr>
            <a:spLocks noChangeArrowheads="1"/>
          </p:cNvSpPr>
          <p:nvPr/>
        </p:nvSpPr>
        <p:spPr bwMode="auto">
          <a:xfrm>
            <a:off x="7740650" y="3754438"/>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17" name="Rectangle 29"/>
          <p:cNvSpPr>
            <a:spLocks noChangeArrowheads="1"/>
          </p:cNvSpPr>
          <p:nvPr/>
        </p:nvSpPr>
        <p:spPr bwMode="auto">
          <a:xfrm>
            <a:off x="2514601" y="3975100"/>
            <a:ext cx="47384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No Focus</a:t>
            </a:r>
            <a:endParaRPr lang="en-US" altLang="en-US"/>
          </a:p>
        </p:txBody>
      </p:sp>
      <p:sp>
        <p:nvSpPr>
          <p:cNvPr id="12318" name="Rectangle 30"/>
          <p:cNvSpPr>
            <a:spLocks noChangeArrowheads="1"/>
          </p:cNvSpPr>
          <p:nvPr/>
        </p:nvSpPr>
        <p:spPr bwMode="auto">
          <a:xfrm>
            <a:off x="7292975" y="3975100"/>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19" name="Rectangle 31"/>
          <p:cNvSpPr>
            <a:spLocks noChangeArrowheads="1"/>
          </p:cNvSpPr>
          <p:nvPr/>
        </p:nvSpPr>
        <p:spPr bwMode="auto">
          <a:xfrm>
            <a:off x="2514601" y="4195763"/>
            <a:ext cx="15709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Low</a:t>
            </a:r>
            <a:endParaRPr lang="en-US" altLang="en-US"/>
          </a:p>
        </p:txBody>
      </p:sp>
      <p:sp>
        <p:nvSpPr>
          <p:cNvPr id="12320" name="Rectangle 32"/>
          <p:cNvSpPr>
            <a:spLocks noChangeArrowheads="1"/>
          </p:cNvSpPr>
          <p:nvPr/>
        </p:nvSpPr>
        <p:spPr bwMode="auto">
          <a:xfrm>
            <a:off x="4097338" y="4195763"/>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24" name="Rectangle 36"/>
          <p:cNvSpPr>
            <a:spLocks noChangeArrowheads="1"/>
          </p:cNvSpPr>
          <p:nvPr/>
        </p:nvSpPr>
        <p:spPr bwMode="auto">
          <a:xfrm>
            <a:off x="2514600" y="4859338"/>
            <a:ext cx="57002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Narrow                                                           </a:t>
            </a:r>
            <a:endParaRPr lang="en-US" altLang="en-US"/>
          </a:p>
        </p:txBody>
      </p:sp>
      <p:sp>
        <p:nvSpPr>
          <p:cNvPr id="12325" name="Rectangle 37"/>
          <p:cNvSpPr>
            <a:spLocks noChangeArrowheads="1"/>
          </p:cNvSpPr>
          <p:nvPr/>
        </p:nvSpPr>
        <p:spPr bwMode="auto">
          <a:xfrm>
            <a:off x="8266114" y="4859338"/>
            <a:ext cx="10435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Broad</a:t>
            </a:r>
            <a:endParaRPr lang="en-US" altLang="en-US"/>
          </a:p>
        </p:txBody>
      </p:sp>
      <p:sp>
        <p:nvSpPr>
          <p:cNvPr id="12326" name="Rectangle 38"/>
          <p:cNvSpPr>
            <a:spLocks noChangeArrowheads="1"/>
          </p:cNvSpPr>
          <p:nvPr/>
        </p:nvSpPr>
        <p:spPr bwMode="auto">
          <a:xfrm>
            <a:off x="9312275" y="4859338"/>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27" name="Rectangle 39"/>
          <p:cNvSpPr>
            <a:spLocks noChangeArrowheads="1"/>
          </p:cNvSpPr>
          <p:nvPr/>
        </p:nvSpPr>
        <p:spPr bwMode="auto">
          <a:xfrm>
            <a:off x="2514601" y="5080000"/>
            <a:ext cx="35466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Target                    </a:t>
            </a:r>
            <a:endParaRPr lang="en-US" altLang="en-US"/>
          </a:p>
        </p:txBody>
      </p:sp>
      <p:sp>
        <p:nvSpPr>
          <p:cNvPr id="12328" name="Rectangle 40"/>
          <p:cNvSpPr>
            <a:spLocks noChangeArrowheads="1"/>
          </p:cNvSpPr>
          <p:nvPr/>
        </p:nvSpPr>
        <p:spPr bwMode="auto">
          <a:xfrm>
            <a:off x="6116638" y="5080000"/>
            <a:ext cx="1714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chemeClr val="bg1"/>
                </a:solidFill>
                <a:latin typeface="Arial" panose="020B0604020202020204" pitchFamily="34" charset="0"/>
              </a:rPr>
              <a:t>Competitive Scope</a:t>
            </a:r>
            <a:endParaRPr lang="en-US" altLang="en-US">
              <a:solidFill>
                <a:schemeClr val="bg1"/>
              </a:solidFill>
            </a:endParaRPr>
          </a:p>
        </p:txBody>
      </p:sp>
      <p:sp>
        <p:nvSpPr>
          <p:cNvPr id="12329" name="Rectangle 41"/>
          <p:cNvSpPr>
            <a:spLocks noChangeArrowheads="1"/>
          </p:cNvSpPr>
          <p:nvPr/>
        </p:nvSpPr>
        <p:spPr bwMode="auto">
          <a:xfrm>
            <a:off x="7847014" y="5080000"/>
            <a:ext cx="148361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Target </a:t>
            </a:r>
            <a:endParaRPr lang="en-US" altLang="en-US"/>
          </a:p>
        </p:txBody>
      </p:sp>
      <p:sp>
        <p:nvSpPr>
          <p:cNvPr id="12330" name="Rectangle 42"/>
          <p:cNvSpPr>
            <a:spLocks noChangeArrowheads="1"/>
          </p:cNvSpPr>
          <p:nvPr/>
        </p:nvSpPr>
        <p:spPr bwMode="auto">
          <a:xfrm>
            <a:off x="9364663" y="5080000"/>
            <a:ext cx="529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 </a:t>
            </a:r>
            <a:endParaRPr lang="en-US" altLang="en-US"/>
          </a:p>
        </p:txBody>
      </p:sp>
      <p:sp>
        <p:nvSpPr>
          <p:cNvPr id="12331" name="Freeform 43"/>
          <p:cNvSpPr>
            <a:spLocks/>
          </p:cNvSpPr>
          <p:nvPr/>
        </p:nvSpPr>
        <p:spPr bwMode="auto">
          <a:xfrm>
            <a:off x="6827838" y="2705100"/>
            <a:ext cx="2044700" cy="1728788"/>
          </a:xfrm>
          <a:custGeom>
            <a:avLst/>
            <a:gdLst>
              <a:gd name="T0" fmla="*/ 133 w 5148"/>
              <a:gd name="T1" fmla="*/ 4355 h 4356"/>
              <a:gd name="T2" fmla="*/ 396 w 5148"/>
              <a:gd name="T3" fmla="*/ 4343 h 4356"/>
              <a:gd name="T4" fmla="*/ 656 w 5148"/>
              <a:gd name="T5" fmla="*/ 4321 h 4356"/>
              <a:gd name="T6" fmla="*/ 911 w 5148"/>
              <a:gd name="T7" fmla="*/ 4288 h 4356"/>
              <a:gd name="T8" fmla="*/ 1162 w 5148"/>
              <a:gd name="T9" fmla="*/ 4245 h 4356"/>
              <a:gd name="T10" fmla="*/ 1409 w 5148"/>
              <a:gd name="T11" fmla="*/ 4191 h 4356"/>
              <a:gd name="T12" fmla="*/ 1651 w 5148"/>
              <a:gd name="T13" fmla="*/ 4128 h 4356"/>
              <a:gd name="T14" fmla="*/ 1888 w 5148"/>
              <a:gd name="T15" fmla="*/ 4054 h 4356"/>
              <a:gd name="T16" fmla="*/ 2119 w 5148"/>
              <a:gd name="T17" fmla="*/ 3972 h 4356"/>
              <a:gd name="T18" fmla="*/ 2343 w 5148"/>
              <a:gd name="T19" fmla="*/ 3879 h 4356"/>
              <a:gd name="T20" fmla="*/ 2563 w 5148"/>
              <a:gd name="T21" fmla="*/ 3778 h 4356"/>
              <a:gd name="T22" fmla="*/ 2775 w 5148"/>
              <a:gd name="T23" fmla="*/ 3670 h 4356"/>
              <a:gd name="T24" fmla="*/ 2981 w 5148"/>
              <a:gd name="T25" fmla="*/ 3553 h 4356"/>
              <a:gd name="T26" fmla="*/ 3179 w 5148"/>
              <a:gd name="T27" fmla="*/ 3427 h 4356"/>
              <a:gd name="T28" fmla="*/ 3370 w 5148"/>
              <a:gd name="T29" fmla="*/ 3293 h 4356"/>
              <a:gd name="T30" fmla="*/ 3552 w 5148"/>
              <a:gd name="T31" fmla="*/ 3154 h 4356"/>
              <a:gd name="T32" fmla="*/ 3726 w 5148"/>
              <a:gd name="T33" fmla="*/ 3005 h 4356"/>
              <a:gd name="T34" fmla="*/ 3894 w 5148"/>
              <a:gd name="T35" fmla="*/ 2851 h 4356"/>
              <a:gd name="T36" fmla="*/ 4051 w 5148"/>
              <a:gd name="T37" fmla="*/ 2690 h 4356"/>
              <a:gd name="T38" fmla="*/ 4199 w 5148"/>
              <a:gd name="T39" fmla="*/ 2521 h 4356"/>
              <a:gd name="T40" fmla="*/ 4338 w 5148"/>
              <a:gd name="T41" fmla="*/ 2348 h 4356"/>
              <a:gd name="T42" fmla="*/ 4466 w 5148"/>
              <a:gd name="T43" fmla="*/ 2168 h 4356"/>
              <a:gd name="T44" fmla="*/ 4586 w 5148"/>
              <a:gd name="T45" fmla="*/ 1983 h 4356"/>
              <a:gd name="T46" fmla="*/ 4693 w 5148"/>
              <a:gd name="T47" fmla="*/ 1793 h 4356"/>
              <a:gd name="T48" fmla="*/ 4792 w 5148"/>
              <a:gd name="T49" fmla="*/ 1597 h 4356"/>
              <a:gd name="T50" fmla="*/ 4878 w 5148"/>
              <a:gd name="T51" fmla="*/ 1396 h 4356"/>
              <a:gd name="T52" fmla="*/ 4954 w 5148"/>
              <a:gd name="T53" fmla="*/ 1192 h 4356"/>
              <a:gd name="T54" fmla="*/ 5016 w 5148"/>
              <a:gd name="T55" fmla="*/ 984 h 4356"/>
              <a:gd name="T56" fmla="*/ 5069 w 5148"/>
              <a:gd name="T57" fmla="*/ 770 h 4356"/>
              <a:gd name="T58" fmla="*/ 5107 w 5148"/>
              <a:gd name="T59" fmla="*/ 555 h 4356"/>
              <a:gd name="T60" fmla="*/ 5133 w 5148"/>
              <a:gd name="T61" fmla="*/ 335 h 4356"/>
              <a:gd name="T62" fmla="*/ 5147 w 5148"/>
              <a:gd name="T63" fmla="*/ 112 h 4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48" h="4356">
                <a:moveTo>
                  <a:pt x="0" y="4356"/>
                </a:moveTo>
                <a:lnTo>
                  <a:pt x="133" y="4355"/>
                </a:lnTo>
                <a:lnTo>
                  <a:pt x="265" y="4351"/>
                </a:lnTo>
                <a:lnTo>
                  <a:pt x="396" y="4343"/>
                </a:lnTo>
                <a:lnTo>
                  <a:pt x="526" y="4333"/>
                </a:lnTo>
                <a:lnTo>
                  <a:pt x="656" y="4321"/>
                </a:lnTo>
                <a:lnTo>
                  <a:pt x="784" y="4306"/>
                </a:lnTo>
                <a:lnTo>
                  <a:pt x="911" y="4288"/>
                </a:lnTo>
                <a:lnTo>
                  <a:pt x="1037" y="4267"/>
                </a:lnTo>
                <a:lnTo>
                  <a:pt x="1162" y="4245"/>
                </a:lnTo>
                <a:lnTo>
                  <a:pt x="1287" y="4219"/>
                </a:lnTo>
                <a:lnTo>
                  <a:pt x="1409" y="4191"/>
                </a:lnTo>
                <a:lnTo>
                  <a:pt x="1531" y="4160"/>
                </a:lnTo>
                <a:lnTo>
                  <a:pt x="1651" y="4128"/>
                </a:lnTo>
                <a:lnTo>
                  <a:pt x="1771" y="4091"/>
                </a:lnTo>
                <a:lnTo>
                  <a:pt x="1888" y="4054"/>
                </a:lnTo>
                <a:lnTo>
                  <a:pt x="2004" y="4014"/>
                </a:lnTo>
                <a:lnTo>
                  <a:pt x="2119" y="3972"/>
                </a:lnTo>
                <a:lnTo>
                  <a:pt x="2232" y="3927"/>
                </a:lnTo>
                <a:lnTo>
                  <a:pt x="2343" y="3879"/>
                </a:lnTo>
                <a:lnTo>
                  <a:pt x="2454" y="3830"/>
                </a:lnTo>
                <a:lnTo>
                  <a:pt x="2563" y="3778"/>
                </a:lnTo>
                <a:lnTo>
                  <a:pt x="2670" y="3725"/>
                </a:lnTo>
                <a:lnTo>
                  <a:pt x="2775" y="3670"/>
                </a:lnTo>
                <a:lnTo>
                  <a:pt x="2878" y="3613"/>
                </a:lnTo>
                <a:lnTo>
                  <a:pt x="2981" y="3553"/>
                </a:lnTo>
                <a:lnTo>
                  <a:pt x="3080" y="3490"/>
                </a:lnTo>
                <a:lnTo>
                  <a:pt x="3179" y="3427"/>
                </a:lnTo>
                <a:lnTo>
                  <a:pt x="3275" y="3361"/>
                </a:lnTo>
                <a:lnTo>
                  <a:pt x="3370" y="3293"/>
                </a:lnTo>
                <a:lnTo>
                  <a:pt x="3462" y="3225"/>
                </a:lnTo>
                <a:lnTo>
                  <a:pt x="3552" y="3154"/>
                </a:lnTo>
                <a:lnTo>
                  <a:pt x="3640" y="3080"/>
                </a:lnTo>
                <a:lnTo>
                  <a:pt x="3726" y="3005"/>
                </a:lnTo>
                <a:lnTo>
                  <a:pt x="3811" y="2929"/>
                </a:lnTo>
                <a:lnTo>
                  <a:pt x="3894" y="2851"/>
                </a:lnTo>
                <a:lnTo>
                  <a:pt x="3973" y="2771"/>
                </a:lnTo>
                <a:lnTo>
                  <a:pt x="4051" y="2690"/>
                </a:lnTo>
                <a:lnTo>
                  <a:pt x="4126" y="2606"/>
                </a:lnTo>
                <a:lnTo>
                  <a:pt x="4199" y="2521"/>
                </a:lnTo>
                <a:lnTo>
                  <a:pt x="4269" y="2435"/>
                </a:lnTo>
                <a:lnTo>
                  <a:pt x="4338" y="2348"/>
                </a:lnTo>
                <a:lnTo>
                  <a:pt x="4404" y="2258"/>
                </a:lnTo>
                <a:lnTo>
                  <a:pt x="4466" y="2168"/>
                </a:lnTo>
                <a:lnTo>
                  <a:pt x="4527" y="2076"/>
                </a:lnTo>
                <a:lnTo>
                  <a:pt x="4586" y="1983"/>
                </a:lnTo>
                <a:lnTo>
                  <a:pt x="4641" y="1888"/>
                </a:lnTo>
                <a:lnTo>
                  <a:pt x="4693" y="1793"/>
                </a:lnTo>
                <a:lnTo>
                  <a:pt x="4744" y="1696"/>
                </a:lnTo>
                <a:lnTo>
                  <a:pt x="4792" y="1597"/>
                </a:lnTo>
                <a:lnTo>
                  <a:pt x="4837" y="1497"/>
                </a:lnTo>
                <a:lnTo>
                  <a:pt x="4878" y="1396"/>
                </a:lnTo>
                <a:lnTo>
                  <a:pt x="4918" y="1295"/>
                </a:lnTo>
                <a:lnTo>
                  <a:pt x="4954" y="1192"/>
                </a:lnTo>
                <a:lnTo>
                  <a:pt x="4986" y="1088"/>
                </a:lnTo>
                <a:lnTo>
                  <a:pt x="5016" y="984"/>
                </a:lnTo>
                <a:lnTo>
                  <a:pt x="5044" y="878"/>
                </a:lnTo>
                <a:lnTo>
                  <a:pt x="5069" y="770"/>
                </a:lnTo>
                <a:lnTo>
                  <a:pt x="5090" y="663"/>
                </a:lnTo>
                <a:lnTo>
                  <a:pt x="5107" y="555"/>
                </a:lnTo>
                <a:lnTo>
                  <a:pt x="5122" y="445"/>
                </a:lnTo>
                <a:lnTo>
                  <a:pt x="5133" y="335"/>
                </a:lnTo>
                <a:lnTo>
                  <a:pt x="5142" y="224"/>
                </a:lnTo>
                <a:lnTo>
                  <a:pt x="5147" y="112"/>
                </a:lnTo>
                <a:lnTo>
                  <a:pt x="5148" y="0"/>
                </a:lnTo>
              </a:path>
            </a:pathLst>
          </a:custGeom>
          <a:noFill/>
          <a:ln w="28575"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2" name="Freeform 44"/>
          <p:cNvSpPr>
            <a:spLocks/>
          </p:cNvSpPr>
          <p:nvPr/>
        </p:nvSpPr>
        <p:spPr bwMode="auto">
          <a:xfrm>
            <a:off x="4786313" y="2705100"/>
            <a:ext cx="2043112" cy="1728788"/>
          </a:xfrm>
          <a:custGeom>
            <a:avLst/>
            <a:gdLst>
              <a:gd name="T0" fmla="*/ 5017 w 5149"/>
              <a:gd name="T1" fmla="*/ 4355 h 4356"/>
              <a:gd name="T2" fmla="*/ 4752 w 5149"/>
              <a:gd name="T3" fmla="*/ 4343 h 4356"/>
              <a:gd name="T4" fmla="*/ 4493 w 5149"/>
              <a:gd name="T5" fmla="*/ 4321 h 4356"/>
              <a:gd name="T6" fmla="*/ 4237 w 5149"/>
              <a:gd name="T7" fmla="*/ 4288 h 4356"/>
              <a:gd name="T8" fmla="*/ 3987 w 5149"/>
              <a:gd name="T9" fmla="*/ 4245 h 4356"/>
              <a:gd name="T10" fmla="*/ 3740 w 5149"/>
              <a:gd name="T11" fmla="*/ 4191 h 4356"/>
              <a:gd name="T12" fmla="*/ 3498 w 5149"/>
              <a:gd name="T13" fmla="*/ 4128 h 4356"/>
              <a:gd name="T14" fmla="*/ 3261 w 5149"/>
              <a:gd name="T15" fmla="*/ 4054 h 4356"/>
              <a:gd name="T16" fmla="*/ 3030 w 5149"/>
              <a:gd name="T17" fmla="*/ 3972 h 4356"/>
              <a:gd name="T18" fmla="*/ 2805 w 5149"/>
              <a:gd name="T19" fmla="*/ 3879 h 4356"/>
              <a:gd name="T20" fmla="*/ 2586 w 5149"/>
              <a:gd name="T21" fmla="*/ 3778 h 4356"/>
              <a:gd name="T22" fmla="*/ 2374 w 5149"/>
              <a:gd name="T23" fmla="*/ 3670 h 4356"/>
              <a:gd name="T24" fmla="*/ 2168 w 5149"/>
              <a:gd name="T25" fmla="*/ 3553 h 4356"/>
              <a:gd name="T26" fmla="*/ 1970 w 5149"/>
              <a:gd name="T27" fmla="*/ 3427 h 4356"/>
              <a:gd name="T28" fmla="*/ 1780 w 5149"/>
              <a:gd name="T29" fmla="*/ 3293 h 4356"/>
              <a:gd name="T30" fmla="*/ 1597 w 5149"/>
              <a:gd name="T31" fmla="*/ 3154 h 4356"/>
              <a:gd name="T32" fmla="*/ 1422 w 5149"/>
              <a:gd name="T33" fmla="*/ 3005 h 4356"/>
              <a:gd name="T34" fmla="*/ 1256 w 5149"/>
              <a:gd name="T35" fmla="*/ 2851 h 4356"/>
              <a:gd name="T36" fmla="*/ 1098 w 5149"/>
              <a:gd name="T37" fmla="*/ 2690 h 4356"/>
              <a:gd name="T38" fmla="*/ 951 w 5149"/>
              <a:gd name="T39" fmla="*/ 2521 h 4356"/>
              <a:gd name="T40" fmla="*/ 811 w 5149"/>
              <a:gd name="T41" fmla="*/ 2348 h 4356"/>
              <a:gd name="T42" fmla="*/ 683 w 5149"/>
              <a:gd name="T43" fmla="*/ 2168 h 4356"/>
              <a:gd name="T44" fmla="*/ 564 w 5149"/>
              <a:gd name="T45" fmla="*/ 1983 h 4356"/>
              <a:gd name="T46" fmla="*/ 456 w 5149"/>
              <a:gd name="T47" fmla="*/ 1793 h 4356"/>
              <a:gd name="T48" fmla="*/ 357 w 5149"/>
              <a:gd name="T49" fmla="*/ 1597 h 4356"/>
              <a:gd name="T50" fmla="*/ 271 w 5149"/>
              <a:gd name="T51" fmla="*/ 1396 h 4356"/>
              <a:gd name="T52" fmla="*/ 196 w 5149"/>
              <a:gd name="T53" fmla="*/ 1192 h 4356"/>
              <a:gd name="T54" fmla="*/ 133 w 5149"/>
              <a:gd name="T55" fmla="*/ 984 h 4356"/>
              <a:gd name="T56" fmla="*/ 81 w 5149"/>
              <a:gd name="T57" fmla="*/ 770 h 4356"/>
              <a:gd name="T58" fmla="*/ 42 w 5149"/>
              <a:gd name="T59" fmla="*/ 555 h 4356"/>
              <a:gd name="T60" fmla="*/ 15 w 5149"/>
              <a:gd name="T61" fmla="*/ 335 h 4356"/>
              <a:gd name="T62" fmla="*/ 2 w 5149"/>
              <a:gd name="T63" fmla="*/ 112 h 4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49" h="4356">
                <a:moveTo>
                  <a:pt x="5149" y="4356"/>
                </a:moveTo>
                <a:lnTo>
                  <a:pt x="5017" y="4355"/>
                </a:lnTo>
                <a:lnTo>
                  <a:pt x="4885" y="4351"/>
                </a:lnTo>
                <a:lnTo>
                  <a:pt x="4752" y="4343"/>
                </a:lnTo>
                <a:lnTo>
                  <a:pt x="4623" y="4333"/>
                </a:lnTo>
                <a:lnTo>
                  <a:pt x="4493" y="4321"/>
                </a:lnTo>
                <a:lnTo>
                  <a:pt x="4364" y="4306"/>
                </a:lnTo>
                <a:lnTo>
                  <a:pt x="4237" y="4288"/>
                </a:lnTo>
                <a:lnTo>
                  <a:pt x="4111" y="4267"/>
                </a:lnTo>
                <a:lnTo>
                  <a:pt x="3987" y="4245"/>
                </a:lnTo>
                <a:lnTo>
                  <a:pt x="3862" y="4219"/>
                </a:lnTo>
                <a:lnTo>
                  <a:pt x="3740" y="4191"/>
                </a:lnTo>
                <a:lnTo>
                  <a:pt x="3617" y="4160"/>
                </a:lnTo>
                <a:lnTo>
                  <a:pt x="3498" y="4128"/>
                </a:lnTo>
                <a:lnTo>
                  <a:pt x="3379" y="4091"/>
                </a:lnTo>
                <a:lnTo>
                  <a:pt x="3261" y="4054"/>
                </a:lnTo>
                <a:lnTo>
                  <a:pt x="3145" y="4014"/>
                </a:lnTo>
                <a:lnTo>
                  <a:pt x="3030" y="3972"/>
                </a:lnTo>
                <a:lnTo>
                  <a:pt x="2916" y="3927"/>
                </a:lnTo>
                <a:lnTo>
                  <a:pt x="2805" y="3879"/>
                </a:lnTo>
                <a:lnTo>
                  <a:pt x="2694" y="3830"/>
                </a:lnTo>
                <a:lnTo>
                  <a:pt x="2586" y="3778"/>
                </a:lnTo>
                <a:lnTo>
                  <a:pt x="2480" y="3725"/>
                </a:lnTo>
                <a:lnTo>
                  <a:pt x="2374" y="3670"/>
                </a:lnTo>
                <a:lnTo>
                  <a:pt x="2270" y="3613"/>
                </a:lnTo>
                <a:lnTo>
                  <a:pt x="2168" y="3553"/>
                </a:lnTo>
                <a:lnTo>
                  <a:pt x="2068" y="3490"/>
                </a:lnTo>
                <a:lnTo>
                  <a:pt x="1970" y="3427"/>
                </a:lnTo>
                <a:lnTo>
                  <a:pt x="1874" y="3361"/>
                </a:lnTo>
                <a:lnTo>
                  <a:pt x="1780" y="3293"/>
                </a:lnTo>
                <a:lnTo>
                  <a:pt x="1687" y="3225"/>
                </a:lnTo>
                <a:lnTo>
                  <a:pt x="1597" y="3154"/>
                </a:lnTo>
                <a:lnTo>
                  <a:pt x="1508" y="3080"/>
                </a:lnTo>
                <a:lnTo>
                  <a:pt x="1422" y="3005"/>
                </a:lnTo>
                <a:lnTo>
                  <a:pt x="1337" y="2929"/>
                </a:lnTo>
                <a:lnTo>
                  <a:pt x="1256" y="2851"/>
                </a:lnTo>
                <a:lnTo>
                  <a:pt x="1177" y="2771"/>
                </a:lnTo>
                <a:lnTo>
                  <a:pt x="1098" y="2690"/>
                </a:lnTo>
                <a:lnTo>
                  <a:pt x="1023" y="2606"/>
                </a:lnTo>
                <a:lnTo>
                  <a:pt x="951" y="2521"/>
                </a:lnTo>
                <a:lnTo>
                  <a:pt x="880" y="2435"/>
                </a:lnTo>
                <a:lnTo>
                  <a:pt x="811" y="2348"/>
                </a:lnTo>
                <a:lnTo>
                  <a:pt x="746" y="2258"/>
                </a:lnTo>
                <a:lnTo>
                  <a:pt x="683" y="2168"/>
                </a:lnTo>
                <a:lnTo>
                  <a:pt x="621" y="2076"/>
                </a:lnTo>
                <a:lnTo>
                  <a:pt x="564" y="1983"/>
                </a:lnTo>
                <a:lnTo>
                  <a:pt x="508" y="1888"/>
                </a:lnTo>
                <a:lnTo>
                  <a:pt x="456" y="1793"/>
                </a:lnTo>
                <a:lnTo>
                  <a:pt x="404" y="1696"/>
                </a:lnTo>
                <a:lnTo>
                  <a:pt x="357" y="1597"/>
                </a:lnTo>
                <a:lnTo>
                  <a:pt x="313" y="1497"/>
                </a:lnTo>
                <a:lnTo>
                  <a:pt x="271" y="1396"/>
                </a:lnTo>
                <a:lnTo>
                  <a:pt x="232" y="1295"/>
                </a:lnTo>
                <a:lnTo>
                  <a:pt x="196" y="1192"/>
                </a:lnTo>
                <a:lnTo>
                  <a:pt x="162" y="1088"/>
                </a:lnTo>
                <a:lnTo>
                  <a:pt x="133" y="984"/>
                </a:lnTo>
                <a:lnTo>
                  <a:pt x="105" y="878"/>
                </a:lnTo>
                <a:lnTo>
                  <a:pt x="81" y="770"/>
                </a:lnTo>
                <a:lnTo>
                  <a:pt x="60" y="663"/>
                </a:lnTo>
                <a:lnTo>
                  <a:pt x="42" y="555"/>
                </a:lnTo>
                <a:lnTo>
                  <a:pt x="27" y="445"/>
                </a:lnTo>
                <a:lnTo>
                  <a:pt x="15" y="335"/>
                </a:lnTo>
                <a:lnTo>
                  <a:pt x="7" y="224"/>
                </a:lnTo>
                <a:lnTo>
                  <a:pt x="2" y="112"/>
                </a:lnTo>
                <a:lnTo>
                  <a:pt x="0" y="0"/>
                </a:lnTo>
              </a:path>
            </a:pathLst>
          </a:custGeom>
          <a:noFill/>
          <a:ln w="28575"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2336" name="Group 48"/>
          <p:cNvGrpSpPr>
            <a:grpSpLocks/>
          </p:cNvGrpSpPr>
          <p:nvPr/>
        </p:nvGrpSpPr>
        <p:grpSpPr bwMode="auto">
          <a:xfrm>
            <a:off x="5414963" y="4930776"/>
            <a:ext cx="3143250" cy="138113"/>
            <a:chOff x="2451" y="3106"/>
            <a:chExt cx="1980" cy="87"/>
          </a:xfrm>
        </p:grpSpPr>
        <p:sp>
          <p:nvSpPr>
            <p:cNvPr id="12333" name="Line 45"/>
            <p:cNvSpPr>
              <a:spLocks noChangeShapeType="1"/>
            </p:cNvSpPr>
            <p:nvPr/>
          </p:nvSpPr>
          <p:spPr bwMode="auto">
            <a:xfrm>
              <a:off x="2536" y="3149"/>
              <a:ext cx="1809" cy="1"/>
            </a:xfrm>
            <a:prstGeom prst="line">
              <a:avLst/>
            </a:prstGeom>
            <a:noFill/>
            <a:ln w="127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Freeform 46"/>
            <p:cNvSpPr>
              <a:spLocks/>
            </p:cNvSpPr>
            <p:nvPr/>
          </p:nvSpPr>
          <p:spPr bwMode="auto">
            <a:xfrm>
              <a:off x="2451" y="3106"/>
              <a:ext cx="86" cy="87"/>
            </a:xfrm>
            <a:custGeom>
              <a:avLst/>
              <a:gdLst>
                <a:gd name="T0" fmla="*/ 347 w 347"/>
                <a:gd name="T1" fmla="*/ 0 h 345"/>
                <a:gd name="T2" fmla="*/ 0 w 347"/>
                <a:gd name="T3" fmla="*/ 172 h 345"/>
                <a:gd name="T4" fmla="*/ 347 w 347"/>
                <a:gd name="T5" fmla="*/ 345 h 345"/>
                <a:gd name="T6" fmla="*/ 347 w 347"/>
                <a:gd name="T7" fmla="*/ 0 h 345"/>
              </a:gdLst>
              <a:ahLst/>
              <a:cxnLst>
                <a:cxn ang="0">
                  <a:pos x="T0" y="T1"/>
                </a:cxn>
                <a:cxn ang="0">
                  <a:pos x="T2" y="T3"/>
                </a:cxn>
                <a:cxn ang="0">
                  <a:pos x="T4" y="T5"/>
                </a:cxn>
                <a:cxn ang="0">
                  <a:pos x="T6" y="T7"/>
                </a:cxn>
              </a:cxnLst>
              <a:rect l="0" t="0" r="r" b="b"/>
              <a:pathLst>
                <a:path w="347" h="345">
                  <a:moveTo>
                    <a:pt x="347" y="0"/>
                  </a:moveTo>
                  <a:lnTo>
                    <a:pt x="0" y="172"/>
                  </a:lnTo>
                  <a:lnTo>
                    <a:pt x="347" y="345"/>
                  </a:lnTo>
                  <a:lnTo>
                    <a:pt x="347" y="0"/>
                  </a:lnTo>
                  <a:close/>
                </a:path>
              </a:pathLst>
            </a:custGeom>
            <a:solidFill>
              <a:srgbClr val="FFCC00"/>
            </a:solidFill>
            <a:ln w="9525">
              <a:solidFill>
                <a:srgbClr val="FFCC00"/>
              </a:solidFill>
              <a:round/>
              <a:headEnd/>
              <a:tailEnd/>
            </a:ln>
          </p:spPr>
          <p:txBody>
            <a:bodyPr/>
            <a:lstStyle/>
            <a:p>
              <a:endParaRPr lang="en-US"/>
            </a:p>
          </p:txBody>
        </p:sp>
        <p:sp>
          <p:nvSpPr>
            <p:cNvPr id="12335" name="Freeform 47"/>
            <p:cNvSpPr>
              <a:spLocks/>
            </p:cNvSpPr>
            <p:nvPr/>
          </p:nvSpPr>
          <p:spPr bwMode="auto">
            <a:xfrm>
              <a:off x="4344" y="3106"/>
              <a:ext cx="87" cy="87"/>
            </a:xfrm>
            <a:custGeom>
              <a:avLst/>
              <a:gdLst>
                <a:gd name="T0" fmla="*/ 0 w 345"/>
                <a:gd name="T1" fmla="*/ 345 h 345"/>
                <a:gd name="T2" fmla="*/ 345 w 345"/>
                <a:gd name="T3" fmla="*/ 172 h 345"/>
                <a:gd name="T4" fmla="*/ 0 w 345"/>
                <a:gd name="T5" fmla="*/ 0 h 345"/>
                <a:gd name="T6" fmla="*/ 0 w 345"/>
                <a:gd name="T7" fmla="*/ 345 h 345"/>
              </a:gdLst>
              <a:ahLst/>
              <a:cxnLst>
                <a:cxn ang="0">
                  <a:pos x="T0" y="T1"/>
                </a:cxn>
                <a:cxn ang="0">
                  <a:pos x="T2" y="T3"/>
                </a:cxn>
                <a:cxn ang="0">
                  <a:pos x="T4" y="T5"/>
                </a:cxn>
                <a:cxn ang="0">
                  <a:pos x="T6" y="T7"/>
                </a:cxn>
              </a:cxnLst>
              <a:rect l="0" t="0" r="r" b="b"/>
              <a:pathLst>
                <a:path w="345" h="345">
                  <a:moveTo>
                    <a:pt x="0" y="345"/>
                  </a:moveTo>
                  <a:lnTo>
                    <a:pt x="345" y="172"/>
                  </a:lnTo>
                  <a:lnTo>
                    <a:pt x="0" y="0"/>
                  </a:lnTo>
                  <a:lnTo>
                    <a:pt x="0" y="345"/>
                  </a:lnTo>
                  <a:close/>
                </a:path>
              </a:pathLst>
            </a:custGeom>
            <a:solidFill>
              <a:srgbClr val="FFCC00"/>
            </a:solidFill>
            <a:ln w="9525">
              <a:solidFill>
                <a:srgbClr val="FFCC00"/>
              </a:solidFill>
              <a:round/>
              <a:headEnd/>
              <a:tailEnd/>
            </a:ln>
          </p:spPr>
          <p:txBody>
            <a:bodyPr/>
            <a:lstStyle/>
            <a:p>
              <a:endParaRPr lang="en-US"/>
            </a:p>
          </p:txBody>
        </p:sp>
      </p:grpSp>
      <p:grpSp>
        <p:nvGrpSpPr>
          <p:cNvPr id="12339" name="Group 51"/>
          <p:cNvGrpSpPr>
            <a:grpSpLocks/>
          </p:cNvGrpSpPr>
          <p:nvPr/>
        </p:nvGrpSpPr>
        <p:grpSpPr bwMode="auto">
          <a:xfrm>
            <a:off x="5256213" y="2327276"/>
            <a:ext cx="315912" cy="157163"/>
            <a:chOff x="2351" y="1466"/>
            <a:chExt cx="199" cy="99"/>
          </a:xfrm>
        </p:grpSpPr>
        <p:sp>
          <p:nvSpPr>
            <p:cNvPr id="12337" name="Line 49"/>
            <p:cNvSpPr>
              <a:spLocks noChangeShapeType="1"/>
            </p:cNvSpPr>
            <p:nvPr/>
          </p:nvSpPr>
          <p:spPr bwMode="auto">
            <a:xfrm flipV="1">
              <a:off x="2351" y="1505"/>
              <a:ext cx="122" cy="6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8" name="Freeform 50"/>
            <p:cNvSpPr>
              <a:spLocks/>
            </p:cNvSpPr>
            <p:nvPr/>
          </p:nvSpPr>
          <p:spPr bwMode="auto">
            <a:xfrm>
              <a:off x="2453" y="1466"/>
              <a:ext cx="97" cy="78"/>
            </a:xfrm>
            <a:custGeom>
              <a:avLst/>
              <a:gdLst>
                <a:gd name="T0" fmla="*/ 155 w 388"/>
                <a:gd name="T1" fmla="*/ 310 h 310"/>
                <a:gd name="T2" fmla="*/ 388 w 388"/>
                <a:gd name="T3" fmla="*/ 0 h 310"/>
                <a:gd name="T4" fmla="*/ 0 w 388"/>
                <a:gd name="T5" fmla="*/ 0 h 310"/>
                <a:gd name="T6" fmla="*/ 155 w 388"/>
                <a:gd name="T7" fmla="*/ 310 h 310"/>
              </a:gdLst>
              <a:ahLst/>
              <a:cxnLst>
                <a:cxn ang="0">
                  <a:pos x="T0" y="T1"/>
                </a:cxn>
                <a:cxn ang="0">
                  <a:pos x="T2" y="T3"/>
                </a:cxn>
                <a:cxn ang="0">
                  <a:pos x="T4" y="T5"/>
                </a:cxn>
                <a:cxn ang="0">
                  <a:pos x="T6" y="T7"/>
                </a:cxn>
              </a:cxnLst>
              <a:rect l="0" t="0" r="r" b="b"/>
              <a:pathLst>
                <a:path w="388" h="310">
                  <a:moveTo>
                    <a:pt x="155" y="310"/>
                  </a:moveTo>
                  <a:lnTo>
                    <a:pt x="388" y="0"/>
                  </a:lnTo>
                  <a:lnTo>
                    <a:pt x="0" y="0"/>
                  </a:lnTo>
                  <a:lnTo>
                    <a:pt x="155" y="310"/>
                  </a:lnTo>
                  <a:close/>
                </a:path>
              </a:pathLst>
            </a:custGeom>
            <a:solidFill>
              <a:srgbClr val="CC0000"/>
            </a:solidFill>
            <a:ln w="9525">
              <a:solidFill>
                <a:srgbClr val="CC0000"/>
              </a:solidFill>
              <a:round/>
              <a:headEnd/>
              <a:tailEnd/>
            </a:ln>
          </p:spPr>
          <p:txBody>
            <a:bodyPr/>
            <a:lstStyle/>
            <a:p>
              <a:endParaRPr lang="en-US"/>
            </a:p>
          </p:txBody>
        </p:sp>
      </p:grpSp>
      <p:grpSp>
        <p:nvGrpSpPr>
          <p:cNvPr id="12342" name="Group 54"/>
          <p:cNvGrpSpPr>
            <a:grpSpLocks/>
          </p:cNvGrpSpPr>
          <p:nvPr/>
        </p:nvGrpSpPr>
        <p:grpSpPr bwMode="auto">
          <a:xfrm>
            <a:off x="5256213" y="2641600"/>
            <a:ext cx="315912" cy="158750"/>
            <a:chOff x="2351" y="1664"/>
            <a:chExt cx="199" cy="100"/>
          </a:xfrm>
        </p:grpSpPr>
        <p:sp>
          <p:nvSpPr>
            <p:cNvPr id="12340" name="Line 52"/>
            <p:cNvSpPr>
              <a:spLocks noChangeShapeType="1"/>
            </p:cNvSpPr>
            <p:nvPr/>
          </p:nvSpPr>
          <p:spPr bwMode="auto">
            <a:xfrm>
              <a:off x="2351" y="1664"/>
              <a:ext cx="122" cy="6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1" name="Freeform 53"/>
            <p:cNvSpPr>
              <a:spLocks/>
            </p:cNvSpPr>
            <p:nvPr/>
          </p:nvSpPr>
          <p:spPr bwMode="auto">
            <a:xfrm>
              <a:off x="2453" y="1686"/>
              <a:ext cx="97" cy="78"/>
            </a:xfrm>
            <a:custGeom>
              <a:avLst/>
              <a:gdLst>
                <a:gd name="T0" fmla="*/ 0 w 388"/>
                <a:gd name="T1" fmla="*/ 311 h 311"/>
                <a:gd name="T2" fmla="*/ 388 w 388"/>
                <a:gd name="T3" fmla="*/ 311 h 311"/>
                <a:gd name="T4" fmla="*/ 155 w 388"/>
                <a:gd name="T5" fmla="*/ 0 h 311"/>
                <a:gd name="T6" fmla="*/ 0 w 388"/>
                <a:gd name="T7" fmla="*/ 311 h 311"/>
              </a:gdLst>
              <a:ahLst/>
              <a:cxnLst>
                <a:cxn ang="0">
                  <a:pos x="T0" y="T1"/>
                </a:cxn>
                <a:cxn ang="0">
                  <a:pos x="T2" y="T3"/>
                </a:cxn>
                <a:cxn ang="0">
                  <a:pos x="T4" y="T5"/>
                </a:cxn>
                <a:cxn ang="0">
                  <a:pos x="T6" y="T7"/>
                </a:cxn>
              </a:cxnLst>
              <a:rect l="0" t="0" r="r" b="b"/>
              <a:pathLst>
                <a:path w="388" h="311">
                  <a:moveTo>
                    <a:pt x="0" y="311"/>
                  </a:moveTo>
                  <a:lnTo>
                    <a:pt x="388" y="311"/>
                  </a:lnTo>
                  <a:lnTo>
                    <a:pt x="155" y="0"/>
                  </a:lnTo>
                  <a:lnTo>
                    <a:pt x="0" y="311"/>
                  </a:lnTo>
                  <a:close/>
                </a:path>
              </a:pathLst>
            </a:custGeom>
            <a:solidFill>
              <a:srgbClr val="CC0000"/>
            </a:solidFill>
            <a:ln w="9525">
              <a:solidFill>
                <a:srgbClr val="CC0000"/>
              </a:solidFill>
              <a:round/>
              <a:headEnd/>
              <a:tailEnd/>
            </a:ln>
          </p:spPr>
          <p:txBody>
            <a:bodyPr/>
            <a:lstStyle/>
            <a:p>
              <a:endParaRPr lang="en-US"/>
            </a:p>
          </p:txBody>
        </p:sp>
      </p:grpSp>
      <p:grpSp>
        <p:nvGrpSpPr>
          <p:cNvPr id="12346" name="Group 58"/>
          <p:cNvGrpSpPr>
            <a:grpSpLocks/>
          </p:cNvGrpSpPr>
          <p:nvPr/>
        </p:nvGrpSpPr>
        <p:grpSpPr bwMode="auto">
          <a:xfrm>
            <a:off x="4244976" y="2362201"/>
            <a:ext cx="138113" cy="2043113"/>
            <a:chOff x="1714" y="1488"/>
            <a:chExt cx="87" cy="1287"/>
          </a:xfrm>
        </p:grpSpPr>
        <p:sp>
          <p:nvSpPr>
            <p:cNvPr id="12343" name="Line 55"/>
            <p:cNvSpPr>
              <a:spLocks noChangeShapeType="1"/>
            </p:cNvSpPr>
            <p:nvPr/>
          </p:nvSpPr>
          <p:spPr bwMode="auto">
            <a:xfrm flipV="1">
              <a:off x="1757" y="1573"/>
              <a:ext cx="1" cy="1116"/>
            </a:xfrm>
            <a:prstGeom prst="line">
              <a:avLst/>
            </a:prstGeom>
            <a:noFill/>
            <a:ln w="127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4" name="Freeform 56"/>
            <p:cNvSpPr>
              <a:spLocks/>
            </p:cNvSpPr>
            <p:nvPr/>
          </p:nvSpPr>
          <p:spPr bwMode="auto">
            <a:xfrm>
              <a:off x="1714" y="2688"/>
              <a:ext cx="87" cy="87"/>
            </a:xfrm>
            <a:custGeom>
              <a:avLst/>
              <a:gdLst>
                <a:gd name="T0" fmla="*/ 0 w 345"/>
                <a:gd name="T1" fmla="*/ 0 h 346"/>
                <a:gd name="T2" fmla="*/ 173 w 345"/>
                <a:gd name="T3" fmla="*/ 346 h 346"/>
                <a:gd name="T4" fmla="*/ 345 w 345"/>
                <a:gd name="T5" fmla="*/ 0 h 346"/>
                <a:gd name="T6" fmla="*/ 0 w 345"/>
                <a:gd name="T7" fmla="*/ 0 h 346"/>
              </a:gdLst>
              <a:ahLst/>
              <a:cxnLst>
                <a:cxn ang="0">
                  <a:pos x="T0" y="T1"/>
                </a:cxn>
                <a:cxn ang="0">
                  <a:pos x="T2" y="T3"/>
                </a:cxn>
                <a:cxn ang="0">
                  <a:pos x="T4" y="T5"/>
                </a:cxn>
                <a:cxn ang="0">
                  <a:pos x="T6" y="T7"/>
                </a:cxn>
              </a:cxnLst>
              <a:rect l="0" t="0" r="r" b="b"/>
              <a:pathLst>
                <a:path w="345" h="346">
                  <a:moveTo>
                    <a:pt x="0" y="0"/>
                  </a:moveTo>
                  <a:lnTo>
                    <a:pt x="173" y="346"/>
                  </a:lnTo>
                  <a:lnTo>
                    <a:pt x="345" y="0"/>
                  </a:lnTo>
                  <a:lnTo>
                    <a:pt x="0" y="0"/>
                  </a:lnTo>
                  <a:close/>
                </a:path>
              </a:pathLst>
            </a:custGeom>
            <a:solidFill>
              <a:srgbClr val="FFCC00"/>
            </a:solidFill>
            <a:ln w="9525">
              <a:solidFill>
                <a:srgbClr val="FFCC00"/>
              </a:solidFill>
              <a:round/>
              <a:headEnd/>
              <a:tailEnd/>
            </a:ln>
          </p:spPr>
          <p:txBody>
            <a:bodyPr/>
            <a:lstStyle/>
            <a:p>
              <a:endParaRPr lang="en-US"/>
            </a:p>
          </p:txBody>
        </p:sp>
        <p:sp>
          <p:nvSpPr>
            <p:cNvPr id="12345" name="Freeform 57"/>
            <p:cNvSpPr>
              <a:spLocks/>
            </p:cNvSpPr>
            <p:nvPr/>
          </p:nvSpPr>
          <p:spPr bwMode="auto">
            <a:xfrm>
              <a:off x="1714" y="1488"/>
              <a:ext cx="87" cy="86"/>
            </a:xfrm>
            <a:custGeom>
              <a:avLst/>
              <a:gdLst>
                <a:gd name="T0" fmla="*/ 345 w 345"/>
                <a:gd name="T1" fmla="*/ 346 h 346"/>
                <a:gd name="T2" fmla="*/ 173 w 345"/>
                <a:gd name="T3" fmla="*/ 0 h 346"/>
                <a:gd name="T4" fmla="*/ 0 w 345"/>
                <a:gd name="T5" fmla="*/ 346 h 346"/>
                <a:gd name="T6" fmla="*/ 345 w 345"/>
                <a:gd name="T7" fmla="*/ 346 h 346"/>
              </a:gdLst>
              <a:ahLst/>
              <a:cxnLst>
                <a:cxn ang="0">
                  <a:pos x="T0" y="T1"/>
                </a:cxn>
                <a:cxn ang="0">
                  <a:pos x="T2" y="T3"/>
                </a:cxn>
                <a:cxn ang="0">
                  <a:pos x="T4" y="T5"/>
                </a:cxn>
                <a:cxn ang="0">
                  <a:pos x="T6" y="T7"/>
                </a:cxn>
              </a:cxnLst>
              <a:rect l="0" t="0" r="r" b="b"/>
              <a:pathLst>
                <a:path w="345" h="346">
                  <a:moveTo>
                    <a:pt x="345" y="346"/>
                  </a:moveTo>
                  <a:lnTo>
                    <a:pt x="173" y="0"/>
                  </a:lnTo>
                  <a:lnTo>
                    <a:pt x="0" y="346"/>
                  </a:lnTo>
                  <a:lnTo>
                    <a:pt x="345" y="346"/>
                  </a:lnTo>
                  <a:close/>
                </a:path>
              </a:pathLst>
            </a:custGeom>
            <a:solidFill>
              <a:srgbClr val="FFCC00"/>
            </a:solidFill>
            <a:ln w="9525">
              <a:solidFill>
                <a:srgbClr val="FFCC00"/>
              </a:solidFill>
              <a:round/>
              <a:headEnd/>
              <a:tailEnd/>
            </a:ln>
          </p:spPr>
          <p:txBody>
            <a:bodyPr/>
            <a:lstStyle/>
            <a:p>
              <a:endParaRPr lang="en-US"/>
            </a:p>
          </p:txBody>
        </p:sp>
      </p:grpSp>
      <p:sp>
        <p:nvSpPr>
          <p:cNvPr id="50" name="Slide Number Placeholder 49"/>
          <p:cNvSpPr>
            <a:spLocks noGrp="1"/>
          </p:cNvSpPr>
          <p:nvPr>
            <p:ph type="sldNum" sz="quarter" idx="12"/>
          </p:nvPr>
        </p:nvSpPr>
        <p:spPr/>
        <p:txBody>
          <a:bodyPr/>
          <a:lstStyle/>
          <a:p>
            <a:fld id="{5221C2A2-681C-420A-A75D-147CDA765AC2}" type="slidenum">
              <a:rPr lang="en-US" smtClean="0"/>
              <a:pPr/>
              <a:t>29</a:t>
            </a:fld>
            <a:endParaRPr lang="en-US"/>
          </a:p>
        </p:txBody>
      </p:sp>
    </p:spTree>
    <p:extLst>
      <p:ext uri="{BB962C8B-B14F-4D97-AF65-F5344CB8AC3E}">
        <p14:creationId xmlns:p14="http://schemas.microsoft.com/office/powerpoint/2010/main" val="3012146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400" dirty="0">
                <a:latin typeface="Bernard MT Condensed" panose="02050806060905020404" pitchFamily="18" charset="0"/>
              </a:rPr>
              <a:t>MARKETING &amp; CUSTOMER VALUE</a:t>
            </a:r>
          </a:p>
        </p:txBody>
      </p:sp>
      <p:sp>
        <p:nvSpPr>
          <p:cNvPr id="3" name="Content Placeholder 2"/>
          <p:cNvSpPr>
            <a:spLocks noGrp="1"/>
          </p:cNvSpPr>
          <p:nvPr>
            <p:ph idx="1"/>
          </p:nvPr>
        </p:nvSpPr>
        <p:spPr>
          <a:xfrm>
            <a:off x="529108" y="1402837"/>
            <a:ext cx="10515600" cy="4351338"/>
          </a:xfrm>
        </p:spPr>
        <p:txBody>
          <a:bodyPr/>
          <a:lstStyle/>
          <a:p>
            <a:r>
              <a:rPr lang="en-US" sz="3200" b="1" u="sng" dirty="0"/>
              <a:t>VALUE DELIVERY PROCESS</a:t>
            </a:r>
          </a:p>
          <a:p>
            <a:endParaRPr lang="en-US" dirty="0"/>
          </a:p>
        </p:txBody>
      </p:sp>
      <p:graphicFrame>
        <p:nvGraphicFramePr>
          <p:cNvPr id="4" name="Diagram 3"/>
          <p:cNvGraphicFramePr/>
          <p:nvPr>
            <p:extLst>
              <p:ext uri="{D42A27DB-BD31-4B8C-83A1-F6EECF244321}">
                <p14:modId xmlns:p14="http://schemas.microsoft.com/office/powerpoint/2010/main" val="2993429130"/>
              </p:ext>
            </p:extLst>
          </p:nvPr>
        </p:nvGraphicFramePr>
        <p:xfrm>
          <a:off x="2086377" y="2150772"/>
          <a:ext cx="7727325" cy="4417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5221C2A2-681C-420A-A75D-147CDA765AC2}" type="slidenum">
              <a:rPr lang="en-US" smtClean="0"/>
              <a:pPr/>
              <a:t>3</a:t>
            </a:fld>
            <a:endParaRPr lang="en-US"/>
          </a:p>
        </p:txBody>
      </p:sp>
    </p:spTree>
    <p:extLst>
      <p:ext uri="{BB962C8B-B14F-4D97-AF65-F5344CB8AC3E}">
        <p14:creationId xmlns:p14="http://schemas.microsoft.com/office/powerpoint/2010/main" val="10162955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idx="1"/>
          </p:nvPr>
        </p:nvSpPr>
        <p:spPr>
          <a:xfrm>
            <a:off x="838200" y="618185"/>
            <a:ext cx="10515600" cy="5751043"/>
          </a:xfrm>
        </p:spPr>
        <p:txBody>
          <a:bodyPr>
            <a:normAutofit fontScale="92500" lnSpcReduction="10000"/>
          </a:bodyPr>
          <a:lstStyle/>
          <a:p>
            <a:pPr marL="457200" lvl="1" indent="0">
              <a:buNone/>
            </a:pPr>
            <a:r>
              <a:rPr lang="en-US" altLang="en-US" sz="2600" b="1" dirty="0">
                <a:solidFill>
                  <a:srgbClr val="FF0000"/>
                </a:solidFill>
              </a:rPr>
              <a:t>Michael Porter has proposed three strategies that provide starting points for strategic thinking:</a:t>
            </a:r>
          </a:p>
          <a:p>
            <a:pPr marL="457200" lvl="1" indent="0">
              <a:buNone/>
            </a:pPr>
            <a:r>
              <a:rPr lang="en-US" altLang="en-US" sz="2400" b="1" dirty="0"/>
              <a:t>Cost leadership</a:t>
            </a:r>
          </a:p>
          <a:p>
            <a:pPr marL="457200" lvl="1" indent="0">
              <a:buNone/>
            </a:pPr>
            <a:r>
              <a:rPr lang="en-US" altLang="en-US" sz="2200" dirty="0">
                <a:latin typeface="Times New Roman" panose="02020603050405020304" pitchFamily="18" charset="0"/>
                <a:cs typeface="Times New Roman" panose="02020603050405020304" pitchFamily="18" charset="0"/>
              </a:rPr>
              <a:t>The company targets a broad market and aims to become the lowest-cost producer of a standard product and produces large quantities, then prices it at a level that is less than the competitors’ prices.</a:t>
            </a:r>
          </a:p>
          <a:p>
            <a:pPr marL="457200" lvl="1" indent="0">
              <a:buNone/>
            </a:pPr>
            <a:endParaRPr lang="en-US" altLang="en-US" dirty="0"/>
          </a:p>
          <a:p>
            <a:pPr marL="457200" lvl="1" indent="0">
              <a:buNone/>
            </a:pPr>
            <a:r>
              <a:rPr lang="en-US" altLang="en-US" sz="2400" b="1" dirty="0"/>
              <a:t>Differentiation</a:t>
            </a:r>
          </a:p>
          <a:p>
            <a:pPr marL="457200" lvl="1" indent="0">
              <a:buNone/>
            </a:pPr>
            <a:r>
              <a:rPr lang="en-US" altLang="en-US" sz="2200" dirty="0">
                <a:latin typeface="Times New Roman" panose="02020603050405020304" pitchFamily="18" charset="0"/>
                <a:cs typeface="Times New Roman" panose="02020603050405020304" pitchFamily="18" charset="0"/>
              </a:rPr>
              <a:t>Strategy of differentiation involves developing a competitive advantage by offering a product that has broad appeal because, the product is perceived as persuasively valuable and distinct by customers, perhaps even unique in some way such as quality, innovative design, emotional dimensions, service, etc. </a:t>
            </a:r>
          </a:p>
          <a:p>
            <a:pPr marL="457200" lvl="1" indent="0">
              <a:buNone/>
            </a:pPr>
            <a:endParaRPr lang="en-US" altLang="en-US" sz="2200" dirty="0">
              <a:latin typeface="Times New Roman" panose="02020603050405020304" pitchFamily="18" charset="0"/>
              <a:cs typeface="Times New Roman" panose="02020603050405020304" pitchFamily="18" charset="0"/>
            </a:endParaRPr>
          </a:p>
          <a:p>
            <a:pPr marL="457200" lvl="1" indent="0">
              <a:buNone/>
            </a:pPr>
            <a:r>
              <a:rPr lang="en-US" altLang="en-US" sz="2400" b="1" dirty="0"/>
              <a:t>Focus</a:t>
            </a:r>
          </a:p>
          <a:p>
            <a:pPr marL="457200" lvl="1" indent="0">
              <a:buNone/>
            </a:pPr>
            <a:r>
              <a:rPr lang="en-US" altLang="en-US" sz="2200" dirty="0">
                <a:latin typeface="Times New Roman" panose="02020603050405020304" pitchFamily="18" charset="0"/>
                <a:cs typeface="Times New Roman" panose="02020603050405020304" pitchFamily="18" charset="0"/>
              </a:rPr>
              <a:t>Focus strategy refers to accomplishing a competitive advantage in a part of market to satisfy customer needs either through cost leadership or differentiation by offering a low-priced product or a high-priced but highly distinctive product. </a:t>
            </a:r>
          </a:p>
          <a:p>
            <a:pPr marL="457200" lvl="1" indent="0">
              <a:buNone/>
            </a:pPr>
            <a:endParaRPr lang="en-US" altLang="en-US" dirty="0"/>
          </a:p>
          <a:p>
            <a:pPr marL="457200" lvl="1" indent="0">
              <a:buNone/>
            </a:pPr>
            <a:endParaRPr lang="en-US" altLang="en-US" b="1" dirty="0"/>
          </a:p>
        </p:txBody>
      </p:sp>
      <p:sp>
        <p:nvSpPr>
          <p:cNvPr id="3" name="Slide Number Placeholder 2"/>
          <p:cNvSpPr>
            <a:spLocks noGrp="1"/>
          </p:cNvSpPr>
          <p:nvPr>
            <p:ph type="sldNum" sz="quarter" idx="12"/>
          </p:nvPr>
        </p:nvSpPr>
        <p:spPr/>
        <p:txBody>
          <a:bodyPr/>
          <a:lstStyle/>
          <a:p>
            <a:fld id="{5221C2A2-681C-420A-A75D-147CDA765AC2}" type="slidenum">
              <a:rPr lang="en-US" smtClean="0"/>
              <a:pPr/>
              <a:t>30</a:t>
            </a:fld>
            <a:endParaRPr lang="en-US"/>
          </a:p>
        </p:txBody>
      </p:sp>
    </p:spTree>
    <p:extLst>
      <p:ext uri="{BB962C8B-B14F-4D97-AF65-F5344CB8AC3E}">
        <p14:creationId xmlns:p14="http://schemas.microsoft.com/office/powerpoint/2010/main" val="2004721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68323">
                                            <p:txEl>
                                              <p:pRg st="1" end="1"/>
                                            </p:txEl>
                                          </p:spTgt>
                                        </p:tgtEl>
                                        <p:attrNameLst>
                                          <p:attrName>style.visibility</p:attrName>
                                        </p:attrNameLst>
                                      </p:cBhvr>
                                      <p:to>
                                        <p:strVal val="visible"/>
                                      </p:to>
                                    </p:set>
                                    <p:animEffect transition="in" filter="blinds(horizontal)">
                                      <p:cBhvr>
                                        <p:cTn id="7" dur="500"/>
                                        <p:tgtEl>
                                          <p:spTgt spid="5683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8323">
                                            <p:txEl>
                                              <p:pRg st="0" end="0"/>
                                            </p:txEl>
                                          </p:spTgt>
                                        </p:tgtEl>
                                        <p:attrNameLst>
                                          <p:attrName>style.visibility</p:attrName>
                                        </p:attrNameLst>
                                      </p:cBhvr>
                                      <p:to>
                                        <p:strVal val="visible"/>
                                      </p:to>
                                    </p:set>
                                    <p:animEffect transition="in" filter="blinds(horizontal)">
                                      <p:cBhvr>
                                        <p:cTn id="10" dur="500"/>
                                        <p:tgtEl>
                                          <p:spTgt spid="56832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8323">
                                            <p:txEl>
                                              <p:pRg st="2" end="2"/>
                                            </p:txEl>
                                          </p:spTgt>
                                        </p:tgtEl>
                                        <p:attrNameLst>
                                          <p:attrName>style.visibility</p:attrName>
                                        </p:attrNameLst>
                                      </p:cBhvr>
                                      <p:to>
                                        <p:strVal val="visible"/>
                                      </p:to>
                                    </p:set>
                                    <p:animEffect transition="in" filter="blinds(horizontal)">
                                      <p:cBhvr>
                                        <p:cTn id="13" dur="500"/>
                                        <p:tgtEl>
                                          <p:spTgt spid="5683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68323">
                                            <p:txEl>
                                              <p:pRg st="4" end="4"/>
                                            </p:txEl>
                                          </p:spTgt>
                                        </p:tgtEl>
                                        <p:attrNameLst>
                                          <p:attrName>style.visibility</p:attrName>
                                        </p:attrNameLst>
                                      </p:cBhvr>
                                      <p:to>
                                        <p:strVal val="visible"/>
                                      </p:to>
                                    </p:set>
                                    <p:animEffect transition="in" filter="blinds(horizontal)">
                                      <p:cBhvr>
                                        <p:cTn id="16" dur="500"/>
                                        <p:tgtEl>
                                          <p:spTgt spid="56832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68323">
                                            <p:txEl>
                                              <p:pRg st="5" end="5"/>
                                            </p:txEl>
                                          </p:spTgt>
                                        </p:tgtEl>
                                        <p:attrNameLst>
                                          <p:attrName>style.visibility</p:attrName>
                                        </p:attrNameLst>
                                      </p:cBhvr>
                                      <p:to>
                                        <p:strVal val="visible"/>
                                      </p:to>
                                    </p:set>
                                    <p:animEffect transition="in" filter="blinds(horizontal)">
                                      <p:cBhvr>
                                        <p:cTn id="19" dur="500"/>
                                        <p:tgtEl>
                                          <p:spTgt spid="56832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68323">
                                            <p:txEl>
                                              <p:pRg st="7" end="7"/>
                                            </p:txEl>
                                          </p:spTgt>
                                        </p:tgtEl>
                                        <p:attrNameLst>
                                          <p:attrName>style.visibility</p:attrName>
                                        </p:attrNameLst>
                                      </p:cBhvr>
                                      <p:to>
                                        <p:strVal val="visible"/>
                                      </p:to>
                                    </p:set>
                                    <p:animEffect transition="in" filter="blinds(horizontal)">
                                      <p:cBhvr>
                                        <p:cTn id="22" dur="500"/>
                                        <p:tgtEl>
                                          <p:spTgt spid="56832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68323">
                                            <p:txEl>
                                              <p:pRg st="8" end="8"/>
                                            </p:txEl>
                                          </p:spTgt>
                                        </p:tgtEl>
                                        <p:attrNameLst>
                                          <p:attrName>style.visibility</p:attrName>
                                        </p:attrNameLst>
                                      </p:cBhvr>
                                      <p:to>
                                        <p:strVal val="visible"/>
                                      </p:to>
                                    </p:set>
                                    <p:animEffect transition="in" filter="blinds(horizontal)">
                                      <p:cBhvr>
                                        <p:cTn id="25" dur="500"/>
                                        <p:tgtEl>
                                          <p:spTgt spid="568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fontScale="92500" lnSpcReduction="10000"/>
          </a:bodyPr>
          <a:lstStyle/>
          <a:p>
            <a:pPr marL="0" indent="0">
              <a:buNone/>
            </a:pPr>
            <a:r>
              <a:rPr lang="en-US" sz="2400" b="1" dirty="0">
                <a:solidFill>
                  <a:srgbClr val="FF0000"/>
                </a:solidFill>
              </a:rPr>
              <a:t>Strategic alliances</a:t>
            </a:r>
          </a:p>
          <a:p>
            <a:pPr>
              <a:buFont typeface="Wingdings" panose="05000000000000000000" pitchFamily="2" charset="2"/>
              <a:buChar char="ü"/>
            </a:pPr>
            <a:r>
              <a:rPr lang="en-US" dirty="0"/>
              <a:t>Product or Service Alliances</a:t>
            </a:r>
          </a:p>
          <a:p>
            <a:pPr>
              <a:buFont typeface="Wingdings" panose="05000000000000000000" pitchFamily="2" charset="2"/>
              <a:buChar char="ü"/>
            </a:pPr>
            <a:r>
              <a:rPr lang="en-US" dirty="0"/>
              <a:t>Promotional Alliances</a:t>
            </a:r>
          </a:p>
          <a:p>
            <a:pPr>
              <a:buFont typeface="Wingdings" panose="05000000000000000000" pitchFamily="2" charset="2"/>
              <a:buChar char="ü"/>
            </a:pPr>
            <a:r>
              <a:rPr lang="en-US" dirty="0"/>
              <a:t>Logistics Alliances</a:t>
            </a:r>
          </a:p>
          <a:p>
            <a:pPr>
              <a:buFont typeface="Wingdings" panose="05000000000000000000" pitchFamily="2" charset="2"/>
              <a:buChar char="ü"/>
            </a:pPr>
            <a:r>
              <a:rPr lang="en-US" dirty="0"/>
              <a:t>Pricing collaborations</a:t>
            </a:r>
          </a:p>
          <a:p>
            <a:pPr marL="0" indent="0">
              <a:buNone/>
            </a:pPr>
            <a:endParaRPr lang="en-US" b="1" dirty="0"/>
          </a:p>
          <a:p>
            <a:r>
              <a:rPr lang="en-US" sz="2800" b="1" dirty="0"/>
              <a:t>PROGRAM FORMULATION &amp; IMPLEMENTATION</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Even a great marketing strategy can be sabotaged by poor implementation. If the unit has decided to attain technological leadership, it must strengthen its R&amp;D department, gather technological intelligence, develop leading edge products, train its technical sales force, &amp; communicate its technological leadership.</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21C2A2-681C-420A-A75D-147CDA765AC2}" type="slidenum">
              <a:rPr lang="en-US" smtClean="0"/>
              <a:pPr/>
              <a:t>31</a:t>
            </a:fld>
            <a:endParaRPr lang="en-US"/>
          </a:p>
        </p:txBody>
      </p:sp>
    </p:spTree>
    <p:extLst>
      <p:ext uri="{BB962C8B-B14F-4D97-AF65-F5344CB8AC3E}">
        <p14:creationId xmlns:p14="http://schemas.microsoft.com/office/powerpoint/2010/main" val="413418371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2732"/>
            <a:ext cx="10515600" cy="5404231"/>
          </a:xfrm>
        </p:spPr>
        <p:txBody>
          <a:bodyPr>
            <a:normAutofit fontScale="92500"/>
          </a:bodyPr>
          <a:lstStyle/>
          <a:p>
            <a:r>
              <a:rPr lang="en-US" sz="2800" b="1" dirty="0"/>
              <a:t>FEEDBACK &amp; CONTROL</a:t>
            </a:r>
          </a:p>
          <a:p>
            <a:endParaRPr lang="en-US" b="1" dirty="0"/>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 company’s strategic fit with the environment will inevitably erode, because the market environment changes faster than the company’s seven S</a:t>
            </a:r>
            <a:r>
              <a:rPr lang="en-US" sz="1400"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Thus, a company might remain efficient yet lose effectiveness.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Once an organization fails respond to a changed environment, it becomes increasingly hard to recapture its lost position.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key to organizational health is the willingness to examine the changing environment &amp; adopt new goals &amp; behaviors.</a:t>
            </a:r>
          </a:p>
        </p:txBody>
      </p:sp>
      <p:sp>
        <p:nvSpPr>
          <p:cNvPr id="4" name="Slide Number Placeholder 3"/>
          <p:cNvSpPr>
            <a:spLocks noGrp="1"/>
          </p:cNvSpPr>
          <p:nvPr>
            <p:ph type="sldNum" sz="quarter" idx="12"/>
          </p:nvPr>
        </p:nvSpPr>
        <p:spPr/>
        <p:txBody>
          <a:bodyPr/>
          <a:lstStyle/>
          <a:p>
            <a:fld id="{5221C2A2-681C-420A-A75D-147CDA765AC2}" type="slidenum">
              <a:rPr lang="en-US" smtClean="0"/>
              <a:pPr/>
              <a:t>32</a:t>
            </a:fld>
            <a:endParaRPr lang="en-US"/>
          </a:p>
        </p:txBody>
      </p:sp>
    </p:spTree>
    <p:extLst>
      <p:ext uri="{BB962C8B-B14F-4D97-AF65-F5344CB8AC3E}">
        <p14:creationId xmlns:p14="http://schemas.microsoft.com/office/powerpoint/2010/main" val="32808159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0F77-4253-4533-BF8B-D958C2EC04B3}"/>
              </a:ext>
            </a:extLst>
          </p:cNvPr>
          <p:cNvSpPr>
            <a:spLocks noGrp="1"/>
          </p:cNvSpPr>
          <p:nvPr>
            <p:ph type="title"/>
          </p:nvPr>
        </p:nvSpPr>
        <p:spPr/>
        <p:txBody>
          <a:bodyPr/>
          <a:lstStyle/>
          <a:p>
            <a:r>
              <a:rPr lang="en-US"/>
              <a:t>The Control process</a:t>
            </a:r>
            <a:endParaRPr lang="en-IN" dirty="0"/>
          </a:p>
        </p:txBody>
      </p:sp>
      <p:sp>
        <p:nvSpPr>
          <p:cNvPr id="4" name="Slide Number Placeholder 3">
            <a:extLst>
              <a:ext uri="{FF2B5EF4-FFF2-40B4-BE49-F238E27FC236}">
                <a16:creationId xmlns:a16="http://schemas.microsoft.com/office/drawing/2014/main" id="{FAC3EFE8-1B14-41D9-8A86-811A7C9A4137}"/>
              </a:ext>
            </a:extLst>
          </p:cNvPr>
          <p:cNvSpPr>
            <a:spLocks noGrp="1"/>
          </p:cNvSpPr>
          <p:nvPr>
            <p:ph type="sldNum" sz="quarter" idx="12"/>
          </p:nvPr>
        </p:nvSpPr>
        <p:spPr/>
        <p:txBody>
          <a:bodyPr/>
          <a:lstStyle/>
          <a:p>
            <a:fld id="{5221C2A2-681C-420A-A75D-147CDA765AC2}" type="slidenum">
              <a:rPr lang="en-US" smtClean="0"/>
              <a:pPr/>
              <a:t>33</a:t>
            </a:fld>
            <a:endParaRPr lang="en-US"/>
          </a:p>
        </p:txBody>
      </p:sp>
      <p:pic>
        <p:nvPicPr>
          <p:cNvPr id="1026" name="Picture 2" descr="The Marketing Control Process for your Business - Explained">
            <a:extLst>
              <a:ext uri="{FF2B5EF4-FFF2-40B4-BE49-F238E27FC236}">
                <a16:creationId xmlns:a16="http://schemas.microsoft.com/office/drawing/2014/main" id="{A8240174-D5A0-4D89-BB2B-72F77910EB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2921" y="2026045"/>
            <a:ext cx="9846128" cy="3028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71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08000" y="1143001"/>
            <a:ext cx="6489277" cy="553998"/>
          </a:xfrm>
          <a:prstGeom prst="rect">
            <a:avLst/>
          </a:prstGeom>
          <a:noFill/>
          <a:ln w="9525">
            <a:noFill/>
            <a:miter lim="800000"/>
            <a:headEnd/>
            <a:tailEnd/>
          </a:ln>
          <a:effectLst/>
        </p:spPr>
        <p:txBody>
          <a:bodyPr wrap="none">
            <a:spAutoFit/>
          </a:bodyPr>
          <a:lstStyle/>
          <a:p>
            <a:r>
              <a:rPr lang="en-US" sz="3000" b="1">
                <a:solidFill>
                  <a:srgbClr val="CC0000"/>
                </a:solidFill>
                <a:latin typeface="Arial" charset="0"/>
              </a:rPr>
              <a:t>Marketing Objectives and Strategy</a:t>
            </a:r>
          </a:p>
        </p:txBody>
      </p:sp>
      <p:sp>
        <p:nvSpPr>
          <p:cNvPr id="23555" name="Text Box 3"/>
          <p:cNvSpPr txBox="1">
            <a:spLocks noChangeArrowheads="1"/>
          </p:cNvSpPr>
          <p:nvPr/>
        </p:nvSpPr>
        <p:spPr bwMode="auto">
          <a:xfrm>
            <a:off x="508000" y="1752600"/>
            <a:ext cx="11074400" cy="812530"/>
          </a:xfrm>
          <a:prstGeom prst="rect">
            <a:avLst/>
          </a:prstGeom>
          <a:noFill/>
          <a:ln w="9525">
            <a:noFill/>
            <a:miter lim="800000"/>
            <a:headEnd/>
            <a:tailEnd/>
          </a:ln>
          <a:effectLst/>
        </p:spPr>
        <p:txBody>
          <a:bodyPr>
            <a:spAutoFit/>
          </a:bodyPr>
          <a:lstStyle/>
          <a:p>
            <a:pPr>
              <a:lnSpc>
                <a:spcPct val="130000"/>
              </a:lnSpc>
              <a:spcBef>
                <a:spcPct val="50000"/>
              </a:spcBef>
            </a:pPr>
            <a:r>
              <a:rPr lang="en-US" sz="1800" b="1" i="1">
                <a:solidFill>
                  <a:srgbClr val="CC0000"/>
                </a:solidFill>
                <a:latin typeface="Arial" charset="0"/>
              </a:rPr>
              <a:t>Marketing objectives</a:t>
            </a:r>
            <a:r>
              <a:rPr lang="en-US" sz="1800" b="1">
                <a:latin typeface="Arial" charset="0"/>
              </a:rPr>
              <a:t> are determined on the basis of current business analysis and specify what is to be accomplished through marketing activities.</a:t>
            </a:r>
          </a:p>
        </p:txBody>
      </p:sp>
      <p:sp>
        <p:nvSpPr>
          <p:cNvPr id="23556" name="Text Box 4"/>
          <p:cNvSpPr txBox="1">
            <a:spLocks noChangeArrowheads="1"/>
          </p:cNvSpPr>
          <p:nvPr/>
        </p:nvSpPr>
        <p:spPr bwMode="auto">
          <a:xfrm>
            <a:off x="508000" y="2951164"/>
            <a:ext cx="10668000" cy="812530"/>
          </a:xfrm>
          <a:prstGeom prst="rect">
            <a:avLst/>
          </a:prstGeom>
          <a:noFill/>
          <a:ln w="9525">
            <a:noFill/>
            <a:miter lim="800000"/>
            <a:headEnd/>
            <a:tailEnd/>
          </a:ln>
          <a:effectLst/>
        </p:spPr>
        <p:txBody>
          <a:bodyPr>
            <a:spAutoFit/>
          </a:bodyPr>
          <a:lstStyle/>
          <a:p>
            <a:pPr>
              <a:lnSpc>
                <a:spcPct val="130000"/>
              </a:lnSpc>
              <a:spcBef>
                <a:spcPct val="50000"/>
              </a:spcBef>
            </a:pPr>
            <a:r>
              <a:rPr lang="en-US" sz="1800" b="1" i="1">
                <a:solidFill>
                  <a:srgbClr val="CC0000"/>
                </a:solidFill>
                <a:latin typeface="Arial" charset="0"/>
              </a:rPr>
              <a:t>Marketing strategy</a:t>
            </a:r>
            <a:r>
              <a:rPr lang="en-US" sz="1800" b="1" i="1">
                <a:solidFill>
                  <a:srgbClr val="000000"/>
                </a:solidFill>
                <a:latin typeface="Arial" charset="0"/>
              </a:rPr>
              <a:t> </a:t>
            </a:r>
            <a:r>
              <a:rPr lang="en-US" sz="1800" b="1">
                <a:latin typeface="Arial" charset="0"/>
              </a:rPr>
              <a:t>refers to actions for developing, pricing, distributing, and promoting products that meet the needs of specific customer groups. </a:t>
            </a:r>
          </a:p>
        </p:txBody>
      </p:sp>
      <p:sp>
        <p:nvSpPr>
          <p:cNvPr id="5" name="Slide Number Placeholder 4"/>
          <p:cNvSpPr>
            <a:spLocks noGrp="1"/>
          </p:cNvSpPr>
          <p:nvPr>
            <p:ph type="sldNum" sz="quarter" idx="12"/>
          </p:nvPr>
        </p:nvSpPr>
        <p:spPr/>
        <p:txBody>
          <a:bodyPr/>
          <a:lstStyle/>
          <a:p>
            <a:fld id="{5221C2A2-681C-420A-A75D-147CDA765AC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08000" y="1143001"/>
            <a:ext cx="5102679" cy="553998"/>
          </a:xfrm>
          <a:prstGeom prst="rect">
            <a:avLst/>
          </a:prstGeom>
          <a:noFill/>
          <a:ln w="9525">
            <a:noFill/>
            <a:miter lim="800000"/>
            <a:headEnd/>
            <a:tailEnd/>
          </a:ln>
          <a:effectLst/>
        </p:spPr>
        <p:txBody>
          <a:bodyPr wrap="none">
            <a:spAutoFit/>
          </a:bodyPr>
          <a:lstStyle/>
          <a:p>
            <a:r>
              <a:rPr lang="en-US" sz="3000" b="1">
                <a:solidFill>
                  <a:srgbClr val="CC0000"/>
                </a:solidFill>
                <a:latin typeface="Arial" charset="0"/>
              </a:rPr>
              <a:t>Developing Marketing Plan</a:t>
            </a:r>
          </a:p>
        </p:txBody>
      </p:sp>
      <p:sp>
        <p:nvSpPr>
          <p:cNvPr id="24579" name="Text Box 3"/>
          <p:cNvSpPr txBox="1">
            <a:spLocks noChangeArrowheads="1"/>
          </p:cNvSpPr>
          <p:nvPr/>
        </p:nvSpPr>
        <p:spPr bwMode="auto">
          <a:xfrm>
            <a:off x="508000" y="1685925"/>
            <a:ext cx="10972800" cy="5475602"/>
          </a:xfrm>
          <a:prstGeom prst="rect">
            <a:avLst/>
          </a:prstGeom>
          <a:noFill/>
          <a:ln w="9525">
            <a:noFill/>
            <a:miter lim="800000"/>
            <a:headEnd/>
            <a:tailEnd/>
          </a:ln>
          <a:effectLst/>
        </p:spPr>
        <p:txBody>
          <a:bodyPr wrap="square">
            <a:spAutoFit/>
          </a:bodyPr>
          <a:lstStyle/>
          <a:p>
            <a:r>
              <a:rPr lang="en-US" sz="2000" b="1" i="1" dirty="0">
                <a:solidFill>
                  <a:srgbClr val="000000"/>
                </a:solidFill>
                <a:latin typeface="Arial" charset="0"/>
              </a:rPr>
              <a:t>A marketing plan is a formal written document, prepared detailing the activities essential to implement the chosen marketing strategies.</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other words, a marketing plan is a written document that summarizes what the marketer has learned about the marketplace &amp; indicates how the firm plans to reach its marketing objectives.</a:t>
            </a:r>
          </a:p>
          <a:p>
            <a:endParaRPr lang="en-US" sz="2000" dirty="0">
              <a:latin typeface="Times New Roman" panose="02020603050405020304" pitchFamily="18" charset="0"/>
              <a:cs typeface="Times New Roman" panose="02020603050405020304" pitchFamily="18" charset="0"/>
            </a:endParaRPr>
          </a:p>
          <a:p>
            <a:r>
              <a:rPr lang="en-US" sz="2000" dirty="0">
                <a:latin typeface="Bernard MT Condensed" panose="02050806060905020404" pitchFamily="18" charset="0"/>
              </a:rPr>
              <a:t>CONTENTS OF A MARKETING PLAN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Executive summary</a:t>
            </a:r>
          </a:p>
          <a:p>
            <a:pPr>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 Table of contents</a:t>
            </a:r>
          </a:p>
          <a:p>
            <a:pPr>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 Situation analysis</a:t>
            </a:r>
          </a:p>
          <a:p>
            <a:pPr>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 Marketing strategy</a:t>
            </a:r>
          </a:p>
          <a:p>
            <a:pPr>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 Financial projections</a:t>
            </a:r>
          </a:p>
          <a:p>
            <a:pPr>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 Implementation controls</a:t>
            </a:r>
          </a:p>
          <a:p>
            <a:pPr>
              <a:lnSpc>
                <a:spcPct val="120000"/>
              </a:lnSpc>
              <a:spcBef>
                <a:spcPct val="50000"/>
              </a:spcBef>
            </a:pPr>
            <a:endParaRPr lang="en-US" sz="1800" b="1" i="1" dirty="0">
              <a:solidFill>
                <a:srgbClr val="000000"/>
              </a:solidFill>
              <a:latin typeface="Arial" charset="0"/>
            </a:endParaRPr>
          </a:p>
          <a:p>
            <a:pPr>
              <a:lnSpc>
                <a:spcPct val="120000"/>
              </a:lnSpc>
              <a:spcBef>
                <a:spcPct val="50000"/>
              </a:spcBef>
            </a:pPr>
            <a:endParaRPr lang="en-US" sz="1800" b="1" i="1" dirty="0">
              <a:solidFill>
                <a:srgbClr val="000000"/>
              </a:solidFill>
              <a:latin typeface="Arial" charset="0"/>
            </a:endParaRPr>
          </a:p>
          <a:p>
            <a:pPr>
              <a:lnSpc>
                <a:spcPct val="120000"/>
              </a:lnSpc>
              <a:spcBef>
                <a:spcPct val="50000"/>
              </a:spcBef>
            </a:pPr>
            <a:endParaRPr lang="en-US" sz="1800" b="1" i="1" dirty="0">
              <a:solidFill>
                <a:srgbClr val="000000"/>
              </a:solidFill>
              <a:latin typeface="Arial" charset="0"/>
            </a:endParaRPr>
          </a:p>
        </p:txBody>
      </p:sp>
      <p:sp>
        <p:nvSpPr>
          <p:cNvPr id="5" name="Slide Number Placeholder 4"/>
          <p:cNvSpPr>
            <a:spLocks noGrp="1"/>
          </p:cNvSpPr>
          <p:nvPr>
            <p:ph type="sldNum" sz="quarter" idx="12"/>
          </p:nvPr>
        </p:nvSpPr>
        <p:spPr/>
        <p:txBody>
          <a:bodyPr/>
          <a:lstStyle/>
          <a:p>
            <a:fld id="{5221C2A2-681C-420A-A75D-147CDA765AC2}"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6"/>
            <a:ext cx="10515600" cy="6117465"/>
          </a:xfrm>
        </p:spPr>
        <p:txBody>
          <a:bodyPr>
            <a:normAutofit fontScale="85000" lnSpcReduction="10000"/>
          </a:bodyPr>
          <a:lstStyle/>
          <a:p>
            <a:pPr marL="0" indent="0">
              <a:buNone/>
            </a:pPr>
            <a:r>
              <a:rPr lang="en-US" sz="2200" dirty="0">
                <a:latin typeface="Times New Roman" panose="02020603050405020304" pitchFamily="18" charset="0"/>
                <a:cs typeface="Times New Roman" panose="02020603050405020304" pitchFamily="18" charset="0"/>
              </a:rPr>
              <a:t>The value creation &amp; delivery process begins much before there is a product/service &amp; continues through development &amp; after launch.</a:t>
            </a:r>
          </a:p>
          <a:p>
            <a:r>
              <a:rPr lang="en-US" b="1" dirty="0">
                <a:latin typeface="Times New Roman" panose="02020603050405020304" pitchFamily="18" charset="0"/>
                <a:cs typeface="Times New Roman" panose="02020603050405020304" pitchFamily="18" charset="0"/>
              </a:rPr>
              <a:t>Assessing market opportunities &amp; customer value</a:t>
            </a:r>
            <a:r>
              <a:rPr lang="en-US" dirty="0">
                <a:latin typeface="Times New Roman" panose="02020603050405020304" pitchFamily="18" charset="0"/>
                <a:cs typeface="Times New Roman" panose="02020603050405020304" pitchFamily="18" charset="0"/>
              </a:rPr>
              <a:t>, which involves environment scanning &amp; developing insights about customer needs, wants, &amp; motives.</a:t>
            </a:r>
          </a:p>
          <a:p>
            <a:r>
              <a:rPr lang="en-US" b="1" dirty="0">
                <a:latin typeface="Times New Roman" panose="02020603050405020304" pitchFamily="18" charset="0"/>
                <a:cs typeface="Times New Roman" panose="02020603050405020304" pitchFamily="18" charset="0"/>
              </a:rPr>
              <a:t>Choosing the value</a:t>
            </a:r>
            <a:r>
              <a:rPr lang="en-US" dirty="0">
                <a:latin typeface="Times New Roman" panose="02020603050405020304" pitchFamily="18" charset="0"/>
                <a:cs typeface="Times New Roman" panose="02020603050405020304" pitchFamily="18" charset="0"/>
              </a:rPr>
              <a:t> includes critical decisions pertaining to segmenting, targeting, positioning, &amp; branding, which is the essence  of strategic marketing.</a:t>
            </a:r>
          </a:p>
          <a:p>
            <a:r>
              <a:rPr lang="en-US" b="1" dirty="0">
                <a:latin typeface="Times New Roman" panose="02020603050405020304" pitchFamily="18" charset="0"/>
                <a:cs typeface="Times New Roman" panose="02020603050405020304" pitchFamily="18" charset="0"/>
              </a:rPr>
              <a:t>Designing value </a:t>
            </a:r>
            <a:r>
              <a:rPr lang="en-US" dirty="0">
                <a:latin typeface="Times New Roman" panose="02020603050405020304" pitchFamily="18" charset="0"/>
                <a:cs typeface="Times New Roman" panose="02020603050405020304" pitchFamily="18" charset="0"/>
              </a:rPr>
              <a:t>relates to decisions involving product/service strategy, new offerings, &amp; pricing.</a:t>
            </a:r>
          </a:p>
          <a:p>
            <a:r>
              <a:rPr lang="en-US" b="1" dirty="0">
                <a:latin typeface="Times New Roman" panose="02020603050405020304" pitchFamily="18" charset="0"/>
                <a:cs typeface="Times New Roman" panose="02020603050405020304" pitchFamily="18" charset="0"/>
              </a:rPr>
              <a:t>Delivery value </a:t>
            </a:r>
            <a:r>
              <a:rPr lang="en-US" dirty="0">
                <a:latin typeface="Times New Roman" panose="02020603050405020304" pitchFamily="18" charset="0"/>
                <a:cs typeface="Times New Roman" panose="02020603050405020304" pitchFamily="18" charset="0"/>
              </a:rPr>
              <a:t>focuses on distribution &amp; access issues.</a:t>
            </a:r>
          </a:p>
          <a:p>
            <a:r>
              <a:rPr lang="en-US" b="1" dirty="0">
                <a:latin typeface="Times New Roman" panose="02020603050405020304" pitchFamily="18" charset="0"/>
                <a:cs typeface="Times New Roman" panose="02020603050405020304" pitchFamily="18" charset="0"/>
              </a:rPr>
              <a:t>Communicating value </a:t>
            </a:r>
            <a:r>
              <a:rPr lang="en-US" dirty="0">
                <a:latin typeface="Times New Roman" panose="02020603050405020304" pitchFamily="18" charset="0"/>
                <a:cs typeface="Times New Roman" panose="02020603050405020304" pitchFamily="18" charset="0"/>
              </a:rPr>
              <a:t>through integrated marketing communication, choosing among the various choices in mass &amp; personalized media.</a:t>
            </a:r>
          </a:p>
          <a:p>
            <a:r>
              <a:rPr lang="en-US" dirty="0">
                <a:latin typeface="Times New Roman" panose="02020603050405020304" pitchFamily="18" charset="0"/>
                <a:cs typeface="Times New Roman" panose="02020603050405020304" pitchFamily="18" charset="0"/>
              </a:rPr>
              <a:t>The value so created needs to be </a:t>
            </a:r>
            <a:r>
              <a:rPr lang="en-US" b="1" dirty="0">
                <a:latin typeface="Times New Roman" panose="02020603050405020304" pitchFamily="18" charset="0"/>
                <a:cs typeface="Times New Roman" panose="02020603050405020304" pitchFamily="18" charset="0"/>
              </a:rPr>
              <a:t>grown &amp; sustained </a:t>
            </a:r>
            <a:r>
              <a:rPr lang="en-US" dirty="0">
                <a:latin typeface="Times New Roman" panose="02020603050405020304" pitchFamily="18" charset="0"/>
                <a:cs typeface="Times New Roman" panose="02020603050405020304" pitchFamily="18" charset="0"/>
              </a:rPr>
              <a:t>through globalization &amp; holistic marketing organization.</a:t>
            </a:r>
          </a:p>
          <a:p>
            <a:endParaRPr lang="en-US" dirty="0"/>
          </a:p>
          <a:p>
            <a:endParaRPr lang="en-US"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4</a:t>
            </a:fld>
            <a:endParaRPr lang="en-US"/>
          </a:p>
        </p:txBody>
      </p:sp>
    </p:spTree>
    <p:extLst>
      <p:ext uri="{BB962C8B-B14F-4D97-AF65-F5344CB8AC3E}">
        <p14:creationId xmlns:p14="http://schemas.microsoft.com/office/powerpoint/2010/main" val="3687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fontScale="92500"/>
          </a:bodyPr>
          <a:lstStyle/>
          <a:p>
            <a:r>
              <a:rPr lang="en-US" sz="3200" b="1" u="sng" dirty="0"/>
              <a:t>Value chain</a:t>
            </a:r>
          </a:p>
          <a:p>
            <a:pPr marL="0" indent="0">
              <a:buNone/>
            </a:pPr>
            <a:r>
              <a:rPr lang="en-US" sz="2600" dirty="0">
                <a:latin typeface="Times New Roman" panose="02020603050405020304" pitchFamily="18" charset="0"/>
                <a:cs typeface="Times New Roman" panose="02020603050405020304" pitchFamily="18" charset="0"/>
              </a:rPr>
              <a:t>Value chain proposed by Harvard’s Michael Porter is a tool for identifying ways to create more customer value. According to this model, every firm is a synthesis of activities performed to design, produce, market, deliver, &amp; support its product.</a:t>
            </a:r>
          </a:p>
          <a:p>
            <a:pPr marL="0" indent="0">
              <a:buNone/>
            </a:pPr>
            <a:r>
              <a:rPr lang="en-US" sz="2600" dirty="0">
                <a:latin typeface="Times New Roman" panose="02020603050405020304" pitchFamily="18" charset="0"/>
                <a:cs typeface="Times New Roman" panose="02020603050405020304" pitchFamily="18" charset="0"/>
              </a:rPr>
              <a:t>The value chain identifies nine strategically relevant activities- five primary &amp; four support activities.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Primary activities:</a:t>
            </a:r>
          </a:p>
          <a:p>
            <a:pPr marL="514350" indent="-514350">
              <a:buAutoNum type="arabicPeriod"/>
            </a:pPr>
            <a:r>
              <a:rPr lang="en-US" sz="2600" dirty="0">
                <a:latin typeface="Times New Roman" panose="02020603050405020304" pitchFamily="18" charset="0"/>
                <a:cs typeface="Times New Roman" panose="02020603050405020304" pitchFamily="18" charset="0"/>
              </a:rPr>
              <a:t>Inbound logistics, or bringing material into business</a:t>
            </a:r>
          </a:p>
          <a:p>
            <a:pPr marL="514350" indent="-514350">
              <a:buAutoNum type="arabicPeriod"/>
            </a:pPr>
            <a:r>
              <a:rPr lang="en-US" sz="2600" dirty="0">
                <a:latin typeface="Times New Roman" panose="02020603050405020304" pitchFamily="18" charset="0"/>
                <a:cs typeface="Times New Roman" panose="02020603050405020304" pitchFamily="18" charset="0"/>
              </a:rPr>
              <a:t>Operations, or converting materials into final products</a:t>
            </a:r>
          </a:p>
          <a:p>
            <a:pPr marL="514350" indent="-514350">
              <a:buAutoNum type="arabicPeriod"/>
            </a:pPr>
            <a:r>
              <a:rPr lang="en-US" sz="2600" dirty="0">
                <a:latin typeface="Times New Roman" panose="02020603050405020304" pitchFamily="18" charset="0"/>
                <a:cs typeface="Times New Roman" panose="02020603050405020304" pitchFamily="18" charset="0"/>
              </a:rPr>
              <a:t>Outbound logistics, or shipping out final products</a:t>
            </a:r>
          </a:p>
          <a:p>
            <a:pPr marL="514350" indent="-514350">
              <a:buAutoNum type="arabicPeriod"/>
            </a:pPr>
            <a:r>
              <a:rPr lang="en-US" sz="2600" dirty="0">
                <a:latin typeface="Times New Roman" panose="02020603050405020304" pitchFamily="18" charset="0"/>
                <a:cs typeface="Times New Roman" panose="02020603050405020304" pitchFamily="18" charset="0"/>
              </a:rPr>
              <a:t>Marketing, which includes sales</a:t>
            </a:r>
          </a:p>
          <a:p>
            <a:pPr marL="514350" indent="-514350">
              <a:buAutoNum type="arabicPeriod"/>
            </a:pPr>
            <a:r>
              <a:rPr lang="en-US" sz="2600" dirty="0">
                <a:latin typeface="Times New Roman" panose="02020603050405020304" pitchFamily="18" charset="0"/>
                <a:cs typeface="Times New Roman" panose="02020603050405020304" pitchFamily="18" charset="0"/>
              </a:rPr>
              <a:t>Service</a:t>
            </a:r>
          </a:p>
          <a:p>
            <a:pPr marL="0" indent="0">
              <a:buNone/>
            </a:pPr>
            <a:endParaRPr lang="en-US" sz="2600" dirty="0"/>
          </a:p>
          <a:p>
            <a:pPr marL="514350" indent="-514350">
              <a:buAutoNum type="arabicPeriod"/>
            </a:pPr>
            <a:endParaRPr lang="en-US" sz="2600"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5</a:t>
            </a:fld>
            <a:endParaRPr lang="en-US"/>
          </a:p>
        </p:txBody>
      </p:sp>
    </p:spTree>
    <p:extLst>
      <p:ext uri="{BB962C8B-B14F-4D97-AF65-F5344CB8AC3E}">
        <p14:creationId xmlns:p14="http://schemas.microsoft.com/office/powerpoint/2010/main" val="15798095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774" y="193183"/>
            <a:ext cx="11216425" cy="953036"/>
          </a:xfrm>
        </p:spPr>
        <p:txBody>
          <a:bodyPr>
            <a:noAutofit/>
          </a:bodyPr>
          <a:lstStyle/>
          <a:p>
            <a:r>
              <a:rPr lang="en-US" sz="1800" b="1" dirty="0">
                <a:cs typeface="Times New Roman" panose="02020603050405020304" pitchFamily="18" charset="0"/>
              </a:rPr>
              <a:t>Support activities:</a:t>
            </a:r>
          </a:p>
          <a:p>
            <a:pPr marL="514350" indent="-514350">
              <a:buAutoNum type="arabicPeriod"/>
            </a:pPr>
            <a:r>
              <a:rPr lang="en-US" sz="1800" dirty="0">
                <a:cs typeface="Times New Roman" panose="02020603050405020304" pitchFamily="18" charset="0"/>
              </a:rPr>
              <a:t>Procurement</a:t>
            </a:r>
          </a:p>
          <a:p>
            <a:pPr marL="514350" indent="-514350">
              <a:buAutoNum type="arabicPeriod"/>
            </a:pPr>
            <a:r>
              <a:rPr lang="en-US" sz="1800" dirty="0">
                <a:cs typeface="Times New Roman" panose="02020603050405020304" pitchFamily="18" charset="0"/>
              </a:rPr>
              <a:t>Technology development</a:t>
            </a:r>
          </a:p>
          <a:p>
            <a:pPr marL="514350" indent="-514350">
              <a:buAutoNum type="arabicPeriod"/>
            </a:pPr>
            <a:r>
              <a:rPr lang="en-US" sz="1800" dirty="0">
                <a:cs typeface="Times New Roman" panose="02020603050405020304" pitchFamily="18" charset="0"/>
              </a:rPr>
              <a:t>Human resource management</a:t>
            </a:r>
          </a:p>
          <a:p>
            <a:pPr marL="514350" indent="-514350">
              <a:buAutoNum type="arabicPeriod"/>
            </a:pPr>
            <a:r>
              <a:rPr lang="en-US" sz="1800" dirty="0">
                <a:cs typeface="Times New Roman" panose="02020603050405020304" pitchFamily="18" charset="0"/>
              </a:rPr>
              <a:t>Firm infrastructure</a:t>
            </a:r>
          </a:p>
          <a:p>
            <a:pPr marL="0" indent="0">
              <a:buNone/>
            </a:pPr>
            <a:r>
              <a:rPr lang="en-US" sz="1800" dirty="0">
                <a:cs typeface="Times New Roman" panose="02020603050405020304" pitchFamily="18" charset="0"/>
              </a:rPr>
              <a:t>The firms success depends not only on how well each department performs its work, but also on how well the company coordinates departmental activities to conduct </a:t>
            </a:r>
            <a:r>
              <a:rPr lang="en-US" sz="1800" b="1" dirty="0">
                <a:cs typeface="Times New Roman" panose="02020603050405020304" pitchFamily="18" charset="0"/>
              </a:rPr>
              <a:t>core business processes.</a:t>
            </a:r>
            <a:r>
              <a:rPr lang="en-US" sz="1800" dirty="0">
                <a:cs typeface="Times New Roman" panose="02020603050405020304" pitchFamily="18" charset="0"/>
              </a:rPr>
              <a:t> </a:t>
            </a:r>
          </a:p>
          <a:p>
            <a:pPr marL="0" indent="0">
              <a:buNone/>
            </a:pPr>
            <a:r>
              <a:rPr lang="en-US" sz="1800" dirty="0">
                <a:cs typeface="Times New Roman" panose="02020603050405020304" pitchFamily="18" charset="0"/>
              </a:rPr>
              <a:t>Processes include:</a:t>
            </a:r>
          </a:p>
          <a:p>
            <a:r>
              <a:rPr lang="en-US" sz="1800" dirty="0">
                <a:cs typeface="Times New Roman" panose="02020603050405020304" pitchFamily="18" charset="0"/>
              </a:rPr>
              <a:t>The market-sensing process</a:t>
            </a:r>
          </a:p>
          <a:p>
            <a:r>
              <a:rPr lang="en-US" sz="1800" dirty="0">
                <a:cs typeface="Times New Roman" panose="02020603050405020304" pitchFamily="18" charset="0"/>
              </a:rPr>
              <a:t>The new-offering realization process</a:t>
            </a:r>
          </a:p>
          <a:p>
            <a:r>
              <a:rPr lang="en-US" sz="1800" dirty="0">
                <a:cs typeface="Times New Roman" panose="02020603050405020304" pitchFamily="18" charset="0"/>
              </a:rPr>
              <a:t>The customer acquisition process</a:t>
            </a:r>
          </a:p>
          <a:p>
            <a:r>
              <a:rPr lang="en-US" sz="1800" dirty="0">
                <a:cs typeface="Times New Roman" panose="02020603050405020304" pitchFamily="18" charset="0"/>
              </a:rPr>
              <a:t>The customer relationship management process</a:t>
            </a:r>
          </a:p>
          <a:p>
            <a:r>
              <a:rPr lang="en-US" sz="1800" dirty="0">
                <a:cs typeface="Times New Roman" panose="02020603050405020304" pitchFamily="18" charset="0"/>
              </a:rPr>
              <a:t>The fulfillment management process</a:t>
            </a:r>
          </a:p>
          <a:p>
            <a:pPr marL="0" indent="0">
              <a:buNone/>
            </a:pPr>
            <a:r>
              <a:rPr lang="en-US" sz="1800" dirty="0">
                <a:cs typeface="Times New Roman" panose="02020603050405020304" pitchFamily="18" charset="0"/>
              </a:rPr>
              <a:t>E.g. – Maruti Suzuki India ltd. engages with its suppliers on an ongoing basis to keep them abreast of the global quality levels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21C2A2-681C-420A-A75D-147CDA765AC2}" type="slidenum">
              <a:rPr lang="en-US" smtClean="0"/>
              <a:pPr/>
              <a:t>6</a:t>
            </a:fld>
            <a:endParaRPr lang="en-US"/>
          </a:p>
        </p:txBody>
      </p:sp>
    </p:spTree>
    <p:extLst>
      <p:ext uri="{BB962C8B-B14F-4D97-AF65-F5344CB8AC3E}">
        <p14:creationId xmlns:p14="http://schemas.microsoft.com/office/powerpoint/2010/main" val="14843324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128" y="901521"/>
            <a:ext cx="10483402" cy="5074276"/>
          </a:xfrm>
          <a:prstGeom prst="rect">
            <a:avLst/>
          </a:prstGeom>
        </p:spPr>
      </p:pic>
      <p:sp>
        <p:nvSpPr>
          <p:cNvPr id="3" name="Slide Number Placeholder 2"/>
          <p:cNvSpPr>
            <a:spLocks noGrp="1"/>
          </p:cNvSpPr>
          <p:nvPr>
            <p:ph type="sldNum" sz="quarter" idx="12"/>
          </p:nvPr>
        </p:nvSpPr>
        <p:spPr/>
        <p:txBody>
          <a:bodyPr/>
          <a:lstStyle/>
          <a:p>
            <a:fld id="{5221C2A2-681C-420A-A75D-147CDA765AC2}" type="slidenum">
              <a:rPr lang="en-US" smtClean="0"/>
              <a:pPr/>
              <a:t>7</a:t>
            </a:fld>
            <a:endParaRPr lang="en-US"/>
          </a:p>
        </p:txBody>
      </p:sp>
    </p:spTree>
    <p:extLst>
      <p:ext uri="{BB962C8B-B14F-4D97-AF65-F5344CB8AC3E}">
        <p14:creationId xmlns:p14="http://schemas.microsoft.com/office/powerpoint/2010/main" val="3158798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6246254"/>
          </a:xfrm>
        </p:spPr>
        <p:txBody>
          <a:bodyPr>
            <a:normAutofit/>
          </a:bodyPr>
          <a:lstStyle/>
          <a:p>
            <a:r>
              <a:rPr lang="en-US" sz="2600" b="1" u="sng" dirty="0"/>
              <a:t>Core competencies</a:t>
            </a:r>
          </a:p>
          <a:p>
            <a:pPr marL="0" indent="0">
              <a:buNone/>
            </a:pPr>
            <a:r>
              <a:rPr lang="en-US" sz="2400" dirty="0"/>
              <a:t>A core competencies has 3 characteristics:</a:t>
            </a:r>
          </a:p>
          <a:p>
            <a:pPr marL="514350" indent="-514350">
              <a:buAutoNum type="arabicPeriod"/>
            </a:pPr>
            <a:r>
              <a:rPr lang="en-US" sz="2400" dirty="0"/>
              <a:t>It is a source of competitive advantage &amp; makes a significant contribution to perceived customer benefits.</a:t>
            </a:r>
          </a:p>
          <a:p>
            <a:pPr marL="514350" indent="-514350">
              <a:buAutoNum type="arabicPeriod"/>
            </a:pPr>
            <a:r>
              <a:rPr lang="en-US" sz="2400" dirty="0"/>
              <a:t>It has applications in wide variety of markets.</a:t>
            </a:r>
          </a:p>
          <a:p>
            <a:pPr marL="514350" indent="-514350">
              <a:buAutoNum type="arabicPeriod"/>
            </a:pPr>
            <a:r>
              <a:rPr lang="en-US" sz="2400" dirty="0"/>
              <a:t>It is difficult for competitors to imitate.</a:t>
            </a:r>
          </a:p>
          <a:p>
            <a:pPr marL="514350" indent="-514350">
              <a:buAutoNum type="arabicPeriod"/>
            </a:pPr>
            <a:endParaRPr lang="en-US" sz="2400" dirty="0"/>
          </a:p>
          <a:p>
            <a:pPr marL="0" indent="0">
              <a:buNone/>
            </a:pPr>
            <a:r>
              <a:rPr lang="en-US" sz="2400" dirty="0"/>
              <a:t>Business realignment may be necessary to maximize core competencies. </a:t>
            </a:r>
          </a:p>
          <a:p>
            <a:pPr marL="0" indent="0">
              <a:buNone/>
            </a:pPr>
            <a:r>
              <a:rPr lang="en-US" sz="2400" dirty="0"/>
              <a:t>It has 3 steps:</a:t>
            </a:r>
          </a:p>
          <a:p>
            <a:pPr marL="514350" indent="-514350">
              <a:buFont typeface="+mj-lt"/>
              <a:buAutoNum type="arabicPeriod"/>
            </a:pPr>
            <a:r>
              <a:rPr lang="en-US" sz="2400" dirty="0"/>
              <a:t>Redefining the business concept or “big idea”</a:t>
            </a:r>
          </a:p>
          <a:p>
            <a:pPr marL="514350" indent="-514350">
              <a:buFont typeface="+mj-lt"/>
              <a:buAutoNum type="arabicPeriod"/>
            </a:pPr>
            <a:r>
              <a:rPr lang="en-US" sz="2400" dirty="0"/>
              <a:t>Reshaping the business scope</a:t>
            </a:r>
          </a:p>
          <a:p>
            <a:pPr marL="514350" indent="-514350">
              <a:buFont typeface="+mj-lt"/>
              <a:buAutoNum type="arabicPeriod"/>
            </a:pPr>
            <a:r>
              <a:rPr lang="en-US" sz="2400" dirty="0"/>
              <a:t>Repositioning the company’s brand identity.</a:t>
            </a:r>
          </a:p>
          <a:p>
            <a:pPr marL="0" indent="0">
              <a:buNone/>
            </a:pPr>
            <a:r>
              <a:rPr lang="en-US" sz="2400" dirty="0"/>
              <a:t>E.g.- Godrej &amp; Boyce realigned its furniture business to target the home segment, with successful results.</a:t>
            </a:r>
          </a:p>
          <a:p>
            <a:pPr marL="0" indent="0">
              <a:buNone/>
            </a:pPr>
            <a:endParaRPr lang="en-US" sz="2600" dirty="0"/>
          </a:p>
          <a:p>
            <a:pPr marL="514350" indent="-514350">
              <a:buAutoNum type="arabicPeriod"/>
            </a:pPr>
            <a:endParaRPr lang="en-US" sz="2600"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8</a:t>
            </a:fld>
            <a:endParaRPr lang="en-US"/>
          </a:p>
        </p:txBody>
      </p:sp>
    </p:spTree>
    <p:extLst>
      <p:ext uri="{BB962C8B-B14F-4D97-AF65-F5344CB8AC3E}">
        <p14:creationId xmlns:p14="http://schemas.microsoft.com/office/powerpoint/2010/main" val="5137128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fontScale="85000" lnSpcReduction="10000"/>
          </a:bodyPr>
          <a:lstStyle/>
          <a:p>
            <a:r>
              <a:rPr lang="en-US" sz="2800" b="1" u="sng" dirty="0"/>
              <a:t>Holistic marketing orientation &amp; customer value</a:t>
            </a:r>
          </a:p>
          <a:p>
            <a:endParaRPr lang="en-US" b="1" u="sng" dirty="0"/>
          </a:p>
          <a:p>
            <a:pPr marL="0" indent="0">
              <a:buNone/>
            </a:pPr>
            <a:r>
              <a:rPr lang="en-US" dirty="0"/>
              <a:t>Holistic marketing is “integrating the value exploration, value creation, &amp; value delivery activities with the purpose of building long term, mutually satisfying relationships &amp; coprosperity among key stakeholders.”</a:t>
            </a:r>
          </a:p>
          <a:p>
            <a:pPr marL="0" indent="0">
              <a:buNone/>
            </a:pPr>
            <a:r>
              <a:rPr lang="en-US" dirty="0"/>
              <a:t>Holistic marketers address 3 key management questions:</a:t>
            </a:r>
          </a:p>
          <a:p>
            <a:pPr marL="514350" indent="-514350">
              <a:buFont typeface="+mj-lt"/>
              <a:buAutoNum type="arabicPeriod"/>
            </a:pPr>
            <a:r>
              <a:rPr lang="en-US" b="1" dirty="0"/>
              <a:t>Value exploration- </a:t>
            </a:r>
            <a:r>
              <a:rPr lang="en-US" dirty="0"/>
              <a:t>how a company identifies new value opportunities.</a:t>
            </a:r>
          </a:p>
          <a:p>
            <a:pPr marL="514350" indent="-514350">
              <a:buFont typeface="+mj-lt"/>
              <a:buAutoNum type="arabicPeriod"/>
            </a:pPr>
            <a:r>
              <a:rPr lang="en-US" b="1" dirty="0"/>
              <a:t>Value creation- </a:t>
            </a:r>
            <a:r>
              <a:rPr lang="en-US" dirty="0"/>
              <a:t>how a company efficiently creates more promising new value offerings</a:t>
            </a:r>
          </a:p>
          <a:p>
            <a:pPr marL="514350" indent="-514350">
              <a:buFont typeface="+mj-lt"/>
              <a:buAutoNum type="arabicPeriod"/>
            </a:pPr>
            <a:r>
              <a:rPr lang="en-US" b="1" dirty="0"/>
              <a:t>Value delivery- </a:t>
            </a:r>
            <a:r>
              <a:rPr lang="en-US" dirty="0"/>
              <a:t>how a company uses its capabilities &amp; infrastructure to deliver the new value offerings more efficiently.</a:t>
            </a:r>
          </a:p>
          <a:p>
            <a:pPr marL="0" indent="0">
              <a:buNone/>
            </a:pPr>
            <a:endParaRPr lang="en-US" b="1" dirty="0"/>
          </a:p>
        </p:txBody>
      </p:sp>
      <p:sp>
        <p:nvSpPr>
          <p:cNvPr id="4" name="Slide Number Placeholder 3"/>
          <p:cNvSpPr>
            <a:spLocks noGrp="1"/>
          </p:cNvSpPr>
          <p:nvPr>
            <p:ph type="sldNum" sz="quarter" idx="12"/>
          </p:nvPr>
        </p:nvSpPr>
        <p:spPr/>
        <p:txBody>
          <a:bodyPr/>
          <a:lstStyle/>
          <a:p>
            <a:fld id="{5221C2A2-681C-420A-A75D-147CDA765AC2}" type="slidenum">
              <a:rPr lang="en-US" smtClean="0"/>
              <a:pPr/>
              <a:t>9</a:t>
            </a:fld>
            <a:endParaRPr lang="en-US"/>
          </a:p>
        </p:txBody>
      </p:sp>
    </p:spTree>
    <p:extLst>
      <p:ext uri="{BB962C8B-B14F-4D97-AF65-F5344CB8AC3E}">
        <p14:creationId xmlns:p14="http://schemas.microsoft.com/office/powerpoint/2010/main" val="2367039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2757</TotalTime>
  <Words>2392</Words>
  <Application>Microsoft Office PowerPoint</Application>
  <PresentationFormat>Widescreen</PresentationFormat>
  <Paragraphs>348</Paragraphs>
  <Slides>35</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35</vt:i4>
      </vt:variant>
    </vt:vector>
  </HeadingPairs>
  <TitlesOfParts>
    <vt:vector size="47" baseType="lpstr">
      <vt:lpstr>Arial</vt:lpstr>
      <vt:lpstr>Bernard MT Condensed</vt:lpstr>
      <vt:lpstr>Calibri</vt:lpstr>
      <vt:lpstr>Calibri Light</vt:lpstr>
      <vt:lpstr>Courier New</vt:lpstr>
      <vt:lpstr>Times New Roman</vt:lpstr>
      <vt:lpstr>Wingdings</vt:lpstr>
      <vt:lpstr>Wingdings 2</vt:lpstr>
      <vt:lpstr>HDOfficeLightV0</vt:lpstr>
      <vt:lpstr>1_HDOfficeLightV0</vt:lpstr>
      <vt:lpstr>2_HDOfficeLightV0</vt:lpstr>
      <vt:lpstr>Office Theme</vt:lpstr>
      <vt:lpstr>Developing marketing strategies &amp; plans</vt:lpstr>
      <vt:lpstr>Contents </vt:lpstr>
      <vt:lpstr>MARKETING &amp; CUSTOMER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some companies mission &amp; vision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UNIT STRATEGIC PLANNING The business unit strategic-planning process</vt:lpstr>
      <vt:lpstr>PowerPoint Presentation</vt:lpstr>
      <vt:lpstr>PowerPoint Presentation</vt:lpstr>
      <vt:lpstr>PowerPoint Presentation</vt:lpstr>
      <vt:lpstr>PowerPoint Presentation</vt:lpstr>
      <vt:lpstr>PowerPoint Presentation</vt:lpstr>
      <vt:lpstr>PowerPoint Presentation</vt:lpstr>
      <vt:lpstr>The Control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marketing strategies &amp; plans</dc:title>
  <dc:creator>sonal kapoor</dc:creator>
  <cp:lastModifiedBy>Meghna Verma</cp:lastModifiedBy>
  <cp:revision>81</cp:revision>
  <dcterms:created xsi:type="dcterms:W3CDTF">2014-12-04T13:54:45Z</dcterms:created>
  <dcterms:modified xsi:type="dcterms:W3CDTF">2022-02-08T06:05:11Z</dcterms:modified>
</cp:coreProperties>
</file>