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ata20.xml" ContentType="application/vnd.openxmlformats-officedocument.drawingml.diagramData+xml"/>
  <Override PartName="/ppt/diagrams/quickStyle35.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layout28.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quickStyle31.xml" ContentType="application/vnd.openxmlformats-officedocument.drawingml.diagramStyle+xml"/>
  <Override PartName="/ppt/diagrams/layout35.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3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colors3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7" r:id="rId2"/>
    <p:sldId id="328" r:id="rId3"/>
    <p:sldId id="329" r:id="rId4"/>
    <p:sldId id="365" r:id="rId5"/>
    <p:sldId id="330" r:id="rId6"/>
    <p:sldId id="346" r:id="rId7"/>
    <p:sldId id="347" r:id="rId8"/>
    <p:sldId id="348" r:id="rId9"/>
    <p:sldId id="349" r:id="rId10"/>
    <p:sldId id="350" r:id="rId11"/>
    <p:sldId id="351" r:id="rId12"/>
    <p:sldId id="352" r:id="rId13"/>
    <p:sldId id="331" r:id="rId14"/>
    <p:sldId id="353" r:id="rId15"/>
    <p:sldId id="354" r:id="rId16"/>
    <p:sldId id="355" r:id="rId17"/>
    <p:sldId id="359" r:id="rId18"/>
    <p:sldId id="332" r:id="rId19"/>
    <p:sldId id="333" r:id="rId20"/>
    <p:sldId id="334" r:id="rId21"/>
    <p:sldId id="335" r:id="rId22"/>
    <p:sldId id="360" r:id="rId23"/>
    <p:sldId id="361" r:id="rId24"/>
    <p:sldId id="336" r:id="rId25"/>
    <p:sldId id="367" r:id="rId26"/>
    <p:sldId id="366" r:id="rId27"/>
    <p:sldId id="337" r:id="rId28"/>
    <p:sldId id="362" r:id="rId29"/>
    <p:sldId id="338" r:id="rId30"/>
    <p:sldId id="339" r:id="rId31"/>
    <p:sldId id="340" r:id="rId32"/>
    <p:sldId id="341" r:id="rId33"/>
    <p:sldId id="342" r:id="rId34"/>
    <p:sldId id="343" r:id="rId35"/>
    <p:sldId id="356" r:id="rId36"/>
    <p:sldId id="357" r:id="rId37"/>
    <p:sldId id="358" r:id="rId38"/>
    <p:sldId id="344" r:id="rId39"/>
    <p:sldId id="345" r:id="rId40"/>
    <p:sldId id="283" r:id="rId41"/>
    <p:sldId id="277" r:id="rId42"/>
    <p:sldId id="28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10.xml.rels><?xml version="1.0" encoding="UTF-8" standalone="yes"?>
<Relationships xmlns="http://schemas.openxmlformats.org/package/2006/relationships"><Relationship Id="rId1" Type="http://schemas.openxmlformats.org/officeDocument/2006/relationships/image" Target="../media/image9.png"/></Relationships>
</file>

<file path=ppt/diagrams/_rels/data15.xml.rels><?xml version="1.0" encoding="UTF-8" standalone="yes"?>
<Relationships xmlns="http://schemas.openxmlformats.org/package/2006/relationships"><Relationship Id="rId1" Type="http://schemas.openxmlformats.org/officeDocument/2006/relationships/image" Target="../media/image15.png"/></Relationships>
</file>

<file path=ppt/diagrams/_rels/data20.xml.rels><?xml version="1.0" encoding="UTF-8" standalone="yes"?>
<Relationships xmlns="http://schemas.openxmlformats.org/package/2006/relationships"><Relationship Id="rId1" Type="http://schemas.openxmlformats.org/officeDocument/2006/relationships/image" Target="../media/image22.png"/></Relationships>
</file>

<file path=ppt/diagrams/_rels/data22.xml.rels><?xml version="1.0" encoding="UTF-8" standalone="yes"?>
<Relationships xmlns="http://schemas.openxmlformats.org/package/2006/relationships"><Relationship Id="rId1" Type="http://schemas.openxmlformats.org/officeDocument/2006/relationships/image" Target="../media/image22.png"/></Relationships>
</file>

<file path=ppt/diagrams/_rels/data26.xml.rels><?xml version="1.0" encoding="UTF-8" standalone="yes"?>
<Relationships xmlns="http://schemas.openxmlformats.org/package/2006/relationships"><Relationship Id="rId1" Type="http://schemas.openxmlformats.org/officeDocument/2006/relationships/image" Target="../media/image22.png"/></Relationships>
</file>

<file path=ppt/diagrams/_rels/data32.xml.rels><?xml version="1.0" encoding="UTF-8" standalone="yes"?>
<Relationships xmlns="http://schemas.openxmlformats.org/package/2006/relationships"><Relationship Id="rId1" Type="http://schemas.openxmlformats.org/officeDocument/2006/relationships/image" Target="../media/image29.png"/></Relationships>
</file>

<file path=ppt/diagrams/_rels/data8.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ACCDE-0BC6-4A55-9F83-B301B861A928}" type="doc">
      <dgm:prSet loTypeId="urn:microsoft.com/office/officeart/2005/8/layout/vList2" loCatId="list" qsTypeId="urn:microsoft.com/office/officeart/2005/8/quickstyle/3d1" qsCatId="3D" csTypeId="urn:microsoft.com/office/officeart/2005/8/colors/accent2_5" csCatId="accent2" phldr="1"/>
      <dgm:spPr/>
      <dgm:t>
        <a:bodyPr/>
        <a:lstStyle/>
        <a:p>
          <a:endParaRPr lang="en-US"/>
        </a:p>
      </dgm:t>
    </dgm:pt>
    <dgm:pt modelId="{65CCE0DB-D24E-4CD6-8B16-82DF3D2C815D}">
      <dgm:prSet/>
      <dgm:spPr>
        <a:blipFill rotWithShape="0">
          <a:blip xmlns:r="http://schemas.openxmlformats.org/officeDocument/2006/relationships" r:embed="rId1"/>
          <a:stretch>
            <a:fillRect/>
          </a:stretch>
        </a:blipFill>
      </dgm:spPr>
      <dgm:t>
        <a:bodyPr/>
        <a:lstStyle/>
        <a:p>
          <a:pPr rtl="0"/>
          <a:r>
            <a:rPr lang="en-US" dirty="0" smtClean="0">
              <a:solidFill>
                <a:schemeClr val="tx1"/>
              </a:solidFill>
            </a:rPr>
            <a:t>MARKETING ENVIRONMENT</a:t>
          </a:r>
          <a:endParaRPr lang="en-US" dirty="0">
            <a:solidFill>
              <a:schemeClr val="tx1"/>
            </a:solidFill>
          </a:endParaRPr>
        </a:p>
      </dgm:t>
    </dgm:pt>
    <dgm:pt modelId="{4887C179-A0E3-4F15-B7DC-9A4433784FAB}" type="parTrans" cxnId="{478665D7-20B0-4D5F-8892-64C566178C88}">
      <dgm:prSet/>
      <dgm:spPr/>
      <dgm:t>
        <a:bodyPr/>
        <a:lstStyle/>
        <a:p>
          <a:endParaRPr lang="en-US"/>
        </a:p>
      </dgm:t>
    </dgm:pt>
    <dgm:pt modelId="{B41E7F8B-DD2B-49F9-9800-319903738056}" type="sibTrans" cxnId="{478665D7-20B0-4D5F-8892-64C566178C88}">
      <dgm:prSet/>
      <dgm:spPr/>
      <dgm:t>
        <a:bodyPr/>
        <a:lstStyle/>
        <a:p>
          <a:endParaRPr lang="en-US"/>
        </a:p>
      </dgm:t>
    </dgm:pt>
    <dgm:pt modelId="{83A5B6A2-063F-42C6-843B-BC01D0196ACD}" type="pres">
      <dgm:prSet presAssocID="{EF0ACCDE-0BC6-4A55-9F83-B301B861A928}" presName="linear" presStyleCnt="0">
        <dgm:presLayoutVars>
          <dgm:animLvl val="lvl"/>
          <dgm:resizeHandles val="exact"/>
        </dgm:presLayoutVars>
      </dgm:prSet>
      <dgm:spPr/>
      <dgm:t>
        <a:bodyPr/>
        <a:lstStyle/>
        <a:p>
          <a:endParaRPr lang="en-US"/>
        </a:p>
      </dgm:t>
    </dgm:pt>
    <dgm:pt modelId="{EF2EBB6E-A905-4181-9ADE-7B8438F532B1}" type="pres">
      <dgm:prSet presAssocID="{65CCE0DB-D24E-4CD6-8B16-82DF3D2C815D}" presName="parentText" presStyleLbl="node1" presStyleIdx="0" presStyleCnt="1">
        <dgm:presLayoutVars>
          <dgm:chMax val="0"/>
          <dgm:bulletEnabled val="1"/>
        </dgm:presLayoutVars>
      </dgm:prSet>
      <dgm:spPr/>
      <dgm:t>
        <a:bodyPr/>
        <a:lstStyle/>
        <a:p>
          <a:endParaRPr lang="en-US"/>
        </a:p>
      </dgm:t>
    </dgm:pt>
  </dgm:ptLst>
  <dgm:cxnLst>
    <dgm:cxn modelId="{435D52D9-B631-48D8-9714-7980E6FA4A7C}" type="presOf" srcId="{EF0ACCDE-0BC6-4A55-9F83-B301B861A928}" destId="{83A5B6A2-063F-42C6-843B-BC01D0196ACD}" srcOrd="0" destOrd="0" presId="urn:microsoft.com/office/officeart/2005/8/layout/vList2"/>
    <dgm:cxn modelId="{591B8943-86DA-4891-8F10-AD24D3A56507}" type="presOf" srcId="{65CCE0DB-D24E-4CD6-8B16-82DF3D2C815D}" destId="{EF2EBB6E-A905-4181-9ADE-7B8438F532B1}" srcOrd="0" destOrd="0" presId="urn:microsoft.com/office/officeart/2005/8/layout/vList2"/>
    <dgm:cxn modelId="{478665D7-20B0-4D5F-8892-64C566178C88}" srcId="{EF0ACCDE-0BC6-4A55-9F83-B301B861A928}" destId="{65CCE0DB-D24E-4CD6-8B16-82DF3D2C815D}" srcOrd="0" destOrd="0" parTransId="{4887C179-A0E3-4F15-B7DC-9A4433784FAB}" sibTransId="{B41E7F8B-DD2B-49F9-9800-319903738056}"/>
    <dgm:cxn modelId="{C18835ED-9A73-402D-99A1-8129AA0866AE}" type="presParOf" srcId="{83A5B6A2-063F-42C6-843B-BC01D0196ACD}" destId="{EF2EBB6E-A905-4181-9ADE-7B8438F532B1}"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E2438C44-FD99-4308-947F-8AD8F50B0331}"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US"/>
        </a:p>
      </dgm:t>
    </dgm:pt>
    <dgm:pt modelId="{36879CAA-4D2D-4D36-B61B-F0672B09AEBB}">
      <dgm:prSet/>
      <dgm:spPr>
        <a:blipFill rotWithShape="0">
          <a:blip xmlns:r="http://schemas.openxmlformats.org/officeDocument/2006/relationships" r:embed="rId1"/>
          <a:stretch>
            <a:fillRect/>
          </a:stretch>
        </a:blipFill>
      </dgm:spPr>
      <dgm:t>
        <a:bodyPr/>
        <a:lstStyle/>
        <a:p>
          <a:pPr rtl="0"/>
          <a:r>
            <a:rPr lang="en-US" dirty="0" smtClean="0">
              <a:solidFill>
                <a:schemeClr val="tx1"/>
              </a:solidFill>
            </a:rPr>
            <a:t>NATURAL FACTORS</a:t>
          </a:r>
          <a:endParaRPr lang="en-US" dirty="0">
            <a:solidFill>
              <a:schemeClr val="tx1"/>
            </a:solidFill>
          </a:endParaRPr>
        </a:p>
      </dgm:t>
    </dgm:pt>
    <dgm:pt modelId="{C122D417-7293-4BE4-BAB9-BF42985C3DA4}" type="parTrans" cxnId="{BCC231F4-C4DD-4BDA-A6B8-0DBCB21B9FD9}">
      <dgm:prSet/>
      <dgm:spPr/>
      <dgm:t>
        <a:bodyPr/>
        <a:lstStyle/>
        <a:p>
          <a:endParaRPr lang="en-US"/>
        </a:p>
      </dgm:t>
    </dgm:pt>
    <dgm:pt modelId="{5C7E1777-09E3-4A8B-A1C4-B0076080DDD3}" type="sibTrans" cxnId="{BCC231F4-C4DD-4BDA-A6B8-0DBCB21B9FD9}">
      <dgm:prSet/>
      <dgm:spPr/>
      <dgm:t>
        <a:bodyPr/>
        <a:lstStyle/>
        <a:p>
          <a:endParaRPr lang="en-US"/>
        </a:p>
      </dgm:t>
    </dgm:pt>
    <dgm:pt modelId="{300AC6E4-EA50-4258-A9CF-9F4CC9CE0B4A}" type="pres">
      <dgm:prSet presAssocID="{E2438C44-FD99-4308-947F-8AD8F50B0331}" presName="linear" presStyleCnt="0">
        <dgm:presLayoutVars>
          <dgm:animLvl val="lvl"/>
          <dgm:resizeHandles val="exact"/>
        </dgm:presLayoutVars>
      </dgm:prSet>
      <dgm:spPr/>
      <dgm:t>
        <a:bodyPr/>
        <a:lstStyle/>
        <a:p>
          <a:endParaRPr lang="en-US"/>
        </a:p>
      </dgm:t>
    </dgm:pt>
    <dgm:pt modelId="{9DA119BC-B11A-4EC8-A5AD-87A30949B39C}" type="pres">
      <dgm:prSet presAssocID="{36879CAA-4D2D-4D36-B61B-F0672B09AEBB}" presName="parentText" presStyleLbl="node1" presStyleIdx="0" presStyleCnt="1">
        <dgm:presLayoutVars>
          <dgm:chMax val="0"/>
          <dgm:bulletEnabled val="1"/>
        </dgm:presLayoutVars>
      </dgm:prSet>
      <dgm:spPr/>
      <dgm:t>
        <a:bodyPr/>
        <a:lstStyle/>
        <a:p>
          <a:endParaRPr lang="en-US"/>
        </a:p>
      </dgm:t>
    </dgm:pt>
  </dgm:ptLst>
  <dgm:cxnLst>
    <dgm:cxn modelId="{BCC231F4-C4DD-4BDA-A6B8-0DBCB21B9FD9}" srcId="{E2438C44-FD99-4308-947F-8AD8F50B0331}" destId="{36879CAA-4D2D-4D36-B61B-F0672B09AEBB}" srcOrd="0" destOrd="0" parTransId="{C122D417-7293-4BE4-BAB9-BF42985C3DA4}" sibTransId="{5C7E1777-09E3-4A8B-A1C4-B0076080DDD3}"/>
    <dgm:cxn modelId="{386AFD90-DB6E-4FA7-9BDC-51F9EFD53CD8}" type="presOf" srcId="{36879CAA-4D2D-4D36-B61B-F0672B09AEBB}" destId="{9DA119BC-B11A-4EC8-A5AD-87A30949B39C}" srcOrd="0" destOrd="0" presId="urn:microsoft.com/office/officeart/2005/8/layout/vList2"/>
    <dgm:cxn modelId="{1B167057-C1C5-4E2C-8285-BE213A48829C}" type="presOf" srcId="{E2438C44-FD99-4308-947F-8AD8F50B0331}" destId="{300AC6E4-EA50-4258-A9CF-9F4CC9CE0B4A}" srcOrd="0" destOrd="0" presId="urn:microsoft.com/office/officeart/2005/8/layout/vList2"/>
    <dgm:cxn modelId="{2B3A0667-A507-4B1F-9336-3CDB17890193}" type="presParOf" srcId="{300AC6E4-EA50-4258-A9CF-9F4CC9CE0B4A}" destId="{9DA119BC-B11A-4EC8-A5AD-87A30949B39C}" srcOrd="0"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3481D886-0EFA-4673-81BD-04360839824D}"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n-IN"/>
        </a:p>
      </dgm:t>
    </dgm:pt>
    <dgm:pt modelId="{671E70AD-C44C-42A4-B7B8-9E36C0506BB8}">
      <dgm:prSet/>
      <dgm:spPr/>
      <dgm:t>
        <a:bodyPr/>
        <a:lstStyle/>
        <a:p>
          <a:pPr rtl="0"/>
          <a:r>
            <a:rPr lang="en-US" dirty="0" smtClean="0"/>
            <a:t>Environmental experts are advocating Preservation and survival of our entire ecological systems</a:t>
          </a:r>
          <a:endParaRPr lang="en-IN" dirty="0"/>
        </a:p>
      </dgm:t>
    </dgm:pt>
    <dgm:pt modelId="{82F3DE7F-01E3-4FF2-8DA0-F91D1E7BA266}" type="parTrans" cxnId="{EBBD3460-5A24-4FF1-A6F8-E977CF85623D}">
      <dgm:prSet/>
      <dgm:spPr/>
      <dgm:t>
        <a:bodyPr/>
        <a:lstStyle/>
        <a:p>
          <a:endParaRPr lang="en-IN"/>
        </a:p>
      </dgm:t>
    </dgm:pt>
    <dgm:pt modelId="{F8D35129-C2CE-4482-BB44-2B7DDB019774}" type="sibTrans" cxnId="{EBBD3460-5A24-4FF1-A6F8-E977CF85623D}">
      <dgm:prSet/>
      <dgm:spPr/>
      <dgm:t>
        <a:bodyPr/>
        <a:lstStyle/>
        <a:p>
          <a:endParaRPr lang="en-IN"/>
        </a:p>
      </dgm:t>
    </dgm:pt>
    <dgm:pt modelId="{DCBF373E-C20E-4E9C-A86E-09745B553A50}">
      <dgm:prSet/>
      <dgm:spPr/>
      <dgm:t>
        <a:bodyPr/>
        <a:lstStyle/>
        <a:p>
          <a:pPr rtl="0"/>
          <a:r>
            <a:rPr lang="en-US" dirty="0" smtClean="0"/>
            <a:t>Economical use of energy and natural resources must be essential ingredients of marketing strategies</a:t>
          </a:r>
          <a:endParaRPr lang="en-IN" dirty="0"/>
        </a:p>
      </dgm:t>
    </dgm:pt>
    <dgm:pt modelId="{40456DAA-2D7F-4A61-B3B7-5BD1148BC91C}" type="parTrans" cxnId="{F26BFB5B-07BC-421E-B28A-0A11BE1B0DDA}">
      <dgm:prSet/>
      <dgm:spPr/>
      <dgm:t>
        <a:bodyPr/>
        <a:lstStyle/>
        <a:p>
          <a:endParaRPr lang="en-IN"/>
        </a:p>
      </dgm:t>
    </dgm:pt>
    <dgm:pt modelId="{07FA199A-5932-4901-8184-B2E6D1D2DB15}" type="sibTrans" cxnId="{F26BFB5B-07BC-421E-B28A-0A11BE1B0DDA}">
      <dgm:prSet/>
      <dgm:spPr/>
      <dgm:t>
        <a:bodyPr/>
        <a:lstStyle/>
        <a:p>
          <a:endParaRPr lang="en-IN"/>
        </a:p>
      </dgm:t>
    </dgm:pt>
    <dgm:pt modelId="{1BB00B6F-5F6E-4591-AB5C-9F29E625DBE7}">
      <dgm:prSet/>
      <dgm:spPr/>
      <dgm:t>
        <a:bodyPr/>
        <a:lstStyle/>
        <a:p>
          <a:pPr rtl="0"/>
          <a:r>
            <a:rPr lang="en-US" dirty="0" smtClean="0"/>
            <a:t>In future marketing executives have to pass due attention to the quality of our life our environment</a:t>
          </a:r>
          <a:endParaRPr lang="en-IN" dirty="0"/>
        </a:p>
      </dgm:t>
    </dgm:pt>
    <dgm:pt modelId="{16080A4A-4092-4898-B37C-3F9517575F71}" type="parTrans" cxnId="{E16F00ED-5030-4746-AFE4-AA18BE80301B}">
      <dgm:prSet/>
      <dgm:spPr/>
      <dgm:t>
        <a:bodyPr/>
        <a:lstStyle/>
        <a:p>
          <a:endParaRPr lang="en-IN"/>
        </a:p>
      </dgm:t>
    </dgm:pt>
    <dgm:pt modelId="{7E2032E7-C894-4BD0-93D2-7DCDCD8DA013}" type="sibTrans" cxnId="{E16F00ED-5030-4746-AFE4-AA18BE80301B}">
      <dgm:prSet/>
      <dgm:spPr/>
      <dgm:t>
        <a:bodyPr/>
        <a:lstStyle/>
        <a:p>
          <a:endParaRPr lang="en-IN"/>
        </a:p>
      </dgm:t>
    </dgm:pt>
    <dgm:pt modelId="{D6913954-577B-4EC4-8481-22C35D184DE0}">
      <dgm:prSet/>
      <dgm:spPr/>
      <dgm:t>
        <a:bodyPr/>
        <a:lstStyle/>
        <a:p>
          <a:pPr rtl="0"/>
          <a:r>
            <a:rPr lang="en-US" dirty="0" smtClean="0"/>
            <a:t>They must show active interest in welfare of community life.</a:t>
          </a:r>
          <a:endParaRPr lang="en-IN" dirty="0"/>
        </a:p>
      </dgm:t>
    </dgm:pt>
    <dgm:pt modelId="{59AEFCF5-91B2-47FD-8C76-2294A91CF4B6}" type="parTrans" cxnId="{AD520E2E-46F4-4446-853E-060270B9F15A}">
      <dgm:prSet/>
      <dgm:spPr/>
      <dgm:t>
        <a:bodyPr/>
        <a:lstStyle/>
        <a:p>
          <a:endParaRPr lang="en-IN"/>
        </a:p>
      </dgm:t>
    </dgm:pt>
    <dgm:pt modelId="{ACA52220-718C-4F29-B019-002BA00477CE}" type="sibTrans" cxnId="{AD520E2E-46F4-4446-853E-060270B9F15A}">
      <dgm:prSet/>
      <dgm:spPr/>
      <dgm:t>
        <a:bodyPr/>
        <a:lstStyle/>
        <a:p>
          <a:endParaRPr lang="en-IN"/>
        </a:p>
      </dgm:t>
    </dgm:pt>
    <dgm:pt modelId="{1B5F650E-57C1-4976-88B1-B5CF036557FF}">
      <dgm:prSet/>
      <dgm:spPr/>
      <dgm:t>
        <a:bodyPr/>
        <a:lstStyle/>
        <a:p>
          <a:pPr rtl="0"/>
          <a:r>
            <a:rPr lang="en-US" dirty="0" smtClean="0"/>
            <a:t>Ecology or natural factors has assumed its importance under societal marketing concept since 1965</a:t>
          </a:r>
          <a:endParaRPr lang="en-IN" dirty="0"/>
        </a:p>
      </dgm:t>
    </dgm:pt>
    <dgm:pt modelId="{603E705F-2F6E-42E4-A574-4B1218700B00}" type="parTrans" cxnId="{AAE0D0A8-4D19-4A35-8778-E504D5C9F2D6}">
      <dgm:prSet/>
      <dgm:spPr/>
      <dgm:t>
        <a:bodyPr/>
        <a:lstStyle/>
        <a:p>
          <a:endParaRPr lang="en-IN"/>
        </a:p>
      </dgm:t>
    </dgm:pt>
    <dgm:pt modelId="{18AE2F62-02F1-4264-AFEF-915C3125B5A7}" type="sibTrans" cxnId="{AAE0D0A8-4D19-4A35-8778-E504D5C9F2D6}">
      <dgm:prSet/>
      <dgm:spPr/>
      <dgm:t>
        <a:bodyPr/>
        <a:lstStyle/>
        <a:p>
          <a:endParaRPr lang="en-IN"/>
        </a:p>
      </dgm:t>
    </dgm:pt>
    <dgm:pt modelId="{D82E7A69-89C4-4D72-84FC-F4587C644D4A}" type="pres">
      <dgm:prSet presAssocID="{3481D886-0EFA-4673-81BD-04360839824D}" presName="diagram" presStyleCnt="0">
        <dgm:presLayoutVars>
          <dgm:dir/>
          <dgm:resizeHandles val="exact"/>
        </dgm:presLayoutVars>
      </dgm:prSet>
      <dgm:spPr/>
      <dgm:t>
        <a:bodyPr/>
        <a:lstStyle/>
        <a:p>
          <a:endParaRPr lang="en-IN"/>
        </a:p>
      </dgm:t>
    </dgm:pt>
    <dgm:pt modelId="{80932D45-358D-4FEE-AA16-C2E4110A7F0E}" type="pres">
      <dgm:prSet presAssocID="{671E70AD-C44C-42A4-B7B8-9E36C0506BB8}" presName="node" presStyleLbl="node1" presStyleIdx="0" presStyleCnt="5">
        <dgm:presLayoutVars>
          <dgm:bulletEnabled val="1"/>
        </dgm:presLayoutVars>
      </dgm:prSet>
      <dgm:spPr/>
      <dgm:t>
        <a:bodyPr/>
        <a:lstStyle/>
        <a:p>
          <a:endParaRPr lang="en-IN"/>
        </a:p>
      </dgm:t>
    </dgm:pt>
    <dgm:pt modelId="{2DA35D1C-98C9-40CB-AA3A-DDE153F2B3B2}" type="pres">
      <dgm:prSet presAssocID="{F8D35129-C2CE-4482-BB44-2B7DDB019774}" presName="sibTrans" presStyleCnt="0"/>
      <dgm:spPr/>
      <dgm:t>
        <a:bodyPr/>
        <a:lstStyle/>
        <a:p>
          <a:endParaRPr lang="en-IN"/>
        </a:p>
      </dgm:t>
    </dgm:pt>
    <dgm:pt modelId="{77153359-4DBA-4FA0-AFA2-DB5C0775C759}" type="pres">
      <dgm:prSet presAssocID="{DCBF373E-C20E-4E9C-A86E-09745B553A50}" presName="node" presStyleLbl="node1" presStyleIdx="1" presStyleCnt="5">
        <dgm:presLayoutVars>
          <dgm:bulletEnabled val="1"/>
        </dgm:presLayoutVars>
      </dgm:prSet>
      <dgm:spPr/>
      <dgm:t>
        <a:bodyPr/>
        <a:lstStyle/>
        <a:p>
          <a:endParaRPr lang="en-IN"/>
        </a:p>
      </dgm:t>
    </dgm:pt>
    <dgm:pt modelId="{AD214886-B30E-43A4-8ECA-9CFF5F6C63A5}" type="pres">
      <dgm:prSet presAssocID="{07FA199A-5932-4901-8184-B2E6D1D2DB15}" presName="sibTrans" presStyleCnt="0"/>
      <dgm:spPr/>
      <dgm:t>
        <a:bodyPr/>
        <a:lstStyle/>
        <a:p>
          <a:endParaRPr lang="en-IN"/>
        </a:p>
      </dgm:t>
    </dgm:pt>
    <dgm:pt modelId="{664AAFCC-CF38-4B6E-9986-04A67569F729}" type="pres">
      <dgm:prSet presAssocID="{1BB00B6F-5F6E-4591-AB5C-9F29E625DBE7}" presName="node" presStyleLbl="node1" presStyleIdx="2" presStyleCnt="5">
        <dgm:presLayoutVars>
          <dgm:bulletEnabled val="1"/>
        </dgm:presLayoutVars>
      </dgm:prSet>
      <dgm:spPr/>
      <dgm:t>
        <a:bodyPr/>
        <a:lstStyle/>
        <a:p>
          <a:endParaRPr lang="en-IN"/>
        </a:p>
      </dgm:t>
    </dgm:pt>
    <dgm:pt modelId="{7C017E6F-8367-40C4-9E4A-5F717D93668F}" type="pres">
      <dgm:prSet presAssocID="{7E2032E7-C894-4BD0-93D2-7DCDCD8DA013}" presName="sibTrans" presStyleCnt="0"/>
      <dgm:spPr/>
      <dgm:t>
        <a:bodyPr/>
        <a:lstStyle/>
        <a:p>
          <a:endParaRPr lang="en-IN"/>
        </a:p>
      </dgm:t>
    </dgm:pt>
    <dgm:pt modelId="{924CEA73-F51B-4218-8295-D7E94F4328B4}" type="pres">
      <dgm:prSet presAssocID="{D6913954-577B-4EC4-8481-22C35D184DE0}" presName="node" presStyleLbl="node1" presStyleIdx="3" presStyleCnt="5">
        <dgm:presLayoutVars>
          <dgm:bulletEnabled val="1"/>
        </dgm:presLayoutVars>
      </dgm:prSet>
      <dgm:spPr/>
      <dgm:t>
        <a:bodyPr/>
        <a:lstStyle/>
        <a:p>
          <a:endParaRPr lang="en-IN"/>
        </a:p>
      </dgm:t>
    </dgm:pt>
    <dgm:pt modelId="{26D7F5CD-0F95-46CD-88A7-5D88BCEB618D}" type="pres">
      <dgm:prSet presAssocID="{ACA52220-718C-4F29-B019-002BA00477CE}" presName="sibTrans" presStyleCnt="0"/>
      <dgm:spPr/>
      <dgm:t>
        <a:bodyPr/>
        <a:lstStyle/>
        <a:p>
          <a:endParaRPr lang="en-IN"/>
        </a:p>
      </dgm:t>
    </dgm:pt>
    <dgm:pt modelId="{A5A1A126-9ECC-4190-9510-41254318EA94}" type="pres">
      <dgm:prSet presAssocID="{1B5F650E-57C1-4976-88B1-B5CF036557FF}" presName="node" presStyleLbl="node1" presStyleIdx="4" presStyleCnt="5">
        <dgm:presLayoutVars>
          <dgm:bulletEnabled val="1"/>
        </dgm:presLayoutVars>
      </dgm:prSet>
      <dgm:spPr/>
      <dgm:t>
        <a:bodyPr/>
        <a:lstStyle/>
        <a:p>
          <a:endParaRPr lang="en-IN"/>
        </a:p>
      </dgm:t>
    </dgm:pt>
  </dgm:ptLst>
  <dgm:cxnLst>
    <dgm:cxn modelId="{60B60241-81F3-4BCB-B04A-8B7FE37D57E0}" type="presOf" srcId="{671E70AD-C44C-42A4-B7B8-9E36C0506BB8}" destId="{80932D45-358D-4FEE-AA16-C2E4110A7F0E}" srcOrd="0" destOrd="0" presId="urn:microsoft.com/office/officeart/2005/8/layout/default"/>
    <dgm:cxn modelId="{92C9393A-89DE-42BD-93CE-19A7BB08B61F}" type="presOf" srcId="{3481D886-0EFA-4673-81BD-04360839824D}" destId="{D82E7A69-89C4-4D72-84FC-F4587C644D4A}" srcOrd="0" destOrd="0" presId="urn:microsoft.com/office/officeart/2005/8/layout/default"/>
    <dgm:cxn modelId="{AD520E2E-46F4-4446-853E-060270B9F15A}" srcId="{3481D886-0EFA-4673-81BD-04360839824D}" destId="{D6913954-577B-4EC4-8481-22C35D184DE0}" srcOrd="3" destOrd="0" parTransId="{59AEFCF5-91B2-47FD-8C76-2294A91CF4B6}" sibTransId="{ACA52220-718C-4F29-B019-002BA00477CE}"/>
    <dgm:cxn modelId="{7CAC58F7-5D73-4FA1-ABCE-D2EEF71226E0}" type="presOf" srcId="{D6913954-577B-4EC4-8481-22C35D184DE0}" destId="{924CEA73-F51B-4218-8295-D7E94F4328B4}" srcOrd="0" destOrd="0" presId="urn:microsoft.com/office/officeart/2005/8/layout/default"/>
    <dgm:cxn modelId="{51E9D507-5566-43A4-8148-9A7787A4D62B}" type="presOf" srcId="{1BB00B6F-5F6E-4591-AB5C-9F29E625DBE7}" destId="{664AAFCC-CF38-4B6E-9986-04A67569F729}" srcOrd="0" destOrd="0" presId="urn:microsoft.com/office/officeart/2005/8/layout/default"/>
    <dgm:cxn modelId="{299ACC64-D6AC-4AB3-B770-DF1A04FAC6A8}" type="presOf" srcId="{1B5F650E-57C1-4976-88B1-B5CF036557FF}" destId="{A5A1A126-9ECC-4190-9510-41254318EA94}" srcOrd="0" destOrd="0" presId="urn:microsoft.com/office/officeart/2005/8/layout/default"/>
    <dgm:cxn modelId="{F0F94D08-32BF-4355-811C-49FE81B7D641}" type="presOf" srcId="{DCBF373E-C20E-4E9C-A86E-09745B553A50}" destId="{77153359-4DBA-4FA0-AFA2-DB5C0775C759}" srcOrd="0" destOrd="0" presId="urn:microsoft.com/office/officeart/2005/8/layout/default"/>
    <dgm:cxn modelId="{AAE0D0A8-4D19-4A35-8778-E504D5C9F2D6}" srcId="{3481D886-0EFA-4673-81BD-04360839824D}" destId="{1B5F650E-57C1-4976-88B1-B5CF036557FF}" srcOrd="4" destOrd="0" parTransId="{603E705F-2F6E-42E4-A574-4B1218700B00}" sibTransId="{18AE2F62-02F1-4264-AFEF-915C3125B5A7}"/>
    <dgm:cxn modelId="{F26BFB5B-07BC-421E-B28A-0A11BE1B0DDA}" srcId="{3481D886-0EFA-4673-81BD-04360839824D}" destId="{DCBF373E-C20E-4E9C-A86E-09745B553A50}" srcOrd="1" destOrd="0" parTransId="{40456DAA-2D7F-4A61-B3B7-5BD1148BC91C}" sibTransId="{07FA199A-5932-4901-8184-B2E6D1D2DB15}"/>
    <dgm:cxn modelId="{EBBD3460-5A24-4FF1-A6F8-E977CF85623D}" srcId="{3481D886-0EFA-4673-81BD-04360839824D}" destId="{671E70AD-C44C-42A4-B7B8-9E36C0506BB8}" srcOrd="0" destOrd="0" parTransId="{82F3DE7F-01E3-4FF2-8DA0-F91D1E7BA266}" sibTransId="{F8D35129-C2CE-4482-BB44-2B7DDB019774}"/>
    <dgm:cxn modelId="{E16F00ED-5030-4746-AFE4-AA18BE80301B}" srcId="{3481D886-0EFA-4673-81BD-04360839824D}" destId="{1BB00B6F-5F6E-4591-AB5C-9F29E625DBE7}" srcOrd="2" destOrd="0" parTransId="{16080A4A-4092-4898-B37C-3F9517575F71}" sibTransId="{7E2032E7-C894-4BD0-93D2-7DCDCD8DA013}"/>
    <dgm:cxn modelId="{ABC199DB-F8B6-454C-B773-AB90D89B46C7}" type="presParOf" srcId="{D82E7A69-89C4-4D72-84FC-F4587C644D4A}" destId="{80932D45-358D-4FEE-AA16-C2E4110A7F0E}" srcOrd="0" destOrd="0" presId="urn:microsoft.com/office/officeart/2005/8/layout/default"/>
    <dgm:cxn modelId="{CD66F970-D249-4C62-BD56-CEA6ECE8E37C}" type="presParOf" srcId="{D82E7A69-89C4-4D72-84FC-F4587C644D4A}" destId="{2DA35D1C-98C9-40CB-AA3A-DDE153F2B3B2}" srcOrd="1" destOrd="0" presId="urn:microsoft.com/office/officeart/2005/8/layout/default"/>
    <dgm:cxn modelId="{C08BFBD5-CEE0-4CBC-B088-411EDC569DD5}" type="presParOf" srcId="{D82E7A69-89C4-4D72-84FC-F4587C644D4A}" destId="{77153359-4DBA-4FA0-AFA2-DB5C0775C759}" srcOrd="2" destOrd="0" presId="urn:microsoft.com/office/officeart/2005/8/layout/default"/>
    <dgm:cxn modelId="{AF98211F-39A1-4089-903C-6DE3780737C2}" type="presParOf" srcId="{D82E7A69-89C4-4D72-84FC-F4587C644D4A}" destId="{AD214886-B30E-43A4-8ECA-9CFF5F6C63A5}" srcOrd="3" destOrd="0" presId="urn:microsoft.com/office/officeart/2005/8/layout/default"/>
    <dgm:cxn modelId="{A191D1FA-B3B1-4A56-A275-9D7F789DDCC8}" type="presParOf" srcId="{D82E7A69-89C4-4D72-84FC-F4587C644D4A}" destId="{664AAFCC-CF38-4B6E-9986-04A67569F729}" srcOrd="4" destOrd="0" presId="urn:microsoft.com/office/officeart/2005/8/layout/default"/>
    <dgm:cxn modelId="{6C98F05E-A970-489D-B24C-820605BBD485}" type="presParOf" srcId="{D82E7A69-89C4-4D72-84FC-F4587C644D4A}" destId="{7C017E6F-8367-40C4-9E4A-5F717D93668F}" srcOrd="5" destOrd="0" presId="urn:microsoft.com/office/officeart/2005/8/layout/default"/>
    <dgm:cxn modelId="{18BB9EDE-46FE-48F1-A533-609752048CC4}" type="presParOf" srcId="{D82E7A69-89C4-4D72-84FC-F4587C644D4A}" destId="{924CEA73-F51B-4218-8295-D7E94F4328B4}" srcOrd="6" destOrd="0" presId="urn:microsoft.com/office/officeart/2005/8/layout/default"/>
    <dgm:cxn modelId="{9597BCF2-34BA-476E-BA1B-74D65487ADDD}" type="presParOf" srcId="{D82E7A69-89C4-4D72-84FC-F4587C644D4A}" destId="{26D7F5CD-0F95-46CD-88A7-5D88BCEB618D}" srcOrd="7" destOrd="0" presId="urn:microsoft.com/office/officeart/2005/8/layout/default"/>
    <dgm:cxn modelId="{CD76374D-DBD8-4D5F-B581-6D47D3A99084}" type="presParOf" srcId="{D82E7A69-89C4-4D72-84FC-F4587C644D4A}" destId="{A5A1A126-9ECC-4190-9510-41254318EA94}" srcOrd="8" destOrd="0" presId="urn:microsoft.com/office/officeart/2005/8/layout/default"/>
  </dgm:cxnLst>
  <dgm:bg/>
  <dgm:whole/>
</dgm:dataModel>
</file>

<file path=ppt/diagrams/data12.xml><?xml version="1.0" encoding="utf-8"?>
<dgm:dataModel xmlns:dgm="http://schemas.openxmlformats.org/drawingml/2006/diagram" xmlns:a="http://schemas.openxmlformats.org/drawingml/2006/main">
  <dgm:ptLst>
    <dgm:pt modelId="{A0DC7186-99E0-4493-A9FC-D3C1000DD7F6}" type="doc">
      <dgm:prSet loTypeId="urn:microsoft.com/office/officeart/2005/8/layout/vList2" loCatId="list" qsTypeId="urn:microsoft.com/office/officeart/2005/8/quickstyle/3d1" qsCatId="3D" csTypeId="urn:microsoft.com/office/officeart/2005/8/colors/colorful4" csCatId="colorful"/>
      <dgm:spPr/>
      <dgm:t>
        <a:bodyPr/>
        <a:lstStyle/>
        <a:p>
          <a:endParaRPr lang="en-IN"/>
        </a:p>
      </dgm:t>
    </dgm:pt>
    <dgm:pt modelId="{F27F3522-1D7C-4557-BF02-FA9BEAE95FD2}">
      <dgm:prSet/>
      <dgm:spPr/>
      <dgm:t>
        <a:bodyPr/>
        <a:lstStyle/>
        <a:p>
          <a:pPr rtl="0"/>
          <a:r>
            <a:rPr lang="en-IN" dirty="0" smtClean="0"/>
            <a:t>CONT…..</a:t>
          </a:r>
          <a:endParaRPr lang="en-IN" dirty="0"/>
        </a:p>
      </dgm:t>
    </dgm:pt>
    <dgm:pt modelId="{E4751918-8FA4-4534-AEB2-B4D527F09731}" type="parTrans" cxnId="{61C0B2E3-82CB-42F2-A080-2623442993BB}">
      <dgm:prSet/>
      <dgm:spPr/>
      <dgm:t>
        <a:bodyPr/>
        <a:lstStyle/>
        <a:p>
          <a:endParaRPr lang="en-IN"/>
        </a:p>
      </dgm:t>
    </dgm:pt>
    <dgm:pt modelId="{2990E105-B5E1-4267-943B-DA35ABA7C5CD}" type="sibTrans" cxnId="{61C0B2E3-82CB-42F2-A080-2623442993BB}">
      <dgm:prSet/>
      <dgm:spPr/>
      <dgm:t>
        <a:bodyPr/>
        <a:lstStyle/>
        <a:p>
          <a:endParaRPr lang="en-IN"/>
        </a:p>
      </dgm:t>
    </dgm:pt>
    <dgm:pt modelId="{B3DD4CCC-A64D-41DE-BFB2-E05EBB2EAAEE}" type="pres">
      <dgm:prSet presAssocID="{A0DC7186-99E0-4493-A9FC-D3C1000DD7F6}" presName="linear" presStyleCnt="0">
        <dgm:presLayoutVars>
          <dgm:animLvl val="lvl"/>
          <dgm:resizeHandles val="exact"/>
        </dgm:presLayoutVars>
      </dgm:prSet>
      <dgm:spPr/>
      <dgm:t>
        <a:bodyPr/>
        <a:lstStyle/>
        <a:p>
          <a:endParaRPr lang="en-IN"/>
        </a:p>
      </dgm:t>
    </dgm:pt>
    <dgm:pt modelId="{8F8FB83C-133E-4F0C-9DF7-B39AD8977E33}" type="pres">
      <dgm:prSet presAssocID="{F27F3522-1D7C-4557-BF02-FA9BEAE95FD2}" presName="parentText" presStyleLbl="node1" presStyleIdx="0" presStyleCnt="1">
        <dgm:presLayoutVars>
          <dgm:chMax val="0"/>
          <dgm:bulletEnabled val="1"/>
        </dgm:presLayoutVars>
      </dgm:prSet>
      <dgm:spPr/>
      <dgm:t>
        <a:bodyPr/>
        <a:lstStyle/>
        <a:p>
          <a:endParaRPr lang="en-IN"/>
        </a:p>
      </dgm:t>
    </dgm:pt>
  </dgm:ptLst>
  <dgm:cxnLst>
    <dgm:cxn modelId="{BD63EDFE-B956-4727-A693-3F0C1F22F838}" type="presOf" srcId="{F27F3522-1D7C-4557-BF02-FA9BEAE95FD2}" destId="{8F8FB83C-133E-4F0C-9DF7-B39AD8977E33}" srcOrd="0" destOrd="0" presId="urn:microsoft.com/office/officeart/2005/8/layout/vList2"/>
    <dgm:cxn modelId="{09985C47-C8B2-497D-805B-241225D5A190}" type="presOf" srcId="{A0DC7186-99E0-4493-A9FC-D3C1000DD7F6}" destId="{B3DD4CCC-A64D-41DE-BFB2-E05EBB2EAAEE}" srcOrd="0" destOrd="0" presId="urn:microsoft.com/office/officeart/2005/8/layout/vList2"/>
    <dgm:cxn modelId="{61C0B2E3-82CB-42F2-A080-2623442993BB}" srcId="{A0DC7186-99E0-4493-A9FC-D3C1000DD7F6}" destId="{F27F3522-1D7C-4557-BF02-FA9BEAE95FD2}" srcOrd="0" destOrd="0" parTransId="{E4751918-8FA4-4534-AEB2-B4D527F09731}" sibTransId="{2990E105-B5E1-4267-943B-DA35ABA7C5CD}"/>
    <dgm:cxn modelId="{DFA80EA5-FAB0-4CEC-83DB-363E10B643B9}" type="presParOf" srcId="{B3DD4CCC-A64D-41DE-BFB2-E05EBB2EAAEE}" destId="{8F8FB83C-133E-4F0C-9DF7-B39AD8977E33}" srcOrd="0"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3C241676-B46B-439D-A40C-265CE6704672}" type="doc">
      <dgm:prSet loTypeId="urn:microsoft.com/office/officeart/2005/8/layout/vList2" loCatId="list" qsTypeId="urn:microsoft.com/office/officeart/2005/8/quickstyle/3d1" qsCatId="3D" csTypeId="urn:microsoft.com/office/officeart/2005/8/colors/colorful5" csCatId="colorful"/>
      <dgm:spPr/>
      <dgm:t>
        <a:bodyPr/>
        <a:lstStyle/>
        <a:p>
          <a:endParaRPr lang="en-US"/>
        </a:p>
      </dgm:t>
    </dgm:pt>
    <dgm:pt modelId="{65EEA585-9A93-40F4-9982-DD6773369DD6}">
      <dgm:prSet/>
      <dgm:spPr/>
      <dgm:t>
        <a:bodyPr/>
        <a:lstStyle/>
        <a:p>
          <a:pPr rtl="0"/>
          <a:r>
            <a:rPr lang="en-US" dirty="0" smtClean="0"/>
            <a:t>TECHNOLOGICAL FACTORS</a:t>
          </a:r>
          <a:endParaRPr lang="en-US" dirty="0"/>
        </a:p>
      </dgm:t>
    </dgm:pt>
    <dgm:pt modelId="{087FC34A-671A-4514-9D2A-804554EC1A8B}" type="parTrans" cxnId="{D4BDBA1A-E6D4-45E0-962F-607E216F9BB0}">
      <dgm:prSet/>
      <dgm:spPr/>
      <dgm:t>
        <a:bodyPr/>
        <a:lstStyle/>
        <a:p>
          <a:endParaRPr lang="en-US"/>
        </a:p>
      </dgm:t>
    </dgm:pt>
    <dgm:pt modelId="{0F538CCE-9D1E-454E-80FE-419717767A62}" type="sibTrans" cxnId="{D4BDBA1A-E6D4-45E0-962F-607E216F9BB0}">
      <dgm:prSet/>
      <dgm:spPr/>
      <dgm:t>
        <a:bodyPr/>
        <a:lstStyle/>
        <a:p>
          <a:endParaRPr lang="en-US"/>
        </a:p>
      </dgm:t>
    </dgm:pt>
    <dgm:pt modelId="{B78D7D16-362C-449F-8F1D-28136CD43AC1}" type="pres">
      <dgm:prSet presAssocID="{3C241676-B46B-439D-A40C-265CE6704672}" presName="linear" presStyleCnt="0">
        <dgm:presLayoutVars>
          <dgm:animLvl val="lvl"/>
          <dgm:resizeHandles val="exact"/>
        </dgm:presLayoutVars>
      </dgm:prSet>
      <dgm:spPr/>
      <dgm:t>
        <a:bodyPr/>
        <a:lstStyle/>
        <a:p>
          <a:endParaRPr lang="en-US"/>
        </a:p>
      </dgm:t>
    </dgm:pt>
    <dgm:pt modelId="{7B0FE87A-F452-43B3-AF0F-9977860D407F}" type="pres">
      <dgm:prSet presAssocID="{65EEA585-9A93-40F4-9982-DD6773369DD6}" presName="parentText" presStyleLbl="node1" presStyleIdx="0" presStyleCnt="1">
        <dgm:presLayoutVars>
          <dgm:chMax val="0"/>
          <dgm:bulletEnabled val="1"/>
        </dgm:presLayoutVars>
      </dgm:prSet>
      <dgm:spPr/>
      <dgm:t>
        <a:bodyPr/>
        <a:lstStyle/>
        <a:p>
          <a:endParaRPr lang="en-US"/>
        </a:p>
      </dgm:t>
    </dgm:pt>
  </dgm:ptLst>
  <dgm:cxnLst>
    <dgm:cxn modelId="{D4BDBA1A-E6D4-45E0-962F-607E216F9BB0}" srcId="{3C241676-B46B-439D-A40C-265CE6704672}" destId="{65EEA585-9A93-40F4-9982-DD6773369DD6}" srcOrd="0" destOrd="0" parTransId="{087FC34A-671A-4514-9D2A-804554EC1A8B}" sibTransId="{0F538CCE-9D1E-454E-80FE-419717767A62}"/>
    <dgm:cxn modelId="{84661541-590F-4A69-9CF2-FFC3F52727FB}" type="presOf" srcId="{65EEA585-9A93-40F4-9982-DD6773369DD6}" destId="{7B0FE87A-F452-43B3-AF0F-9977860D407F}" srcOrd="0" destOrd="0" presId="urn:microsoft.com/office/officeart/2005/8/layout/vList2"/>
    <dgm:cxn modelId="{C38BA096-85C6-49F7-902F-D301FF0F0596}" type="presOf" srcId="{3C241676-B46B-439D-A40C-265CE6704672}" destId="{B78D7D16-362C-449F-8F1D-28136CD43AC1}" srcOrd="0" destOrd="0" presId="urn:microsoft.com/office/officeart/2005/8/layout/vList2"/>
    <dgm:cxn modelId="{15699073-9B5E-4528-95C9-04B0D84E9F71}" type="presParOf" srcId="{B78D7D16-362C-449F-8F1D-28136CD43AC1}" destId="{7B0FE87A-F452-43B3-AF0F-9977860D407F}" srcOrd="0" destOrd="0" presId="urn:microsoft.com/office/officeart/2005/8/layout/vList2"/>
  </dgm:cxnLst>
  <dgm:bg/>
  <dgm:whole/>
</dgm:dataModel>
</file>

<file path=ppt/diagrams/data14.xml><?xml version="1.0" encoding="utf-8"?>
<dgm:dataModel xmlns:dgm="http://schemas.openxmlformats.org/drawingml/2006/diagram" xmlns:a="http://schemas.openxmlformats.org/drawingml/2006/main">
  <dgm:ptLst>
    <dgm:pt modelId="{C36380EA-CAC5-4B7D-AEAC-7C583B13C28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A9A01EB-ED2C-4CD0-84EA-30D8DC7A3EC4}">
      <dgm:prSet/>
      <dgm:spPr/>
      <dgm:t>
        <a:bodyPr/>
        <a:lstStyle/>
        <a:p>
          <a:pPr rtl="0"/>
          <a:r>
            <a:rPr lang="en-US" dirty="0" smtClean="0"/>
            <a:t>Phenomenal development of technology has completely transformed the life and living conditions in developed and developing countries</a:t>
          </a:r>
          <a:endParaRPr lang="en-IN" dirty="0"/>
        </a:p>
      </dgm:t>
    </dgm:pt>
    <dgm:pt modelId="{B3D2B196-3964-4F3A-90E3-13E07120D754}" type="parTrans" cxnId="{7E155218-D898-4FF5-A7E4-43B01330DF41}">
      <dgm:prSet/>
      <dgm:spPr/>
      <dgm:t>
        <a:bodyPr/>
        <a:lstStyle/>
        <a:p>
          <a:endParaRPr lang="en-IN"/>
        </a:p>
      </dgm:t>
    </dgm:pt>
    <dgm:pt modelId="{F149B010-65C0-4D25-8F17-FFFE6D599107}" type="sibTrans" cxnId="{7E155218-D898-4FF5-A7E4-43B01330DF41}">
      <dgm:prSet/>
      <dgm:spPr/>
      <dgm:t>
        <a:bodyPr/>
        <a:lstStyle/>
        <a:p>
          <a:endParaRPr lang="en-IN"/>
        </a:p>
      </dgm:t>
    </dgm:pt>
    <dgm:pt modelId="{71A8482F-4DEB-4633-92A6-251090F995E0}">
      <dgm:prSet/>
      <dgm:spPr/>
      <dgm:t>
        <a:bodyPr/>
        <a:lstStyle/>
        <a:p>
          <a:pPr rtl="0"/>
          <a:r>
            <a:rPr lang="en-US" dirty="0" smtClean="0"/>
            <a:t>New technologies are a main source of economic growth</a:t>
          </a:r>
          <a:endParaRPr lang="en-IN" dirty="0"/>
        </a:p>
      </dgm:t>
    </dgm:pt>
    <dgm:pt modelId="{48802247-88DD-4F94-AAC5-E56980DD8CA4}" type="parTrans" cxnId="{5F95FD6E-B316-430A-A971-01D9D796BC7D}">
      <dgm:prSet/>
      <dgm:spPr/>
      <dgm:t>
        <a:bodyPr/>
        <a:lstStyle/>
        <a:p>
          <a:endParaRPr lang="en-IN"/>
        </a:p>
      </dgm:t>
    </dgm:pt>
    <dgm:pt modelId="{2329102D-2879-45D4-8439-FD9F81E4D561}" type="sibTrans" cxnId="{5F95FD6E-B316-430A-A971-01D9D796BC7D}">
      <dgm:prSet/>
      <dgm:spPr/>
      <dgm:t>
        <a:bodyPr/>
        <a:lstStyle/>
        <a:p>
          <a:endParaRPr lang="en-IN"/>
        </a:p>
      </dgm:t>
    </dgm:pt>
    <dgm:pt modelId="{8A536E7E-2F1C-471B-9564-D823ECFA51EA}">
      <dgm:prSet/>
      <dgm:spPr/>
      <dgm:t>
        <a:bodyPr/>
        <a:lstStyle/>
        <a:p>
          <a:pPr rtl="0"/>
          <a:r>
            <a:rPr lang="en-IN" dirty="0" smtClean="0"/>
            <a:t>Opportunities are arising out of technological innovation</a:t>
          </a:r>
          <a:endParaRPr lang="en-IN" dirty="0"/>
        </a:p>
      </dgm:t>
    </dgm:pt>
    <dgm:pt modelId="{53155146-B746-4972-8F9D-023CDD69A0B1}" type="parTrans" cxnId="{CDB75DAB-035C-4CE4-8DB3-E251D34B6A37}">
      <dgm:prSet/>
      <dgm:spPr/>
      <dgm:t>
        <a:bodyPr/>
        <a:lstStyle/>
        <a:p>
          <a:endParaRPr lang="en-IN"/>
        </a:p>
      </dgm:t>
    </dgm:pt>
    <dgm:pt modelId="{9180E764-A34A-4C00-A8CA-A21FF48CD210}" type="sibTrans" cxnId="{CDB75DAB-035C-4CE4-8DB3-E251D34B6A37}">
      <dgm:prSet/>
      <dgm:spPr/>
      <dgm:t>
        <a:bodyPr/>
        <a:lstStyle/>
        <a:p>
          <a:endParaRPr lang="en-IN"/>
        </a:p>
      </dgm:t>
    </dgm:pt>
    <dgm:pt modelId="{61B1F859-489F-409D-AAB9-D9BB8FB661A9}">
      <dgm:prSet/>
      <dgm:spPr/>
      <dgm:t>
        <a:bodyPr/>
        <a:lstStyle/>
        <a:p>
          <a:pPr rtl="0"/>
          <a:r>
            <a:rPr lang="en-IN" dirty="0" smtClean="0"/>
            <a:t>Technology has literally transformed the way people think ,work and relax. It has the way people communicate with the advent o f internet and telecommunication</a:t>
          </a:r>
          <a:endParaRPr lang="en-IN" dirty="0"/>
        </a:p>
      </dgm:t>
    </dgm:pt>
    <dgm:pt modelId="{8B86B69E-5E58-4B8E-BBF8-2BB4205D2A4E}" type="parTrans" cxnId="{341D95D2-7FF7-4260-A7D7-C0C76E52F405}">
      <dgm:prSet/>
      <dgm:spPr/>
      <dgm:t>
        <a:bodyPr/>
        <a:lstStyle/>
        <a:p>
          <a:endParaRPr lang="en-IN"/>
        </a:p>
      </dgm:t>
    </dgm:pt>
    <dgm:pt modelId="{9F4C6CA1-A488-44AE-A2AD-99435F980119}" type="sibTrans" cxnId="{341D95D2-7FF7-4260-A7D7-C0C76E52F405}">
      <dgm:prSet/>
      <dgm:spPr/>
      <dgm:t>
        <a:bodyPr/>
        <a:lstStyle/>
        <a:p>
          <a:endParaRPr lang="en-IN"/>
        </a:p>
      </dgm:t>
    </dgm:pt>
    <dgm:pt modelId="{E84B5438-8B9F-4461-8A0A-2D958074DC4F}">
      <dgm:prSet/>
      <dgm:spPr/>
      <dgm:t>
        <a:bodyPr/>
        <a:lstStyle/>
        <a:p>
          <a:pPr rtl="0"/>
          <a:r>
            <a:rPr lang="en-US" dirty="0" smtClean="0"/>
            <a:t>Examples :-a. electronic industry is the best example of exploiting new industries</a:t>
          </a:r>
        </a:p>
        <a:p>
          <a:pPr rtl="0"/>
          <a:r>
            <a:rPr lang="en-US" dirty="0" smtClean="0"/>
            <a:t>                    b. television has adversely affected radio and cinema industries</a:t>
          </a:r>
          <a:endParaRPr lang="en-IN" dirty="0"/>
        </a:p>
      </dgm:t>
    </dgm:pt>
    <dgm:pt modelId="{64DB17C6-69F8-4D8D-96A3-9D883E43F7DB}" type="parTrans" cxnId="{5B2BD3F7-7DDA-4630-9D15-22D0B21B2582}">
      <dgm:prSet/>
      <dgm:spPr/>
      <dgm:t>
        <a:bodyPr/>
        <a:lstStyle/>
        <a:p>
          <a:endParaRPr lang="en-IN"/>
        </a:p>
      </dgm:t>
    </dgm:pt>
    <dgm:pt modelId="{EC508B92-4038-4C6E-A389-CA7C9AFBE942}" type="sibTrans" cxnId="{5B2BD3F7-7DDA-4630-9D15-22D0B21B2582}">
      <dgm:prSet/>
      <dgm:spPr/>
      <dgm:t>
        <a:bodyPr/>
        <a:lstStyle/>
        <a:p>
          <a:endParaRPr lang="en-IN"/>
        </a:p>
      </dgm:t>
    </dgm:pt>
    <dgm:pt modelId="{6EF8613C-D443-40EC-9F58-0CF547A77DC6}">
      <dgm:prSet/>
      <dgm:spPr/>
      <dgm:t>
        <a:bodyPr/>
        <a:lstStyle/>
        <a:p>
          <a:pPr rtl="0"/>
          <a:r>
            <a:rPr lang="en-IN" dirty="0" smtClean="0"/>
            <a:t>Marketing management with the help of technology can create and deliver standards and styles of life in many countries.</a:t>
          </a:r>
          <a:endParaRPr lang="en-IN" dirty="0"/>
        </a:p>
      </dgm:t>
    </dgm:pt>
    <dgm:pt modelId="{39E73F0E-A4E9-4AFB-A4A6-8CBD9E14E56B}" type="parTrans" cxnId="{3A94F0A7-AF63-4366-A313-671589D4A185}">
      <dgm:prSet/>
      <dgm:spPr/>
      <dgm:t>
        <a:bodyPr/>
        <a:lstStyle/>
        <a:p>
          <a:endParaRPr lang="en-IN"/>
        </a:p>
      </dgm:t>
    </dgm:pt>
    <dgm:pt modelId="{82C2F2EF-F1B5-4645-8A66-C63BC35FF537}" type="sibTrans" cxnId="{3A94F0A7-AF63-4366-A313-671589D4A185}">
      <dgm:prSet/>
      <dgm:spPr/>
      <dgm:t>
        <a:bodyPr/>
        <a:lstStyle/>
        <a:p>
          <a:endParaRPr lang="en-IN"/>
        </a:p>
      </dgm:t>
    </dgm:pt>
    <dgm:pt modelId="{29B2EC42-DCBF-43DA-A926-E11B7330892C}" type="pres">
      <dgm:prSet presAssocID="{C36380EA-CAC5-4B7D-AEAC-7C583B13C288}" presName="vert0" presStyleCnt="0">
        <dgm:presLayoutVars>
          <dgm:dir/>
          <dgm:animOne val="branch"/>
          <dgm:animLvl val="lvl"/>
        </dgm:presLayoutVars>
      </dgm:prSet>
      <dgm:spPr/>
      <dgm:t>
        <a:bodyPr/>
        <a:lstStyle/>
        <a:p>
          <a:endParaRPr lang="en-IN"/>
        </a:p>
      </dgm:t>
    </dgm:pt>
    <dgm:pt modelId="{D784D7A1-16D3-4664-8BD5-F2C2BDDC9F86}" type="pres">
      <dgm:prSet presAssocID="{4A9A01EB-ED2C-4CD0-84EA-30D8DC7A3EC4}" presName="thickLine" presStyleLbl="alignNode1" presStyleIdx="0" presStyleCnt="6"/>
      <dgm:spPr/>
    </dgm:pt>
    <dgm:pt modelId="{E937FB71-5E93-4C61-A823-CB7FD4A51B7C}" type="pres">
      <dgm:prSet presAssocID="{4A9A01EB-ED2C-4CD0-84EA-30D8DC7A3EC4}" presName="horz1" presStyleCnt="0"/>
      <dgm:spPr/>
    </dgm:pt>
    <dgm:pt modelId="{5CED8928-50CC-4834-853E-743F1581EDBF}" type="pres">
      <dgm:prSet presAssocID="{4A9A01EB-ED2C-4CD0-84EA-30D8DC7A3EC4}" presName="tx1" presStyleLbl="revTx" presStyleIdx="0" presStyleCnt="6"/>
      <dgm:spPr/>
      <dgm:t>
        <a:bodyPr/>
        <a:lstStyle/>
        <a:p>
          <a:endParaRPr lang="en-IN"/>
        </a:p>
      </dgm:t>
    </dgm:pt>
    <dgm:pt modelId="{976B7F0F-F2A0-4D82-AB32-C403D6AB0A3E}" type="pres">
      <dgm:prSet presAssocID="{4A9A01EB-ED2C-4CD0-84EA-30D8DC7A3EC4}" presName="vert1" presStyleCnt="0"/>
      <dgm:spPr/>
    </dgm:pt>
    <dgm:pt modelId="{47934A22-0152-40D9-9CD9-7818D29CD12A}" type="pres">
      <dgm:prSet presAssocID="{71A8482F-4DEB-4633-92A6-251090F995E0}" presName="thickLine" presStyleLbl="alignNode1" presStyleIdx="1" presStyleCnt="6"/>
      <dgm:spPr/>
    </dgm:pt>
    <dgm:pt modelId="{59316750-4F73-4AFA-A4A6-FEF129D6D0CF}" type="pres">
      <dgm:prSet presAssocID="{71A8482F-4DEB-4633-92A6-251090F995E0}" presName="horz1" presStyleCnt="0"/>
      <dgm:spPr/>
    </dgm:pt>
    <dgm:pt modelId="{CC79F42E-3C61-4929-8E17-2BC7A59C2B02}" type="pres">
      <dgm:prSet presAssocID="{71A8482F-4DEB-4633-92A6-251090F995E0}" presName="tx1" presStyleLbl="revTx" presStyleIdx="1" presStyleCnt="6"/>
      <dgm:spPr/>
      <dgm:t>
        <a:bodyPr/>
        <a:lstStyle/>
        <a:p>
          <a:endParaRPr lang="en-IN"/>
        </a:p>
      </dgm:t>
    </dgm:pt>
    <dgm:pt modelId="{2475945A-D4BF-4C15-B8C6-2EB35CEDA196}" type="pres">
      <dgm:prSet presAssocID="{71A8482F-4DEB-4633-92A6-251090F995E0}" presName="vert1" presStyleCnt="0"/>
      <dgm:spPr/>
    </dgm:pt>
    <dgm:pt modelId="{853FB687-3891-4950-8429-83BABC8E07FB}" type="pres">
      <dgm:prSet presAssocID="{8A536E7E-2F1C-471B-9564-D823ECFA51EA}" presName="thickLine" presStyleLbl="alignNode1" presStyleIdx="2" presStyleCnt="6"/>
      <dgm:spPr/>
    </dgm:pt>
    <dgm:pt modelId="{9FF919ED-D8E0-40D3-8C1C-62BC41B1684A}" type="pres">
      <dgm:prSet presAssocID="{8A536E7E-2F1C-471B-9564-D823ECFA51EA}" presName="horz1" presStyleCnt="0"/>
      <dgm:spPr/>
    </dgm:pt>
    <dgm:pt modelId="{CC66E5E4-1C46-47F3-90FE-AD916C7D7D68}" type="pres">
      <dgm:prSet presAssocID="{8A536E7E-2F1C-471B-9564-D823ECFA51EA}" presName="tx1" presStyleLbl="revTx" presStyleIdx="2" presStyleCnt="6"/>
      <dgm:spPr/>
      <dgm:t>
        <a:bodyPr/>
        <a:lstStyle/>
        <a:p>
          <a:endParaRPr lang="en-IN"/>
        </a:p>
      </dgm:t>
    </dgm:pt>
    <dgm:pt modelId="{BE7B48BE-9C55-4744-A855-3A8957B710BF}" type="pres">
      <dgm:prSet presAssocID="{8A536E7E-2F1C-471B-9564-D823ECFA51EA}" presName="vert1" presStyleCnt="0"/>
      <dgm:spPr/>
    </dgm:pt>
    <dgm:pt modelId="{1FC99DCA-B15B-4937-8601-D5A7F554EEF7}" type="pres">
      <dgm:prSet presAssocID="{61B1F859-489F-409D-AAB9-D9BB8FB661A9}" presName="thickLine" presStyleLbl="alignNode1" presStyleIdx="3" presStyleCnt="6"/>
      <dgm:spPr/>
    </dgm:pt>
    <dgm:pt modelId="{396CC125-2261-42F9-A949-8D2CE402678D}" type="pres">
      <dgm:prSet presAssocID="{61B1F859-489F-409D-AAB9-D9BB8FB661A9}" presName="horz1" presStyleCnt="0"/>
      <dgm:spPr/>
    </dgm:pt>
    <dgm:pt modelId="{F9B6E1CB-BAEB-4B4F-8693-8B19EA968E86}" type="pres">
      <dgm:prSet presAssocID="{61B1F859-489F-409D-AAB9-D9BB8FB661A9}" presName="tx1" presStyleLbl="revTx" presStyleIdx="3" presStyleCnt="6"/>
      <dgm:spPr/>
      <dgm:t>
        <a:bodyPr/>
        <a:lstStyle/>
        <a:p>
          <a:endParaRPr lang="en-IN"/>
        </a:p>
      </dgm:t>
    </dgm:pt>
    <dgm:pt modelId="{F0A2B7AE-6B66-4C0F-8BAE-995EB22A23FA}" type="pres">
      <dgm:prSet presAssocID="{61B1F859-489F-409D-AAB9-D9BB8FB661A9}" presName="vert1" presStyleCnt="0"/>
      <dgm:spPr/>
    </dgm:pt>
    <dgm:pt modelId="{27A6E511-1432-455E-880E-870BDDE6DD2B}" type="pres">
      <dgm:prSet presAssocID="{E84B5438-8B9F-4461-8A0A-2D958074DC4F}" presName="thickLine" presStyleLbl="alignNode1" presStyleIdx="4" presStyleCnt="6"/>
      <dgm:spPr/>
    </dgm:pt>
    <dgm:pt modelId="{5C3FC008-7E3A-4287-846F-339C1B5A765C}" type="pres">
      <dgm:prSet presAssocID="{E84B5438-8B9F-4461-8A0A-2D958074DC4F}" presName="horz1" presStyleCnt="0"/>
      <dgm:spPr/>
    </dgm:pt>
    <dgm:pt modelId="{456C3D39-617F-4FD9-830F-E9035BABDD7E}" type="pres">
      <dgm:prSet presAssocID="{E84B5438-8B9F-4461-8A0A-2D958074DC4F}" presName="tx1" presStyleLbl="revTx" presStyleIdx="4" presStyleCnt="6"/>
      <dgm:spPr/>
      <dgm:t>
        <a:bodyPr/>
        <a:lstStyle/>
        <a:p>
          <a:endParaRPr lang="en-IN"/>
        </a:p>
      </dgm:t>
    </dgm:pt>
    <dgm:pt modelId="{F328C25D-6DED-494E-8F3E-C0304C422FB9}" type="pres">
      <dgm:prSet presAssocID="{E84B5438-8B9F-4461-8A0A-2D958074DC4F}" presName="vert1" presStyleCnt="0"/>
      <dgm:spPr/>
    </dgm:pt>
    <dgm:pt modelId="{182965E8-61A6-4E63-8DB3-CBF45D59F519}" type="pres">
      <dgm:prSet presAssocID="{6EF8613C-D443-40EC-9F58-0CF547A77DC6}" presName="thickLine" presStyleLbl="alignNode1" presStyleIdx="5" presStyleCnt="6"/>
      <dgm:spPr/>
    </dgm:pt>
    <dgm:pt modelId="{FB86D9F1-DAB0-46AD-89D4-3DB13110E741}" type="pres">
      <dgm:prSet presAssocID="{6EF8613C-D443-40EC-9F58-0CF547A77DC6}" presName="horz1" presStyleCnt="0"/>
      <dgm:spPr/>
    </dgm:pt>
    <dgm:pt modelId="{03CA4B7E-86A6-455D-9DD1-8D76999476C3}" type="pres">
      <dgm:prSet presAssocID="{6EF8613C-D443-40EC-9F58-0CF547A77DC6}" presName="tx1" presStyleLbl="revTx" presStyleIdx="5" presStyleCnt="6"/>
      <dgm:spPr/>
      <dgm:t>
        <a:bodyPr/>
        <a:lstStyle/>
        <a:p>
          <a:endParaRPr lang="en-IN"/>
        </a:p>
      </dgm:t>
    </dgm:pt>
    <dgm:pt modelId="{54631CFA-4B19-4A5E-A54F-3C44650D6C47}" type="pres">
      <dgm:prSet presAssocID="{6EF8613C-D443-40EC-9F58-0CF547A77DC6}" presName="vert1" presStyleCnt="0"/>
      <dgm:spPr/>
    </dgm:pt>
  </dgm:ptLst>
  <dgm:cxnLst>
    <dgm:cxn modelId="{CDB75DAB-035C-4CE4-8DB3-E251D34B6A37}" srcId="{C36380EA-CAC5-4B7D-AEAC-7C583B13C288}" destId="{8A536E7E-2F1C-471B-9564-D823ECFA51EA}" srcOrd="2" destOrd="0" parTransId="{53155146-B746-4972-8F9D-023CDD69A0B1}" sibTransId="{9180E764-A34A-4C00-A8CA-A21FF48CD210}"/>
    <dgm:cxn modelId="{3A94F0A7-AF63-4366-A313-671589D4A185}" srcId="{C36380EA-CAC5-4B7D-AEAC-7C583B13C288}" destId="{6EF8613C-D443-40EC-9F58-0CF547A77DC6}" srcOrd="5" destOrd="0" parTransId="{39E73F0E-A4E9-4AFB-A4A6-8CBD9E14E56B}" sibTransId="{82C2F2EF-F1B5-4645-8A66-C63BC35FF537}"/>
    <dgm:cxn modelId="{11C877A5-3529-4A6C-8210-72CA2B5B09D5}" type="presOf" srcId="{6EF8613C-D443-40EC-9F58-0CF547A77DC6}" destId="{03CA4B7E-86A6-455D-9DD1-8D76999476C3}" srcOrd="0" destOrd="0" presId="urn:microsoft.com/office/officeart/2008/layout/LinedList"/>
    <dgm:cxn modelId="{341D95D2-7FF7-4260-A7D7-C0C76E52F405}" srcId="{C36380EA-CAC5-4B7D-AEAC-7C583B13C288}" destId="{61B1F859-489F-409D-AAB9-D9BB8FB661A9}" srcOrd="3" destOrd="0" parTransId="{8B86B69E-5E58-4B8E-BBF8-2BB4205D2A4E}" sibTransId="{9F4C6CA1-A488-44AE-A2AD-99435F980119}"/>
    <dgm:cxn modelId="{713462C3-46EB-4D56-88AF-33CC3F570C53}" type="presOf" srcId="{61B1F859-489F-409D-AAB9-D9BB8FB661A9}" destId="{F9B6E1CB-BAEB-4B4F-8693-8B19EA968E86}" srcOrd="0" destOrd="0" presId="urn:microsoft.com/office/officeart/2008/layout/LinedList"/>
    <dgm:cxn modelId="{81210D97-72C1-4490-AB37-C44F0BF7AC09}" type="presOf" srcId="{4A9A01EB-ED2C-4CD0-84EA-30D8DC7A3EC4}" destId="{5CED8928-50CC-4834-853E-743F1581EDBF}" srcOrd="0" destOrd="0" presId="urn:microsoft.com/office/officeart/2008/layout/LinedList"/>
    <dgm:cxn modelId="{D52DC30A-77CD-47DC-9534-0C7E445D08E7}" type="presOf" srcId="{C36380EA-CAC5-4B7D-AEAC-7C583B13C288}" destId="{29B2EC42-DCBF-43DA-A926-E11B7330892C}" srcOrd="0" destOrd="0" presId="urn:microsoft.com/office/officeart/2008/layout/LinedList"/>
    <dgm:cxn modelId="{827C6363-11BF-4155-93FE-6ABAAE33953F}" type="presOf" srcId="{E84B5438-8B9F-4461-8A0A-2D958074DC4F}" destId="{456C3D39-617F-4FD9-830F-E9035BABDD7E}" srcOrd="0" destOrd="0" presId="urn:microsoft.com/office/officeart/2008/layout/LinedList"/>
    <dgm:cxn modelId="{2FFCFC61-96B1-43E8-9B18-0B4853D91BB3}" type="presOf" srcId="{71A8482F-4DEB-4633-92A6-251090F995E0}" destId="{CC79F42E-3C61-4929-8E17-2BC7A59C2B02}" srcOrd="0" destOrd="0" presId="urn:microsoft.com/office/officeart/2008/layout/LinedList"/>
    <dgm:cxn modelId="{5F95FD6E-B316-430A-A971-01D9D796BC7D}" srcId="{C36380EA-CAC5-4B7D-AEAC-7C583B13C288}" destId="{71A8482F-4DEB-4633-92A6-251090F995E0}" srcOrd="1" destOrd="0" parTransId="{48802247-88DD-4F94-AAC5-E56980DD8CA4}" sibTransId="{2329102D-2879-45D4-8439-FD9F81E4D561}"/>
    <dgm:cxn modelId="{5B2BD3F7-7DDA-4630-9D15-22D0B21B2582}" srcId="{C36380EA-CAC5-4B7D-AEAC-7C583B13C288}" destId="{E84B5438-8B9F-4461-8A0A-2D958074DC4F}" srcOrd="4" destOrd="0" parTransId="{64DB17C6-69F8-4D8D-96A3-9D883E43F7DB}" sibTransId="{EC508B92-4038-4C6E-A389-CA7C9AFBE942}"/>
    <dgm:cxn modelId="{26D99D6A-F007-416D-AA20-BB4290D7EC5D}" type="presOf" srcId="{8A536E7E-2F1C-471B-9564-D823ECFA51EA}" destId="{CC66E5E4-1C46-47F3-90FE-AD916C7D7D68}" srcOrd="0" destOrd="0" presId="urn:microsoft.com/office/officeart/2008/layout/LinedList"/>
    <dgm:cxn modelId="{7E155218-D898-4FF5-A7E4-43B01330DF41}" srcId="{C36380EA-CAC5-4B7D-AEAC-7C583B13C288}" destId="{4A9A01EB-ED2C-4CD0-84EA-30D8DC7A3EC4}" srcOrd="0" destOrd="0" parTransId="{B3D2B196-3964-4F3A-90E3-13E07120D754}" sibTransId="{F149B010-65C0-4D25-8F17-FFFE6D599107}"/>
    <dgm:cxn modelId="{2CF6DD44-D893-4367-A380-81FA9804CC09}" type="presParOf" srcId="{29B2EC42-DCBF-43DA-A926-E11B7330892C}" destId="{D784D7A1-16D3-4664-8BD5-F2C2BDDC9F86}" srcOrd="0" destOrd="0" presId="urn:microsoft.com/office/officeart/2008/layout/LinedList"/>
    <dgm:cxn modelId="{03865734-AFD7-4C19-BADD-8A4B213CBD87}" type="presParOf" srcId="{29B2EC42-DCBF-43DA-A926-E11B7330892C}" destId="{E937FB71-5E93-4C61-A823-CB7FD4A51B7C}" srcOrd="1" destOrd="0" presId="urn:microsoft.com/office/officeart/2008/layout/LinedList"/>
    <dgm:cxn modelId="{EA53E44D-4EBB-41E7-A36F-8D4FF697D0DF}" type="presParOf" srcId="{E937FB71-5E93-4C61-A823-CB7FD4A51B7C}" destId="{5CED8928-50CC-4834-853E-743F1581EDBF}" srcOrd="0" destOrd="0" presId="urn:microsoft.com/office/officeart/2008/layout/LinedList"/>
    <dgm:cxn modelId="{B4340190-9A04-4178-BAAB-0EC0DD318595}" type="presParOf" srcId="{E937FB71-5E93-4C61-A823-CB7FD4A51B7C}" destId="{976B7F0F-F2A0-4D82-AB32-C403D6AB0A3E}" srcOrd="1" destOrd="0" presId="urn:microsoft.com/office/officeart/2008/layout/LinedList"/>
    <dgm:cxn modelId="{985489DF-9DB7-4D34-9464-D9350FFE4A5A}" type="presParOf" srcId="{29B2EC42-DCBF-43DA-A926-E11B7330892C}" destId="{47934A22-0152-40D9-9CD9-7818D29CD12A}" srcOrd="2" destOrd="0" presId="urn:microsoft.com/office/officeart/2008/layout/LinedList"/>
    <dgm:cxn modelId="{D72EF619-5154-436B-A1A9-28ABD95C8547}" type="presParOf" srcId="{29B2EC42-DCBF-43DA-A926-E11B7330892C}" destId="{59316750-4F73-4AFA-A4A6-FEF129D6D0CF}" srcOrd="3" destOrd="0" presId="urn:microsoft.com/office/officeart/2008/layout/LinedList"/>
    <dgm:cxn modelId="{AA8B95E3-5451-4425-8B86-A0E4487C32AF}" type="presParOf" srcId="{59316750-4F73-4AFA-A4A6-FEF129D6D0CF}" destId="{CC79F42E-3C61-4929-8E17-2BC7A59C2B02}" srcOrd="0" destOrd="0" presId="urn:microsoft.com/office/officeart/2008/layout/LinedList"/>
    <dgm:cxn modelId="{1DB62469-9584-4257-8EB0-1C734C10554B}" type="presParOf" srcId="{59316750-4F73-4AFA-A4A6-FEF129D6D0CF}" destId="{2475945A-D4BF-4C15-B8C6-2EB35CEDA196}" srcOrd="1" destOrd="0" presId="urn:microsoft.com/office/officeart/2008/layout/LinedList"/>
    <dgm:cxn modelId="{9139FE00-470E-4BF3-91A4-7BED748B97AE}" type="presParOf" srcId="{29B2EC42-DCBF-43DA-A926-E11B7330892C}" destId="{853FB687-3891-4950-8429-83BABC8E07FB}" srcOrd="4" destOrd="0" presId="urn:microsoft.com/office/officeart/2008/layout/LinedList"/>
    <dgm:cxn modelId="{94EA0610-C5F4-4C96-9F16-75B6D6C14F8F}" type="presParOf" srcId="{29B2EC42-DCBF-43DA-A926-E11B7330892C}" destId="{9FF919ED-D8E0-40D3-8C1C-62BC41B1684A}" srcOrd="5" destOrd="0" presId="urn:microsoft.com/office/officeart/2008/layout/LinedList"/>
    <dgm:cxn modelId="{861F1AC1-F645-4666-B491-9E71D330B46D}" type="presParOf" srcId="{9FF919ED-D8E0-40D3-8C1C-62BC41B1684A}" destId="{CC66E5E4-1C46-47F3-90FE-AD916C7D7D68}" srcOrd="0" destOrd="0" presId="urn:microsoft.com/office/officeart/2008/layout/LinedList"/>
    <dgm:cxn modelId="{7C3B7D3C-9F95-4B4F-8825-89B146C788A9}" type="presParOf" srcId="{9FF919ED-D8E0-40D3-8C1C-62BC41B1684A}" destId="{BE7B48BE-9C55-4744-A855-3A8957B710BF}" srcOrd="1" destOrd="0" presId="urn:microsoft.com/office/officeart/2008/layout/LinedList"/>
    <dgm:cxn modelId="{E5EE3AC0-7C38-4691-93DA-0ADA79CE457E}" type="presParOf" srcId="{29B2EC42-DCBF-43DA-A926-E11B7330892C}" destId="{1FC99DCA-B15B-4937-8601-D5A7F554EEF7}" srcOrd="6" destOrd="0" presId="urn:microsoft.com/office/officeart/2008/layout/LinedList"/>
    <dgm:cxn modelId="{E264E669-EF9B-4B2D-85B1-EB4F40019C81}" type="presParOf" srcId="{29B2EC42-DCBF-43DA-A926-E11B7330892C}" destId="{396CC125-2261-42F9-A949-8D2CE402678D}" srcOrd="7" destOrd="0" presId="urn:microsoft.com/office/officeart/2008/layout/LinedList"/>
    <dgm:cxn modelId="{EAB7C033-424E-4DC5-B7AA-3B72C2A54245}" type="presParOf" srcId="{396CC125-2261-42F9-A949-8D2CE402678D}" destId="{F9B6E1CB-BAEB-4B4F-8693-8B19EA968E86}" srcOrd="0" destOrd="0" presId="urn:microsoft.com/office/officeart/2008/layout/LinedList"/>
    <dgm:cxn modelId="{4C310A69-B7F6-4BB3-AB4A-49310467642D}" type="presParOf" srcId="{396CC125-2261-42F9-A949-8D2CE402678D}" destId="{F0A2B7AE-6B66-4C0F-8BAE-995EB22A23FA}" srcOrd="1" destOrd="0" presId="urn:microsoft.com/office/officeart/2008/layout/LinedList"/>
    <dgm:cxn modelId="{53E6DF87-B0AB-4AEB-AFC5-F51A671C8A80}" type="presParOf" srcId="{29B2EC42-DCBF-43DA-A926-E11B7330892C}" destId="{27A6E511-1432-455E-880E-870BDDE6DD2B}" srcOrd="8" destOrd="0" presId="urn:microsoft.com/office/officeart/2008/layout/LinedList"/>
    <dgm:cxn modelId="{1795AD50-AB38-48E8-BCC6-5C298E78CA5F}" type="presParOf" srcId="{29B2EC42-DCBF-43DA-A926-E11B7330892C}" destId="{5C3FC008-7E3A-4287-846F-339C1B5A765C}" srcOrd="9" destOrd="0" presId="urn:microsoft.com/office/officeart/2008/layout/LinedList"/>
    <dgm:cxn modelId="{DDF7C4D7-3F09-4816-B73D-A7923B29D5F5}" type="presParOf" srcId="{5C3FC008-7E3A-4287-846F-339C1B5A765C}" destId="{456C3D39-617F-4FD9-830F-E9035BABDD7E}" srcOrd="0" destOrd="0" presId="urn:microsoft.com/office/officeart/2008/layout/LinedList"/>
    <dgm:cxn modelId="{6717D6BA-83FA-4570-9CEF-52D54D431601}" type="presParOf" srcId="{5C3FC008-7E3A-4287-846F-339C1B5A765C}" destId="{F328C25D-6DED-494E-8F3E-C0304C422FB9}" srcOrd="1" destOrd="0" presId="urn:microsoft.com/office/officeart/2008/layout/LinedList"/>
    <dgm:cxn modelId="{926D875F-D662-4DD9-8631-9A50B9C31748}" type="presParOf" srcId="{29B2EC42-DCBF-43DA-A926-E11B7330892C}" destId="{182965E8-61A6-4E63-8DB3-CBF45D59F519}" srcOrd="10" destOrd="0" presId="urn:microsoft.com/office/officeart/2008/layout/LinedList"/>
    <dgm:cxn modelId="{C1E81EBE-0D90-440C-B0B0-0EADE71DADF5}" type="presParOf" srcId="{29B2EC42-DCBF-43DA-A926-E11B7330892C}" destId="{FB86D9F1-DAB0-46AD-89D4-3DB13110E741}" srcOrd="11" destOrd="0" presId="urn:microsoft.com/office/officeart/2008/layout/LinedList"/>
    <dgm:cxn modelId="{CC280DB6-E3C9-4CA4-BDDB-C81416367587}" type="presParOf" srcId="{FB86D9F1-DAB0-46AD-89D4-3DB13110E741}" destId="{03CA4B7E-86A6-455D-9DD1-8D76999476C3}" srcOrd="0" destOrd="0" presId="urn:microsoft.com/office/officeart/2008/layout/LinedList"/>
    <dgm:cxn modelId="{CA103417-76D1-4093-83B0-840551D71E8D}" type="presParOf" srcId="{FB86D9F1-DAB0-46AD-89D4-3DB13110E741}" destId="{54631CFA-4B19-4A5E-A54F-3C44650D6C47}" srcOrd="1" destOrd="0" presId="urn:microsoft.com/office/officeart/2008/layout/LinedList"/>
  </dgm:cxnLst>
  <dgm:bg/>
  <dgm:whole/>
</dgm:dataModel>
</file>

<file path=ppt/diagrams/data15.xml><?xml version="1.0" encoding="utf-8"?>
<dgm:dataModel xmlns:dgm="http://schemas.openxmlformats.org/drawingml/2006/diagram" xmlns:a="http://schemas.openxmlformats.org/drawingml/2006/main">
  <dgm:ptLst>
    <dgm:pt modelId="{1B4DED27-5C3B-47CA-A2AD-81A6007714F1}"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A2633B56-9431-496B-B4B5-2FF9805CCFCE}">
      <dgm:prSet/>
      <dgm:spPr>
        <a:blipFill rotWithShape="0">
          <a:blip xmlns:r="http://schemas.openxmlformats.org/officeDocument/2006/relationships" r:embed="rId1"/>
          <a:stretch>
            <a:fillRect/>
          </a:stretch>
        </a:blipFill>
      </dgm:spPr>
      <dgm:t>
        <a:bodyPr/>
        <a:lstStyle/>
        <a:p>
          <a:pPr rtl="0"/>
          <a:r>
            <a:rPr lang="en-IN" dirty="0" smtClean="0"/>
            <a:t>CONT…..</a:t>
          </a:r>
          <a:endParaRPr lang="en-IN" dirty="0"/>
        </a:p>
      </dgm:t>
    </dgm:pt>
    <dgm:pt modelId="{9F8FBB6D-806A-4614-B086-DE1D4122F5CF}" type="parTrans" cxnId="{C50B5E3D-CB54-440D-A46F-E6B7182093DD}">
      <dgm:prSet/>
      <dgm:spPr/>
      <dgm:t>
        <a:bodyPr/>
        <a:lstStyle/>
        <a:p>
          <a:endParaRPr lang="en-IN"/>
        </a:p>
      </dgm:t>
    </dgm:pt>
    <dgm:pt modelId="{DBE2FD80-9E7B-4DC3-A189-1F0B43A5ABC3}" type="sibTrans" cxnId="{C50B5E3D-CB54-440D-A46F-E6B7182093DD}">
      <dgm:prSet/>
      <dgm:spPr/>
      <dgm:t>
        <a:bodyPr/>
        <a:lstStyle/>
        <a:p>
          <a:endParaRPr lang="en-IN"/>
        </a:p>
      </dgm:t>
    </dgm:pt>
    <dgm:pt modelId="{63A51353-66D1-42B2-812A-3E738A550456}" type="pres">
      <dgm:prSet presAssocID="{1B4DED27-5C3B-47CA-A2AD-81A6007714F1}" presName="linear" presStyleCnt="0">
        <dgm:presLayoutVars>
          <dgm:animLvl val="lvl"/>
          <dgm:resizeHandles val="exact"/>
        </dgm:presLayoutVars>
      </dgm:prSet>
      <dgm:spPr/>
      <dgm:t>
        <a:bodyPr/>
        <a:lstStyle/>
        <a:p>
          <a:endParaRPr lang="en-IN"/>
        </a:p>
      </dgm:t>
    </dgm:pt>
    <dgm:pt modelId="{46FCD911-F5D7-4C08-B734-3D239D6D072A}" type="pres">
      <dgm:prSet presAssocID="{A2633B56-9431-496B-B4B5-2FF9805CCFCE}" presName="parentText" presStyleLbl="node1" presStyleIdx="0" presStyleCnt="1">
        <dgm:presLayoutVars>
          <dgm:chMax val="0"/>
          <dgm:bulletEnabled val="1"/>
        </dgm:presLayoutVars>
      </dgm:prSet>
      <dgm:spPr/>
      <dgm:t>
        <a:bodyPr/>
        <a:lstStyle/>
        <a:p>
          <a:endParaRPr lang="en-IN"/>
        </a:p>
      </dgm:t>
    </dgm:pt>
  </dgm:ptLst>
  <dgm:cxnLst>
    <dgm:cxn modelId="{A160B5F6-268C-496F-AF2D-C5A516200825}" type="presOf" srcId="{1B4DED27-5C3B-47CA-A2AD-81A6007714F1}" destId="{63A51353-66D1-42B2-812A-3E738A550456}" srcOrd="0" destOrd="0" presId="urn:microsoft.com/office/officeart/2005/8/layout/vList2"/>
    <dgm:cxn modelId="{C50B5E3D-CB54-440D-A46F-E6B7182093DD}" srcId="{1B4DED27-5C3B-47CA-A2AD-81A6007714F1}" destId="{A2633B56-9431-496B-B4B5-2FF9805CCFCE}" srcOrd="0" destOrd="0" parTransId="{9F8FBB6D-806A-4614-B086-DE1D4122F5CF}" sibTransId="{DBE2FD80-9E7B-4DC3-A189-1F0B43A5ABC3}"/>
    <dgm:cxn modelId="{34D53793-163B-48CD-A788-EBE1F416AEA2}" type="presOf" srcId="{A2633B56-9431-496B-B4B5-2FF9805CCFCE}" destId="{46FCD911-F5D7-4C08-B734-3D239D6D072A}" srcOrd="0" destOrd="0" presId="urn:microsoft.com/office/officeart/2005/8/layout/vList2"/>
    <dgm:cxn modelId="{CB03DC23-DC70-475A-A8B7-1C0E8A0984F1}" type="presParOf" srcId="{63A51353-66D1-42B2-812A-3E738A550456}" destId="{46FCD911-F5D7-4C08-B734-3D239D6D072A}" srcOrd="0" destOrd="0" presId="urn:microsoft.com/office/officeart/2005/8/layout/vList2"/>
  </dgm:cxnLst>
  <dgm:bg/>
  <dgm:whole/>
</dgm:dataModel>
</file>

<file path=ppt/diagrams/data16.xml><?xml version="1.0" encoding="utf-8"?>
<dgm:dataModel xmlns:dgm="http://schemas.openxmlformats.org/drawingml/2006/diagram" xmlns:a="http://schemas.openxmlformats.org/drawingml/2006/main">
  <dgm:ptLst>
    <dgm:pt modelId="{87585BB0-1315-4D79-8747-FA5D3EB2E9DC}"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US"/>
        </a:p>
      </dgm:t>
    </dgm:pt>
    <dgm:pt modelId="{F05F5F83-CE54-4614-82FD-A060AE48B0BF}">
      <dgm:prSet/>
      <dgm:spPr/>
      <dgm:t>
        <a:bodyPr/>
        <a:lstStyle/>
        <a:p>
          <a:pPr rtl="0"/>
          <a:r>
            <a:rPr lang="en-US" dirty="0" smtClean="0"/>
            <a:t>POLITICAL AND LEGALFACTORS</a:t>
          </a:r>
          <a:endParaRPr lang="en-US" dirty="0"/>
        </a:p>
      </dgm:t>
    </dgm:pt>
    <dgm:pt modelId="{F1208D47-BAD2-4026-8789-761501AF8BA1}" type="parTrans" cxnId="{745BFDD5-F8BB-4AD0-8689-463A381E215E}">
      <dgm:prSet/>
      <dgm:spPr/>
      <dgm:t>
        <a:bodyPr/>
        <a:lstStyle/>
        <a:p>
          <a:endParaRPr lang="en-US"/>
        </a:p>
      </dgm:t>
    </dgm:pt>
    <dgm:pt modelId="{86D8175A-6834-4ECC-B18C-D4DC9B47E261}" type="sibTrans" cxnId="{745BFDD5-F8BB-4AD0-8689-463A381E215E}">
      <dgm:prSet/>
      <dgm:spPr/>
      <dgm:t>
        <a:bodyPr/>
        <a:lstStyle/>
        <a:p>
          <a:endParaRPr lang="en-US"/>
        </a:p>
      </dgm:t>
    </dgm:pt>
    <dgm:pt modelId="{04B154E5-6F4D-4C3B-9144-E6DEBC438061}" type="pres">
      <dgm:prSet presAssocID="{87585BB0-1315-4D79-8747-FA5D3EB2E9DC}" presName="linear" presStyleCnt="0">
        <dgm:presLayoutVars>
          <dgm:animLvl val="lvl"/>
          <dgm:resizeHandles val="exact"/>
        </dgm:presLayoutVars>
      </dgm:prSet>
      <dgm:spPr/>
      <dgm:t>
        <a:bodyPr/>
        <a:lstStyle/>
        <a:p>
          <a:endParaRPr lang="en-US"/>
        </a:p>
      </dgm:t>
    </dgm:pt>
    <dgm:pt modelId="{1E9785EE-7CD2-492D-8C11-6A0A85529533}" type="pres">
      <dgm:prSet presAssocID="{F05F5F83-CE54-4614-82FD-A060AE48B0BF}" presName="parentText" presStyleLbl="node1" presStyleIdx="0" presStyleCnt="1">
        <dgm:presLayoutVars>
          <dgm:chMax val="0"/>
          <dgm:bulletEnabled val="1"/>
        </dgm:presLayoutVars>
      </dgm:prSet>
      <dgm:spPr/>
      <dgm:t>
        <a:bodyPr/>
        <a:lstStyle/>
        <a:p>
          <a:endParaRPr lang="en-US"/>
        </a:p>
      </dgm:t>
    </dgm:pt>
  </dgm:ptLst>
  <dgm:cxnLst>
    <dgm:cxn modelId="{E2D76331-E298-4207-B505-FDD2EE38DABF}" type="presOf" srcId="{F05F5F83-CE54-4614-82FD-A060AE48B0BF}" destId="{1E9785EE-7CD2-492D-8C11-6A0A85529533}" srcOrd="0" destOrd="0" presId="urn:microsoft.com/office/officeart/2005/8/layout/vList2"/>
    <dgm:cxn modelId="{745BFDD5-F8BB-4AD0-8689-463A381E215E}" srcId="{87585BB0-1315-4D79-8747-FA5D3EB2E9DC}" destId="{F05F5F83-CE54-4614-82FD-A060AE48B0BF}" srcOrd="0" destOrd="0" parTransId="{F1208D47-BAD2-4026-8789-761501AF8BA1}" sibTransId="{86D8175A-6834-4ECC-B18C-D4DC9B47E261}"/>
    <dgm:cxn modelId="{38B872D8-DEAF-42A6-B240-A1677EBA0AEB}" type="presOf" srcId="{87585BB0-1315-4D79-8747-FA5D3EB2E9DC}" destId="{04B154E5-6F4D-4C3B-9144-E6DEBC438061}" srcOrd="0" destOrd="0" presId="urn:microsoft.com/office/officeart/2005/8/layout/vList2"/>
    <dgm:cxn modelId="{526AC544-5CA2-47FF-8291-98A20760943A}" type="presParOf" srcId="{04B154E5-6F4D-4C3B-9144-E6DEBC438061}" destId="{1E9785EE-7CD2-492D-8C11-6A0A85529533}" srcOrd="0" destOrd="0" presId="urn:microsoft.com/office/officeart/2005/8/layout/vList2"/>
  </dgm:cxnLst>
  <dgm:bg/>
  <dgm:whole/>
</dgm:dataModel>
</file>

<file path=ppt/diagrams/data17.xml><?xml version="1.0" encoding="utf-8"?>
<dgm:dataModel xmlns:dgm="http://schemas.openxmlformats.org/drawingml/2006/diagram" xmlns:a="http://schemas.openxmlformats.org/drawingml/2006/main">
  <dgm:ptLst>
    <dgm:pt modelId="{EC950720-E227-47E4-957A-B570454EC957}" type="doc">
      <dgm:prSet loTypeId="urn:microsoft.com/office/officeart/2005/8/layout/default#2" loCatId="list" qsTypeId="urn:microsoft.com/office/officeart/2005/8/quickstyle/3d1" qsCatId="3D" csTypeId="urn:microsoft.com/office/officeart/2005/8/colors/colorful1#6" csCatId="colorful" phldr="1"/>
      <dgm:spPr/>
      <dgm:t>
        <a:bodyPr/>
        <a:lstStyle/>
        <a:p>
          <a:endParaRPr lang="en-IN"/>
        </a:p>
      </dgm:t>
    </dgm:pt>
    <dgm:pt modelId="{28C44B1E-947E-4292-B5FD-8628A955129C}">
      <dgm:prSet/>
      <dgm:spPr/>
      <dgm:t>
        <a:bodyPr/>
        <a:lstStyle/>
        <a:p>
          <a:pPr rtl="0"/>
          <a:r>
            <a:rPr lang="en-US" dirty="0" smtClean="0"/>
            <a:t>These factors are gaining importance in marketing activities</a:t>
          </a:r>
        </a:p>
        <a:p>
          <a:pPr rtl="0"/>
          <a:r>
            <a:rPr lang="en-US" dirty="0" smtClean="0"/>
            <a:t>Firms prefer to operate in a country where there is sound political and legal system</a:t>
          </a:r>
          <a:endParaRPr lang="en-IN" dirty="0"/>
        </a:p>
      </dgm:t>
    </dgm:pt>
    <dgm:pt modelId="{F7051D88-821C-444C-90EA-72B8CC5197F3}" type="parTrans" cxnId="{CC8A5E6B-DFF9-46A4-9587-A5D7090CE6B8}">
      <dgm:prSet/>
      <dgm:spPr/>
      <dgm:t>
        <a:bodyPr/>
        <a:lstStyle/>
        <a:p>
          <a:endParaRPr lang="en-IN"/>
        </a:p>
      </dgm:t>
    </dgm:pt>
    <dgm:pt modelId="{562A6290-DFFC-4678-9332-6692DB3C4EC6}" type="sibTrans" cxnId="{CC8A5E6B-DFF9-46A4-9587-A5D7090CE6B8}">
      <dgm:prSet/>
      <dgm:spPr/>
      <dgm:t>
        <a:bodyPr/>
        <a:lstStyle/>
        <a:p>
          <a:endParaRPr lang="en-IN"/>
        </a:p>
      </dgm:t>
    </dgm:pt>
    <dgm:pt modelId="{ED277F95-DB23-4A36-9FB3-2BA9B9AFA325}">
      <dgm:prSet/>
      <dgm:spPr/>
      <dgm:t>
        <a:bodyPr/>
        <a:lstStyle/>
        <a:p>
          <a:pPr rtl="0"/>
          <a:r>
            <a:rPr lang="en-US" dirty="0" smtClean="0"/>
            <a:t>Marketing system is affected by government monetary and fiscal policy, import and export policies and custom duties.</a:t>
          </a:r>
          <a:endParaRPr lang="en-IN" dirty="0"/>
        </a:p>
      </dgm:t>
    </dgm:pt>
    <dgm:pt modelId="{6D2B2329-EB24-4459-96FA-72BA84CF2B27}" type="parTrans" cxnId="{A25C6CCA-A76B-49A4-8A20-D3D8D576CD50}">
      <dgm:prSet/>
      <dgm:spPr/>
      <dgm:t>
        <a:bodyPr/>
        <a:lstStyle/>
        <a:p>
          <a:endParaRPr lang="en-IN"/>
        </a:p>
      </dgm:t>
    </dgm:pt>
    <dgm:pt modelId="{0854ACF6-D3AD-4C95-BF0E-0E213D9B807D}" type="sibTrans" cxnId="{A25C6CCA-A76B-49A4-8A20-D3D8D576CD50}">
      <dgm:prSet/>
      <dgm:spPr/>
      <dgm:t>
        <a:bodyPr/>
        <a:lstStyle/>
        <a:p>
          <a:endParaRPr lang="en-IN"/>
        </a:p>
      </dgm:t>
    </dgm:pt>
    <dgm:pt modelId="{7C7AB509-96A9-4D82-AD9F-4EBA816543CF}">
      <dgm:prSet/>
      <dgm:spPr/>
      <dgm:t>
        <a:bodyPr/>
        <a:lstStyle/>
        <a:p>
          <a:pPr rtl="0"/>
          <a:r>
            <a:rPr lang="en-US" dirty="0" smtClean="0"/>
            <a:t>Legislation controlling physical environment e.g. anti-pollution laws also influence marketing plans and policies.</a:t>
          </a:r>
          <a:endParaRPr lang="en-IN" dirty="0"/>
        </a:p>
      </dgm:t>
    </dgm:pt>
    <dgm:pt modelId="{D0835E93-D6B8-46E2-8FC8-95523A9B1469}" type="parTrans" cxnId="{28E5BCBF-2CDB-4A3F-A63A-1E4D6ED69F30}">
      <dgm:prSet/>
      <dgm:spPr/>
      <dgm:t>
        <a:bodyPr/>
        <a:lstStyle/>
        <a:p>
          <a:endParaRPr lang="en-IN"/>
        </a:p>
      </dgm:t>
    </dgm:pt>
    <dgm:pt modelId="{892D10A9-8F25-4E73-86E7-0704376F4BCD}" type="sibTrans" cxnId="{28E5BCBF-2CDB-4A3F-A63A-1E4D6ED69F30}">
      <dgm:prSet/>
      <dgm:spPr/>
      <dgm:t>
        <a:bodyPr/>
        <a:lstStyle/>
        <a:p>
          <a:endParaRPr lang="en-IN"/>
        </a:p>
      </dgm:t>
    </dgm:pt>
    <dgm:pt modelId="{A46C8056-71E2-4950-8B87-7C9A331C46CC}">
      <dgm:prSet/>
      <dgm:spPr/>
      <dgm:t>
        <a:bodyPr/>
        <a:lstStyle/>
        <a:p>
          <a:pPr rtl="0"/>
          <a:r>
            <a:rPr lang="en-US" dirty="0" smtClean="0"/>
            <a:t>Consumer legislation tries to protect consumer interests from unfair trade practices.</a:t>
          </a:r>
          <a:endParaRPr lang="en-IN" dirty="0"/>
        </a:p>
      </dgm:t>
    </dgm:pt>
    <dgm:pt modelId="{055F013D-017C-44FE-B9DF-46B94C16A012}" type="parTrans" cxnId="{82C4494B-3BB6-446F-ACC2-5C2B2898058A}">
      <dgm:prSet/>
      <dgm:spPr/>
      <dgm:t>
        <a:bodyPr/>
        <a:lstStyle/>
        <a:p>
          <a:endParaRPr lang="en-IN"/>
        </a:p>
      </dgm:t>
    </dgm:pt>
    <dgm:pt modelId="{471FB4EC-CEFD-4A90-A11C-D4EFA2EB06E3}" type="sibTrans" cxnId="{82C4494B-3BB6-446F-ACC2-5C2B2898058A}">
      <dgm:prSet/>
      <dgm:spPr/>
      <dgm:t>
        <a:bodyPr/>
        <a:lstStyle/>
        <a:p>
          <a:endParaRPr lang="en-IN"/>
        </a:p>
      </dgm:t>
    </dgm:pt>
    <dgm:pt modelId="{DCB601AD-8582-474B-B454-38679DF5FC1E}">
      <dgm:prSet/>
      <dgm:spPr/>
      <dgm:t>
        <a:bodyPr/>
        <a:lstStyle/>
        <a:p>
          <a:pPr rtl="0"/>
          <a:r>
            <a:rPr lang="en-US" dirty="0" smtClean="0"/>
            <a:t>Marketing management cannot ignore the legislation regulating competition and protecting consumers</a:t>
          </a:r>
          <a:endParaRPr lang="en-IN" dirty="0"/>
        </a:p>
      </dgm:t>
    </dgm:pt>
    <dgm:pt modelId="{EDFC3922-179D-4A56-B0C6-3A7BD8FE8DC5}" type="parTrans" cxnId="{39648507-06EF-4E16-A104-143B5955B5B9}">
      <dgm:prSet/>
      <dgm:spPr/>
      <dgm:t>
        <a:bodyPr/>
        <a:lstStyle/>
        <a:p>
          <a:endParaRPr lang="en-IN"/>
        </a:p>
      </dgm:t>
    </dgm:pt>
    <dgm:pt modelId="{1A76AC0A-C11F-4185-BA13-9F0497E559E3}" type="sibTrans" cxnId="{39648507-06EF-4E16-A104-143B5955B5B9}">
      <dgm:prSet/>
      <dgm:spPr/>
      <dgm:t>
        <a:bodyPr/>
        <a:lstStyle/>
        <a:p>
          <a:endParaRPr lang="en-IN"/>
        </a:p>
      </dgm:t>
    </dgm:pt>
    <dgm:pt modelId="{4B1C8D12-361B-4BBF-A5CE-C7D758CED77E}">
      <dgm:prSet/>
      <dgm:spPr/>
      <dgm:t>
        <a:bodyPr/>
        <a:lstStyle/>
        <a:p>
          <a:pPr rtl="0"/>
          <a:r>
            <a:rPr lang="en-US" dirty="0" smtClean="0"/>
            <a:t>Marketing policy making is influenced by government policies and controls throughout the world</a:t>
          </a:r>
          <a:endParaRPr lang="en-IN" dirty="0"/>
        </a:p>
      </dgm:t>
    </dgm:pt>
    <dgm:pt modelId="{0F67F636-32DF-499D-A7FC-16DB2C05BB00}" type="parTrans" cxnId="{E1BDEBFD-37DA-4747-A1FF-E58C61377DF0}">
      <dgm:prSet/>
      <dgm:spPr/>
      <dgm:t>
        <a:bodyPr/>
        <a:lstStyle/>
        <a:p>
          <a:endParaRPr lang="en-IN"/>
        </a:p>
      </dgm:t>
    </dgm:pt>
    <dgm:pt modelId="{FFC2FD7E-D1DE-427E-B27F-162694C56A29}" type="sibTrans" cxnId="{E1BDEBFD-37DA-4747-A1FF-E58C61377DF0}">
      <dgm:prSet/>
      <dgm:spPr/>
      <dgm:t>
        <a:bodyPr/>
        <a:lstStyle/>
        <a:p>
          <a:endParaRPr lang="en-IN"/>
        </a:p>
      </dgm:t>
    </dgm:pt>
    <dgm:pt modelId="{20807A5F-0D2E-47AB-9D2E-AC40968CA8A2}" type="pres">
      <dgm:prSet presAssocID="{EC950720-E227-47E4-957A-B570454EC957}" presName="diagram" presStyleCnt="0">
        <dgm:presLayoutVars>
          <dgm:dir/>
          <dgm:resizeHandles val="exact"/>
        </dgm:presLayoutVars>
      </dgm:prSet>
      <dgm:spPr/>
      <dgm:t>
        <a:bodyPr/>
        <a:lstStyle/>
        <a:p>
          <a:endParaRPr lang="en-IN"/>
        </a:p>
      </dgm:t>
    </dgm:pt>
    <dgm:pt modelId="{08F42EC4-8206-4BE9-AFEB-AFE350804B1D}" type="pres">
      <dgm:prSet presAssocID="{28C44B1E-947E-4292-B5FD-8628A955129C}" presName="node" presStyleLbl="node1" presStyleIdx="0" presStyleCnt="6">
        <dgm:presLayoutVars>
          <dgm:bulletEnabled val="1"/>
        </dgm:presLayoutVars>
      </dgm:prSet>
      <dgm:spPr/>
      <dgm:t>
        <a:bodyPr/>
        <a:lstStyle/>
        <a:p>
          <a:endParaRPr lang="en-IN"/>
        </a:p>
      </dgm:t>
    </dgm:pt>
    <dgm:pt modelId="{5C0D55AF-E4FD-4F23-A0E1-8E6E8EC01F3C}" type="pres">
      <dgm:prSet presAssocID="{562A6290-DFFC-4678-9332-6692DB3C4EC6}" presName="sibTrans" presStyleCnt="0"/>
      <dgm:spPr/>
      <dgm:t>
        <a:bodyPr/>
        <a:lstStyle/>
        <a:p>
          <a:endParaRPr lang="en-IN"/>
        </a:p>
      </dgm:t>
    </dgm:pt>
    <dgm:pt modelId="{E5DA409A-B5C8-4908-B7E4-537F650E2F3F}" type="pres">
      <dgm:prSet presAssocID="{ED277F95-DB23-4A36-9FB3-2BA9B9AFA325}" presName="node" presStyleLbl="node1" presStyleIdx="1" presStyleCnt="6">
        <dgm:presLayoutVars>
          <dgm:bulletEnabled val="1"/>
        </dgm:presLayoutVars>
      </dgm:prSet>
      <dgm:spPr/>
      <dgm:t>
        <a:bodyPr/>
        <a:lstStyle/>
        <a:p>
          <a:endParaRPr lang="en-IN"/>
        </a:p>
      </dgm:t>
    </dgm:pt>
    <dgm:pt modelId="{773596CF-011B-4729-9B2F-86EDC9AD7ACD}" type="pres">
      <dgm:prSet presAssocID="{0854ACF6-D3AD-4C95-BF0E-0E213D9B807D}" presName="sibTrans" presStyleCnt="0"/>
      <dgm:spPr/>
      <dgm:t>
        <a:bodyPr/>
        <a:lstStyle/>
        <a:p>
          <a:endParaRPr lang="en-IN"/>
        </a:p>
      </dgm:t>
    </dgm:pt>
    <dgm:pt modelId="{4B4FDE1C-5C34-4500-BD0B-FFCA3153DEE0}" type="pres">
      <dgm:prSet presAssocID="{7C7AB509-96A9-4D82-AD9F-4EBA816543CF}" presName="node" presStyleLbl="node1" presStyleIdx="2" presStyleCnt="6">
        <dgm:presLayoutVars>
          <dgm:bulletEnabled val="1"/>
        </dgm:presLayoutVars>
      </dgm:prSet>
      <dgm:spPr/>
      <dgm:t>
        <a:bodyPr/>
        <a:lstStyle/>
        <a:p>
          <a:endParaRPr lang="en-IN"/>
        </a:p>
      </dgm:t>
    </dgm:pt>
    <dgm:pt modelId="{DBB13D40-0AB9-483E-B1F4-030189CEC839}" type="pres">
      <dgm:prSet presAssocID="{892D10A9-8F25-4E73-86E7-0704376F4BCD}" presName="sibTrans" presStyleCnt="0"/>
      <dgm:spPr/>
      <dgm:t>
        <a:bodyPr/>
        <a:lstStyle/>
        <a:p>
          <a:endParaRPr lang="en-IN"/>
        </a:p>
      </dgm:t>
    </dgm:pt>
    <dgm:pt modelId="{54D27F76-5515-4A7F-BEEF-82A4DA0414D8}" type="pres">
      <dgm:prSet presAssocID="{A46C8056-71E2-4950-8B87-7C9A331C46CC}" presName="node" presStyleLbl="node1" presStyleIdx="3" presStyleCnt="6">
        <dgm:presLayoutVars>
          <dgm:bulletEnabled val="1"/>
        </dgm:presLayoutVars>
      </dgm:prSet>
      <dgm:spPr/>
      <dgm:t>
        <a:bodyPr/>
        <a:lstStyle/>
        <a:p>
          <a:endParaRPr lang="en-IN"/>
        </a:p>
      </dgm:t>
    </dgm:pt>
    <dgm:pt modelId="{CA66C1AB-169F-4AE2-9ECE-52D05B0E0CA0}" type="pres">
      <dgm:prSet presAssocID="{471FB4EC-CEFD-4A90-A11C-D4EFA2EB06E3}" presName="sibTrans" presStyleCnt="0"/>
      <dgm:spPr/>
      <dgm:t>
        <a:bodyPr/>
        <a:lstStyle/>
        <a:p>
          <a:endParaRPr lang="en-IN"/>
        </a:p>
      </dgm:t>
    </dgm:pt>
    <dgm:pt modelId="{A010E3E1-2B4F-4335-A701-92DA5DDBCBCD}" type="pres">
      <dgm:prSet presAssocID="{DCB601AD-8582-474B-B454-38679DF5FC1E}" presName="node" presStyleLbl="node1" presStyleIdx="4" presStyleCnt="6">
        <dgm:presLayoutVars>
          <dgm:bulletEnabled val="1"/>
        </dgm:presLayoutVars>
      </dgm:prSet>
      <dgm:spPr/>
      <dgm:t>
        <a:bodyPr/>
        <a:lstStyle/>
        <a:p>
          <a:endParaRPr lang="en-IN"/>
        </a:p>
      </dgm:t>
    </dgm:pt>
    <dgm:pt modelId="{1F025FDF-5A6F-4D41-A5F3-F28BA6E28D4F}" type="pres">
      <dgm:prSet presAssocID="{1A76AC0A-C11F-4185-BA13-9F0497E559E3}" presName="sibTrans" presStyleCnt="0"/>
      <dgm:spPr/>
      <dgm:t>
        <a:bodyPr/>
        <a:lstStyle/>
        <a:p>
          <a:endParaRPr lang="en-IN"/>
        </a:p>
      </dgm:t>
    </dgm:pt>
    <dgm:pt modelId="{B27218CA-CF6A-4011-864E-A25B63C49BF2}" type="pres">
      <dgm:prSet presAssocID="{4B1C8D12-361B-4BBF-A5CE-C7D758CED77E}" presName="node" presStyleLbl="node1" presStyleIdx="5" presStyleCnt="6">
        <dgm:presLayoutVars>
          <dgm:bulletEnabled val="1"/>
        </dgm:presLayoutVars>
      </dgm:prSet>
      <dgm:spPr/>
      <dgm:t>
        <a:bodyPr/>
        <a:lstStyle/>
        <a:p>
          <a:endParaRPr lang="en-IN"/>
        </a:p>
      </dgm:t>
    </dgm:pt>
  </dgm:ptLst>
  <dgm:cxnLst>
    <dgm:cxn modelId="{A3DF3C9E-B3F6-4BBB-B84E-324B3B713A1F}" type="presOf" srcId="{EC950720-E227-47E4-957A-B570454EC957}" destId="{20807A5F-0D2E-47AB-9D2E-AC40968CA8A2}" srcOrd="0" destOrd="0" presId="urn:microsoft.com/office/officeart/2005/8/layout/default#2"/>
    <dgm:cxn modelId="{D38414CA-977A-4BEE-A4F4-3B984450A958}" type="presOf" srcId="{7C7AB509-96A9-4D82-AD9F-4EBA816543CF}" destId="{4B4FDE1C-5C34-4500-BD0B-FFCA3153DEE0}" srcOrd="0" destOrd="0" presId="urn:microsoft.com/office/officeart/2005/8/layout/default#2"/>
    <dgm:cxn modelId="{C8318982-544D-41E8-95DC-3355B87BAE11}" type="presOf" srcId="{28C44B1E-947E-4292-B5FD-8628A955129C}" destId="{08F42EC4-8206-4BE9-AFEB-AFE350804B1D}" srcOrd="0" destOrd="0" presId="urn:microsoft.com/office/officeart/2005/8/layout/default#2"/>
    <dgm:cxn modelId="{E1BDEBFD-37DA-4747-A1FF-E58C61377DF0}" srcId="{EC950720-E227-47E4-957A-B570454EC957}" destId="{4B1C8D12-361B-4BBF-A5CE-C7D758CED77E}" srcOrd="5" destOrd="0" parTransId="{0F67F636-32DF-499D-A7FC-16DB2C05BB00}" sibTransId="{FFC2FD7E-D1DE-427E-B27F-162694C56A29}"/>
    <dgm:cxn modelId="{82C4494B-3BB6-446F-ACC2-5C2B2898058A}" srcId="{EC950720-E227-47E4-957A-B570454EC957}" destId="{A46C8056-71E2-4950-8B87-7C9A331C46CC}" srcOrd="3" destOrd="0" parTransId="{055F013D-017C-44FE-B9DF-46B94C16A012}" sibTransId="{471FB4EC-CEFD-4A90-A11C-D4EFA2EB06E3}"/>
    <dgm:cxn modelId="{426C6427-AE8C-40A4-935A-E2C51BBE0B79}" type="presOf" srcId="{DCB601AD-8582-474B-B454-38679DF5FC1E}" destId="{A010E3E1-2B4F-4335-A701-92DA5DDBCBCD}" srcOrd="0" destOrd="0" presId="urn:microsoft.com/office/officeart/2005/8/layout/default#2"/>
    <dgm:cxn modelId="{AB7DEC10-012C-4EED-A48C-8E1BB773AC01}" type="presOf" srcId="{4B1C8D12-361B-4BBF-A5CE-C7D758CED77E}" destId="{B27218CA-CF6A-4011-864E-A25B63C49BF2}" srcOrd="0" destOrd="0" presId="urn:microsoft.com/office/officeart/2005/8/layout/default#2"/>
    <dgm:cxn modelId="{28E5BCBF-2CDB-4A3F-A63A-1E4D6ED69F30}" srcId="{EC950720-E227-47E4-957A-B570454EC957}" destId="{7C7AB509-96A9-4D82-AD9F-4EBA816543CF}" srcOrd="2" destOrd="0" parTransId="{D0835E93-D6B8-46E2-8FC8-95523A9B1469}" sibTransId="{892D10A9-8F25-4E73-86E7-0704376F4BCD}"/>
    <dgm:cxn modelId="{CC8A5E6B-DFF9-46A4-9587-A5D7090CE6B8}" srcId="{EC950720-E227-47E4-957A-B570454EC957}" destId="{28C44B1E-947E-4292-B5FD-8628A955129C}" srcOrd="0" destOrd="0" parTransId="{F7051D88-821C-444C-90EA-72B8CC5197F3}" sibTransId="{562A6290-DFFC-4678-9332-6692DB3C4EC6}"/>
    <dgm:cxn modelId="{39648507-06EF-4E16-A104-143B5955B5B9}" srcId="{EC950720-E227-47E4-957A-B570454EC957}" destId="{DCB601AD-8582-474B-B454-38679DF5FC1E}" srcOrd="4" destOrd="0" parTransId="{EDFC3922-179D-4A56-B0C6-3A7BD8FE8DC5}" sibTransId="{1A76AC0A-C11F-4185-BA13-9F0497E559E3}"/>
    <dgm:cxn modelId="{99ABEA26-3260-474F-94DD-480BD2BBB2EF}" type="presOf" srcId="{A46C8056-71E2-4950-8B87-7C9A331C46CC}" destId="{54D27F76-5515-4A7F-BEEF-82A4DA0414D8}" srcOrd="0" destOrd="0" presId="urn:microsoft.com/office/officeart/2005/8/layout/default#2"/>
    <dgm:cxn modelId="{A25C6CCA-A76B-49A4-8A20-D3D8D576CD50}" srcId="{EC950720-E227-47E4-957A-B570454EC957}" destId="{ED277F95-DB23-4A36-9FB3-2BA9B9AFA325}" srcOrd="1" destOrd="0" parTransId="{6D2B2329-EB24-4459-96FA-72BA84CF2B27}" sibTransId="{0854ACF6-D3AD-4C95-BF0E-0E213D9B807D}"/>
    <dgm:cxn modelId="{32BB3511-37D4-4A68-8936-91FDB532DE20}" type="presOf" srcId="{ED277F95-DB23-4A36-9FB3-2BA9B9AFA325}" destId="{E5DA409A-B5C8-4908-B7E4-537F650E2F3F}" srcOrd="0" destOrd="0" presId="urn:microsoft.com/office/officeart/2005/8/layout/default#2"/>
    <dgm:cxn modelId="{33B0E154-E0AB-4307-BCF9-8A91A752D0AF}" type="presParOf" srcId="{20807A5F-0D2E-47AB-9D2E-AC40968CA8A2}" destId="{08F42EC4-8206-4BE9-AFEB-AFE350804B1D}" srcOrd="0" destOrd="0" presId="urn:microsoft.com/office/officeart/2005/8/layout/default#2"/>
    <dgm:cxn modelId="{52D37BF9-B23E-4692-994D-6A0600EC0087}" type="presParOf" srcId="{20807A5F-0D2E-47AB-9D2E-AC40968CA8A2}" destId="{5C0D55AF-E4FD-4F23-A0E1-8E6E8EC01F3C}" srcOrd="1" destOrd="0" presId="urn:microsoft.com/office/officeart/2005/8/layout/default#2"/>
    <dgm:cxn modelId="{03125118-AFDE-4BB5-B95C-E729E9457F4D}" type="presParOf" srcId="{20807A5F-0D2E-47AB-9D2E-AC40968CA8A2}" destId="{E5DA409A-B5C8-4908-B7E4-537F650E2F3F}" srcOrd="2" destOrd="0" presId="urn:microsoft.com/office/officeart/2005/8/layout/default#2"/>
    <dgm:cxn modelId="{40CFB05B-631F-446C-91F4-44D3A3FE9635}" type="presParOf" srcId="{20807A5F-0D2E-47AB-9D2E-AC40968CA8A2}" destId="{773596CF-011B-4729-9B2F-86EDC9AD7ACD}" srcOrd="3" destOrd="0" presId="urn:microsoft.com/office/officeart/2005/8/layout/default#2"/>
    <dgm:cxn modelId="{0DF0CC2F-27D7-469F-A2E6-B28768D2205A}" type="presParOf" srcId="{20807A5F-0D2E-47AB-9D2E-AC40968CA8A2}" destId="{4B4FDE1C-5C34-4500-BD0B-FFCA3153DEE0}" srcOrd="4" destOrd="0" presId="urn:microsoft.com/office/officeart/2005/8/layout/default#2"/>
    <dgm:cxn modelId="{AD7A5055-B91A-4E81-8B50-26A63D9F1921}" type="presParOf" srcId="{20807A5F-0D2E-47AB-9D2E-AC40968CA8A2}" destId="{DBB13D40-0AB9-483E-B1F4-030189CEC839}" srcOrd="5" destOrd="0" presId="urn:microsoft.com/office/officeart/2005/8/layout/default#2"/>
    <dgm:cxn modelId="{87D193C6-5CC4-404E-AFA5-DEF3306BDABF}" type="presParOf" srcId="{20807A5F-0D2E-47AB-9D2E-AC40968CA8A2}" destId="{54D27F76-5515-4A7F-BEEF-82A4DA0414D8}" srcOrd="6" destOrd="0" presId="urn:microsoft.com/office/officeart/2005/8/layout/default#2"/>
    <dgm:cxn modelId="{C1259550-65EE-4921-9939-4171A61A3F8B}" type="presParOf" srcId="{20807A5F-0D2E-47AB-9D2E-AC40968CA8A2}" destId="{CA66C1AB-169F-4AE2-9ECE-52D05B0E0CA0}" srcOrd="7" destOrd="0" presId="urn:microsoft.com/office/officeart/2005/8/layout/default#2"/>
    <dgm:cxn modelId="{5D1D3A88-8034-4008-92E7-B586B72B8D3C}" type="presParOf" srcId="{20807A5F-0D2E-47AB-9D2E-AC40968CA8A2}" destId="{A010E3E1-2B4F-4335-A701-92DA5DDBCBCD}" srcOrd="8" destOrd="0" presId="urn:microsoft.com/office/officeart/2005/8/layout/default#2"/>
    <dgm:cxn modelId="{6CBDFCE8-46C0-4C66-8002-746662832041}" type="presParOf" srcId="{20807A5F-0D2E-47AB-9D2E-AC40968CA8A2}" destId="{1F025FDF-5A6F-4D41-A5F3-F28BA6E28D4F}" srcOrd="9" destOrd="0" presId="urn:microsoft.com/office/officeart/2005/8/layout/default#2"/>
    <dgm:cxn modelId="{47267B61-C770-4FF1-B62A-668031B78E3E}" type="presParOf" srcId="{20807A5F-0D2E-47AB-9D2E-AC40968CA8A2}" destId="{B27218CA-CF6A-4011-864E-A25B63C49BF2}" srcOrd="10" destOrd="0" presId="urn:microsoft.com/office/officeart/2005/8/layout/default#2"/>
  </dgm:cxnLst>
  <dgm:bg/>
  <dgm:whole/>
</dgm:dataModel>
</file>

<file path=ppt/diagrams/data18.xml><?xml version="1.0" encoding="utf-8"?>
<dgm:dataModel xmlns:dgm="http://schemas.openxmlformats.org/drawingml/2006/diagram" xmlns:a="http://schemas.openxmlformats.org/drawingml/2006/main">
  <dgm:ptLst>
    <dgm:pt modelId="{4039E368-0A2C-4461-890E-5E9489807F5C}" type="doc">
      <dgm:prSet loTypeId="urn:microsoft.com/office/officeart/2005/8/layout/vList2" loCatId="list" qsTypeId="urn:microsoft.com/office/officeart/2005/8/quickstyle/simple1" qsCatId="simple" csTypeId="urn:microsoft.com/office/officeart/2005/8/colors/colorful1#7" csCatId="colorful"/>
      <dgm:spPr/>
      <dgm:t>
        <a:bodyPr/>
        <a:lstStyle/>
        <a:p>
          <a:endParaRPr lang="en-IN"/>
        </a:p>
      </dgm:t>
    </dgm:pt>
    <dgm:pt modelId="{BD4B8191-C7FF-4EE3-90EF-72307664F5CD}">
      <dgm:prSet/>
      <dgm:spPr/>
      <dgm:t>
        <a:bodyPr/>
        <a:lstStyle/>
        <a:p>
          <a:pPr rtl="0"/>
          <a:r>
            <a:rPr lang="en-IN" dirty="0" smtClean="0"/>
            <a:t>POLITICAL FACTORS</a:t>
          </a:r>
          <a:endParaRPr lang="en-IN" dirty="0"/>
        </a:p>
      </dgm:t>
    </dgm:pt>
    <dgm:pt modelId="{35C4DD3A-1243-4299-8351-A5AAD03E78D2}" type="parTrans" cxnId="{9AC12E55-C661-4C0C-86FC-DC1453094E98}">
      <dgm:prSet/>
      <dgm:spPr/>
      <dgm:t>
        <a:bodyPr/>
        <a:lstStyle/>
        <a:p>
          <a:endParaRPr lang="en-IN"/>
        </a:p>
      </dgm:t>
    </dgm:pt>
    <dgm:pt modelId="{87744783-D391-4978-9827-A2CFDDC0BCB9}" type="sibTrans" cxnId="{9AC12E55-C661-4C0C-86FC-DC1453094E98}">
      <dgm:prSet/>
      <dgm:spPr/>
      <dgm:t>
        <a:bodyPr/>
        <a:lstStyle/>
        <a:p>
          <a:endParaRPr lang="en-IN"/>
        </a:p>
      </dgm:t>
    </dgm:pt>
    <dgm:pt modelId="{35D27377-0443-47EB-BAD2-A04E562AEE1F}" type="pres">
      <dgm:prSet presAssocID="{4039E368-0A2C-4461-890E-5E9489807F5C}" presName="linear" presStyleCnt="0">
        <dgm:presLayoutVars>
          <dgm:animLvl val="lvl"/>
          <dgm:resizeHandles val="exact"/>
        </dgm:presLayoutVars>
      </dgm:prSet>
      <dgm:spPr/>
      <dgm:t>
        <a:bodyPr/>
        <a:lstStyle/>
        <a:p>
          <a:endParaRPr lang="en-IN"/>
        </a:p>
      </dgm:t>
    </dgm:pt>
    <dgm:pt modelId="{8ECC41FC-368F-41C0-A6F9-D09373093FB5}" type="pres">
      <dgm:prSet presAssocID="{BD4B8191-C7FF-4EE3-90EF-72307664F5CD}" presName="parentText" presStyleLbl="node1" presStyleIdx="0" presStyleCnt="1">
        <dgm:presLayoutVars>
          <dgm:chMax val="0"/>
          <dgm:bulletEnabled val="1"/>
        </dgm:presLayoutVars>
      </dgm:prSet>
      <dgm:spPr/>
      <dgm:t>
        <a:bodyPr/>
        <a:lstStyle/>
        <a:p>
          <a:endParaRPr lang="en-IN"/>
        </a:p>
      </dgm:t>
    </dgm:pt>
  </dgm:ptLst>
  <dgm:cxnLst>
    <dgm:cxn modelId="{7997B73B-2799-4F1E-A51F-D9AAF4FEB7FC}" type="presOf" srcId="{4039E368-0A2C-4461-890E-5E9489807F5C}" destId="{35D27377-0443-47EB-BAD2-A04E562AEE1F}" srcOrd="0" destOrd="0" presId="urn:microsoft.com/office/officeart/2005/8/layout/vList2"/>
    <dgm:cxn modelId="{9AC12E55-C661-4C0C-86FC-DC1453094E98}" srcId="{4039E368-0A2C-4461-890E-5E9489807F5C}" destId="{BD4B8191-C7FF-4EE3-90EF-72307664F5CD}" srcOrd="0" destOrd="0" parTransId="{35C4DD3A-1243-4299-8351-A5AAD03E78D2}" sibTransId="{87744783-D391-4978-9827-A2CFDDC0BCB9}"/>
    <dgm:cxn modelId="{80055AFA-D311-4015-B925-68D2F448A20A}" type="presOf" srcId="{BD4B8191-C7FF-4EE3-90EF-72307664F5CD}" destId="{8ECC41FC-368F-41C0-A6F9-D09373093FB5}" srcOrd="0" destOrd="0" presId="urn:microsoft.com/office/officeart/2005/8/layout/vList2"/>
    <dgm:cxn modelId="{350B6D7E-7784-45B9-9365-C134A35F1480}" type="presParOf" srcId="{35D27377-0443-47EB-BAD2-A04E562AEE1F}" destId="{8ECC41FC-368F-41C0-A6F9-D09373093FB5}" srcOrd="0" destOrd="0" presId="urn:microsoft.com/office/officeart/2005/8/layout/vList2"/>
  </dgm:cxnLst>
  <dgm:bg/>
  <dgm:whole/>
</dgm:dataModel>
</file>

<file path=ppt/diagrams/data19.xml><?xml version="1.0" encoding="utf-8"?>
<dgm:dataModel xmlns:dgm="http://schemas.openxmlformats.org/drawingml/2006/diagram" xmlns:a="http://schemas.openxmlformats.org/drawingml/2006/main">
  <dgm:ptLst>
    <dgm:pt modelId="{3C6E7509-C0A0-43D7-9477-BE598A194F9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54FECC46-169E-4F26-96D5-62C51367D5F5}">
      <dgm:prSet/>
      <dgm:spPr/>
      <dgm:t>
        <a:bodyPr/>
        <a:lstStyle/>
        <a:p>
          <a:pPr rtl="0"/>
          <a:r>
            <a:rPr lang="en-IN" dirty="0" smtClean="0"/>
            <a:t>The political environment  of a country also affects the marketing of the firm since the political ideology shapes the policies of the country.</a:t>
          </a:r>
          <a:endParaRPr lang="en-IN" dirty="0"/>
        </a:p>
      </dgm:t>
    </dgm:pt>
    <dgm:pt modelId="{711CBBB1-76E8-45D3-81E3-04876BD0E5A0}" type="parTrans" cxnId="{BF9B4EC8-A6C4-438A-BA34-357C5AB2BF75}">
      <dgm:prSet/>
      <dgm:spPr/>
      <dgm:t>
        <a:bodyPr/>
        <a:lstStyle/>
        <a:p>
          <a:endParaRPr lang="en-IN"/>
        </a:p>
      </dgm:t>
    </dgm:pt>
    <dgm:pt modelId="{EE3C5418-B65C-42BC-BE54-99BEA3AE0F12}" type="sibTrans" cxnId="{BF9B4EC8-A6C4-438A-BA34-357C5AB2BF75}">
      <dgm:prSet/>
      <dgm:spPr/>
      <dgm:t>
        <a:bodyPr/>
        <a:lstStyle/>
        <a:p>
          <a:endParaRPr lang="en-IN"/>
        </a:p>
      </dgm:t>
    </dgm:pt>
    <dgm:pt modelId="{F22EE097-BBF8-408F-A7FC-14C90FF64EFE}">
      <dgm:prSet/>
      <dgm:spPr/>
      <dgm:t>
        <a:bodyPr/>
        <a:lstStyle/>
        <a:p>
          <a:pPr rtl="0"/>
          <a:r>
            <a:rPr lang="en-IN" dirty="0" smtClean="0"/>
            <a:t>Political changes and changes in the style of functioning of the government affect the firms performance</a:t>
          </a:r>
          <a:endParaRPr lang="en-IN" dirty="0"/>
        </a:p>
      </dgm:t>
    </dgm:pt>
    <dgm:pt modelId="{8373E4CB-1BF1-4527-B588-00817587BE35}" type="parTrans" cxnId="{B0809A51-BA82-47C9-AB9C-524CD3641E06}">
      <dgm:prSet/>
      <dgm:spPr/>
      <dgm:t>
        <a:bodyPr/>
        <a:lstStyle/>
        <a:p>
          <a:endParaRPr lang="en-IN"/>
        </a:p>
      </dgm:t>
    </dgm:pt>
    <dgm:pt modelId="{F4C0FE09-091C-4AAF-89B7-F774A558BD67}" type="sibTrans" cxnId="{B0809A51-BA82-47C9-AB9C-524CD3641E06}">
      <dgm:prSet/>
      <dgm:spPr/>
      <dgm:t>
        <a:bodyPr/>
        <a:lstStyle/>
        <a:p>
          <a:endParaRPr lang="en-IN"/>
        </a:p>
      </dgm:t>
    </dgm:pt>
    <dgm:pt modelId="{BDC1D724-1201-4CE6-BAC7-92451AFC534D}" type="pres">
      <dgm:prSet presAssocID="{3C6E7509-C0A0-43D7-9477-BE598A194F94}" presName="vert0" presStyleCnt="0">
        <dgm:presLayoutVars>
          <dgm:dir/>
          <dgm:animOne val="branch"/>
          <dgm:animLvl val="lvl"/>
        </dgm:presLayoutVars>
      </dgm:prSet>
      <dgm:spPr/>
      <dgm:t>
        <a:bodyPr/>
        <a:lstStyle/>
        <a:p>
          <a:endParaRPr lang="en-IN"/>
        </a:p>
      </dgm:t>
    </dgm:pt>
    <dgm:pt modelId="{A06C7F0C-AD51-438A-A4BF-AF410D3A8047}" type="pres">
      <dgm:prSet presAssocID="{54FECC46-169E-4F26-96D5-62C51367D5F5}" presName="thickLine" presStyleLbl="alignNode1" presStyleIdx="0" presStyleCnt="2"/>
      <dgm:spPr/>
    </dgm:pt>
    <dgm:pt modelId="{DCF2D52B-E7B7-438B-A34E-72213A943AAE}" type="pres">
      <dgm:prSet presAssocID="{54FECC46-169E-4F26-96D5-62C51367D5F5}" presName="horz1" presStyleCnt="0"/>
      <dgm:spPr/>
    </dgm:pt>
    <dgm:pt modelId="{468C5B1E-66B8-4A38-8E2C-847B1BBD246A}" type="pres">
      <dgm:prSet presAssocID="{54FECC46-169E-4F26-96D5-62C51367D5F5}" presName="tx1" presStyleLbl="revTx" presStyleIdx="0" presStyleCnt="2"/>
      <dgm:spPr/>
      <dgm:t>
        <a:bodyPr/>
        <a:lstStyle/>
        <a:p>
          <a:endParaRPr lang="en-IN"/>
        </a:p>
      </dgm:t>
    </dgm:pt>
    <dgm:pt modelId="{C0E278D5-1B8A-41A3-BA48-C8412200ADBC}" type="pres">
      <dgm:prSet presAssocID="{54FECC46-169E-4F26-96D5-62C51367D5F5}" presName="vert1" presStyleCnt="0"/>
      <dgm:spPr/>
    </dgm:pt>
    <dgm:pt modelId="{B1EA3267-43F0-4041-A86D-FA7B105F06B2}" type="pres">
      <dgm:prSet presAssocID="{F22EE097-BBF8-408F-A7FC-14C90FF64EFE}" presName="thickLine" presStyleLbl="alignNode1" presStyleIdx="1" presStyleCnt="2"/>
      <dgm:spPr/>
    </dgm:pt>
    <dgm:pt modelId="{52CF72E4-57C3-41F7-A090-B1B7780DDFFD}" type="pres">
      <dgm:prSet presAssocID="{F22EE097-BBF8-408F-A7FC-14C90FF64EFE}" presName="horz1" presStyleCnt="0"/>
      <dgm:spPr/>
    </dgm:pt>
    <dgm:pt modelId="{11EB607A-FE7A-4A84-B136-3A4E9C45F5D6}" type="pres">
      <dgm:prSet presAssocID="{F22EE097-BBF8-408F-A7FC-14C90FF64EFE}" presName="tx1" presStyleLbl="revTx" presStyleIdx="1" presStyleCnt="2"/>
      <dgm:spPr/>
      <dgm:t>
        <a:bodyPr/>
        <a:lstStyle/>
        <a:p>
          <a:endParaRPr lang="en-IN"/>
        </a:p>
      </dgm:t>
    </dgm:pt>
    <dgm:pt modelId="{BE8F2E73-255C-49BC-A7E7-BDE7F31F37E7}" type="pres">
      <dgm:prSet presAssocID="{F22EE097-BBF8-408F-A7FC-14C90FF64EFE}" presName="vert1" presStyleCnt="0"/>
      <dgm:spPr/>
    </dgm:pt>
  </dgm:ptLst>
  <dgm:cxnLst>
    <dgm:cxn modelId="{B0809A51-BA82-47C9-AB9C-524CD3641E06}" srcId="{3C6E7509-C0A0-43D7-9477-BE598A194F94}" destId="{F22EE097-BBF8-408F-A7FC-14C90FF64EFE}" srcOrd="1" destOrd="0" parTransId="{8373E4CB-1BF1-4527-B588-00817587BE35}" sibTransId="{F4C0FE09-091C-4AAF-89B7-F774A558BD67}"/>
    <dgm:cxn modelId="{4621AA91-2D0E-435D-A1CF-51F67D8739CD}" type="presOf" srcId="{3C6E7509-C0A0-43D7-9477-BE598A194F94}" destId="{BDC1D724-1201-4CE6-BAC7-92451AFC534D}" srcOrd="0" destOrd="0" presId="urn:microsoft.com/office/officeart/2008/layout/LinedList"/>
    <dgm:cxn modelId="{72DB0779-A806-43F7-A526-B46F1ECF925F}" type="presOf" srcId="{F22EE097-BBF8-408F-A7FC-14C90FF64EFE}" destId="{11EB607A-FE7A-4A84-B136-3A4E9C45F5D6}" srcOrd="0" destOrd="0" presId="urn:microsoft.com/office/officeart/2008/layout/LinedList"/>
    <dgm:cxn modelId="{7C6E7C72-4C0F-408E-962F-086C5002A0A9}" type="presOf" srcId="{54FECC46-169E-4F26-96D5-62C51367D5F5}" destId="{468C5B1E-66B8-4A38-8E2C-847B1BBD246A}" srcOrd="0" destOrd="0" presId="urn:microsoft.com/office/officeart/2008/layout/LinedList"/>
    <dgm:cxn modelId="{BF9B4EC8-A6C4-438A-BA34-357C5AB2BF75}" srcId="{3C6E7509-C0A0-43D7-9477-BE598A194F94}" destId="{54FECC46-169E-4F26-96D5-62C51367D5F5}" srcOrd="0" destOrd="0" parTransId="{711CBBB1-76E8-45D3-81E3-04876BD0E5A0}" sibTransId="{EE3C5418-B65C-42BC-BE54-99BEA3AE0F12}"/>
    <dgm:cxn modelId="{058E0C78-BC21-4DA2-A5AE-76139281467E}" type="presParOf" srcId="{BDC1D724-1201-4CE6-BAC7-92451AFC534D}" destId="{A06C7F0C-AD51-438A-A4BF-AF410D3A8047}" srcOrd="0" destOrd="0" presId="urn:microsoft.com/office/officeart/2008/layout/LinedList"/>
    <dgm:cxn modelId="{1D4F7E8A-76FB-4D33-8450-DE6BEA9D0118}" type="presParOf" srcId="{BDC1D724-1201-4CE6-BAC7-92451AFC534D}" destId="{DCF2D52B-E7B7-438B-A34E-72213A943AAE}" srcOrd="1" destOrd="0" presId="urn:microsoft.com/office/officeart/2008/layout/LinedList"/>
    <dgm:cxn modelId="{F332019A-B8F0-44D5-B67D-C41EDFB157A6}" type="presParOf" srcId="{DCF2D52B-E7B7-438B-A34E-72213A943AAE}" destId="{468C5B1E-66B8-4A38-8E2C-847B1BBD246A}" srcOrd="0" destOrd="0" presId="urn:microsoft.com/office/officeart/2008/layout/LinedList"/>
    <dgm:cxn modelId="{CBBA94BE-9844-4918-8747-D0D770EB83D9}" type="presParOf" srcId="{DCF2D52B-E7B7-438B-A34E-72213A943AAE}" destId="{C0E278D5-1B8A-41A3-BA48-C8412200ADBC}" srcOrd="1" destOrd="0" presId="urn:microsoft.com/office/officeart/2008/layout/LinedList"/>
    <dgm:cxn modelId="{344568F6-E5EB-489F-9CEE-8ADCDF465152}" type="presParOf" srcId="{BDC1D724-1201-4CE6-BAC7-92451AFC534D}" destId="{B1EA3267-43F0-4041-A86D-FA7B105F06B2}" srcOrd="2" destOrd="0" presId="urn:microsoft.com/office/officeart/2008/layout/LinedList"/>
    <dgm:cxn modelId="{69DF0C8B-9296-4BFA-9F45-E4A84C6EEE76}" type="presParOf" srcId="{BDC1D724-1201-4CE6-BAC7-92451AFC534D}" destId="{52CF72E4-57C3-41F7-A090-B1B7780DDFFD}" srcOrd="3" destOrd="0" presId="urn:microsoft.com/office/officeart/2008/layout/LinedList"/>
    <dgm:cxn modelId="{1808C8E1-2ED6-49CD-8BB4-528DC956746A}" type="presParOf" srcId="{52CF72E4-57C3-41F7-A090-B1B7780DDFFD}" destId="{11EB607A-FE7A-4A84-B136-3A4E9C45F5D6}" srcOrd="0" destOrd="0" presId="urn:microsoft.com/office/officeart/2008/layout/LinedList"/>
    <dgm:cxn modelId="{009D98B8-F971-4B93-A1F5-7C921C5B3894}" type="presParOf" srcId="{52CF72E4-57C3-41F7-A090-B1B7780DDFFD}" destId="{BE8F2E73-255C-49BC-A7E7-BDE7F31F37E7}" srcOrd="1" destOrd="0" presId="urn:microsoft.com/office/officeart/2008/layout/LinedList"/>
  </dgm:cxnLst>
  <dgm:bg/>
  <dgm:whole/>
</dgm:dataModel>
</file>

<file path=ppt/diagrams/data2.xml><?xml version="1.0" encoding="utf-8"?>
<dgm:dataModel xmlns:dgm="http://schemas.openxmlformats.org/drawingml/2006/diagram" xmlns:a="http://schemas.openxmlformats.org/drawingml/2006/main">
  <dgm:ptLst>
    <dgm:pt modelId="{11E72F3C-B4E2-46AB-9C4D-8A79E64B2420}" type="doc">
      <dgm:prSet loTypeId="urn:microsoft.com/office/officeart/2005/8/layout/arrow3" loCatId="relationship" qsTypeId="urn:microsoft.com/office/officeart/2005/8/quickstyle/3d1" qsCatId="3D" csTypeId="urn:microsoft.com/office/officeart/2005/8/colors/colorful4" csCatId="colorful" phldr="1"/>
      <dgm:spPr/>
      <dgm:t>
        <a:bodyPr/>
        <a:lstStyle/>
        <a:p>
          <a:endParaRPr lang="en-US"/>
        </a:p>
      </dgm:t>
    </dgm:pt>
    <dgm:pt modelId="{C12D3231-B3F3-4029-81B0-D09403D80A48}">
      <dgm:prSet/>
      <dgm:spPr/>
      <dgm:t>
        <a:bodyPr/>
        <a:lstStyle/>
        <a:p>
          <a:pPr rtl="0"/>
          <a:r>
            <a:rPr lang="en-US" dirty="0" smtClean="0"/>
            <a:t>The internal and external influences which affect marketing decision making and have an impact on its performance is called marketing environment</a:t>
          </a:r>
          <a:endParaRPr lang="en-US" dirty="0"/>
        </a:p>
      </dgm:t>
    </dgm:pt>
    <dgm:pt modelId="{6BFF6BFF-4DE4-4CA5-A450-652BFF2F83D5}" type="parTrans" cxnId="{44D0023D-37F3-46E9-A5EE-3909C354FD68}">
      <dgm:prSet/>
      <dgm:spPr/>
      <dgm:t>
        <a:bodyPr/>
        <a:lstStyle/>
        <a:p>
          <a:endParaRPr lang="en-US"/>
        </a:p>
      </dgm:t>
    </dgm:pt>
    <dgm:pt modelId="{3CC46D41-8BA4-43C2-855F-B5E9CEC966F2}" type="sibTrans" cxnId="{44D0023D-37F3-46E9-A5EE-3909C354FD68}">
      <dgm:prSet/>
      <dgm:spPr/>
      <dgm:t>
        <a:bodyPr/>
        <a:lstStyle/>
        <a:p>
          <a:endParaRPr lang="en-US"/>
        </a:p>
      </dgm:t>
    </dgm:pt>
    <dgm:pt modelId="{CC96F5D7-FD94-4C17-8CAF-A504FEE86C91}">
      <dgm:prSet/>
      <dgm:spPr/>
      <dgm:t>
        <a:bodyPr/>
        <a:lstStyle/>
        <a:p>
          <a:pPr rtl="0"/>
          <a:r>
            <a:rPr lang="en-US" dirty="0" smtClean="0"/>
            <a:t>Organization must adapt continuously to the changing environment. </a:t>
          </a:r>
          <a:endParaRPr lang="en-US" dirty="0"/>
        </a:p>
      </dgm:t>
    </dgm:pt>
    <dgm:pt modelId="{DBFC8274-85C3-413E-8774-78A9503616C8}" type="parTrans" cxnId="{156009FD-893E-4ACB-B317-31345986CBF7}">
      <dgm:prSet/>
      <dgm:spPr/>
      <dgm:t>
        <a:bodyPr/>
        <a:lstStyle/>
        <a:p>
          <a:endParaRPr lang="en-US"/>
        </a:p>
      </dgm:t>
    </dgm:pt>
    <dgm:pt modelId="{55C5B263-548B-45DE-BC99-78129E9C0EAF}" type="sibTrans" cxnId="{156009FD-893E-4ACB-B317-31345986CBF7}">
      <dgm:prSet/>
      <dgm:spPr/>
      <dgm:t>
        <a:bodyPr/>
        <a:lstStyle/>
        <a:p>
          <a:endParaRPr lang="en-US"/>
        </a:p>
      </dgm:t>
    </dgm:pt>
    <dgm:pt modelId="{2EC0CC77-2312-436A-975F-BE3585E87695}" type="pres">
      <dgm:prSet presAssocID="{11E72F3C-B4E2-46AB-9C4D-8A79E64B2420}" presName="compositeShape" presStyleCnt="0">
        <dgm:presLayoutVars>
          <dgm:chMax val="2"/>
          <dgm:dir/>
          <dgm:resizeHandles val="exact"/>
        </dgm:presLayoutVars>
      </dgm:prSet>
      <dgm:spPr/>
      <dgm:t>
        <a:bodyPr/>
        <a:lstStyle/>
        <a:p>
          <a:endParaRPr lang="en-US"/>
        </a:p>
      </dgm:t>
    </dgm:pt>
    <dgm:pt modelId="{38702663-EFA1-46CA-83B9-D53A37F10855}" type="pres">
      <dgm:prSet presAssocID="{11E72F3C-B4E2-46AB-9C4D-8A79E64B2420}" presName="divider" presStyleLbl="fgShp" presStyleIdx="0" presStyleCnt="1"/>
      <dgm:spPr/>
    </dgm:pt>
    <dgm:pt modelId="{8C3413FA-8429-43E1-9CBE-B0F78D40924A}" type="pres">
      <dgm:prSet presAssocID="{C12D3231-B3F3-4029-81B0-D09403D80A48}" presName="downArrow" presStyleLbl="node1" presStyleIdx="0" presStyleCnt="2"/>
      <dgm:spPr/>
    </dgm:pt>
    <dgm:pt modelId="{58602008-0BCE-4281-83C2-803A1CA3E5D4}" type="pres">
      <dgm:prSet presAssocID="{C12D3231-B3F3-4029-81B0-D09403D80A48}" presName="downArrowText" presStyleLbl="revTx" presStyleIdx="0" presStyleCnt="2">
        <dgm:presLayoutVars>
          <dgm:bulletEnabled val="1"/>
        </dgm:presLayoutVars>
      </dgm:prSet>
      <dgm:spPr/>
      <dgm:t>
        <a:bodyPr/>
        <a:lstStyle/>
        <a:p>
          <a:endParaRPr lang="en-US"/>
        </a:p>
      </dgm:t>
    </dgm:pt>
    <dgm:pt modelId="{B3167644-33D8-4393-8552-7FC744B6213C}" type="pres">
      <dgm:prSet presAssocID="{CC96F5D7-FD94-4C17-8CAF-A504FEE86C91}" presName="upArrow" presStyleLbl="node1" presStyleIdx="1" presStyleCnt="2"/>
      <dgm:spPr/>
    </dgm:pt>
    <dgm:pt modelId="{5C9C6CB2-198E-41C9-822C-EBA4A38232BF}" type="pres">
      <dgm:prSet presAssocID="{CC96F5D7-FD94-4C17-8CAF-A504FEE86C91}" presName="upArrowText" presStyleLbl="revTx" presStyleIdx="1" presStyleCnt="2">
        <dgm:presLayoutVars>
          <dgm:bulletEnabled val="1"/>
        </dgm:presLayoutVars>
      </dgm:prSet>
      <dgm:spPr/>
      <dgm:t>
        <a:bodyPr/>
        <a:lstStyle/>
        <a:p>
          <a:endParaRPr lang="en-US"/>
        </a:p>
      </dgm:t>
    </dgm:pt>
  </dgm:ptLst>
  <dgm:cxnLst>
    <dgm:cxn modelId="{44D0023D-37F3-46E9-A5EE-3909C354FD68}" srcId="{11E72F3C-B4E2-46AB-9C4D-8A79E64B2420}" destId="{C12D3231-B3F3-4029-81B0-D09403D80A48}" srcOrd="0" destOrd="0" parTransId="{6BFF6BFF-4DE4-4CA5-A450-652BFF2F83D5}" sibTransId="{3CC46D41-8BA4-43C2-855F-B5E9CEC966F2}"/>
    <dgm:cxn modelId="{156009FD-893E-4ACB-B317-31345986CBF7}" srcId="{11E72F3C-B4E2-46AB-9C4D-8A79E64B2420}" destId="{CC96F5D7-FD94-4C17-8CAF-A504FEE86C91}" srcOrd="1" destOrd="0" parTransId="{DBFC8274-85C3-413E-8774-78A9503616C8}" sibTransId="{55C5B263-548B-45DE-BC99-78129E9C0EAF}"/>
    <dgm:cxn modelId="{A1553EA1-A4B3-401C-8F19-2C469DD15D15}" type="presOf" srcId="{CC96F5D7-FD94-4C17-8CAF-A504FEE86C91}" destId="{5C9C6CB2-198E-41C9-822C-EBA4A38232BF}" srcOrd="0" destOrd="0" presId="urn:microsoft.com/office/officeart/2005/8/layout/arrow3"/>
    <dgm:cxn modelId="{583317AC-722A-4411-868F-66A52BF28E45}" type="presOf" srcId="{11E72F3C-B4E2-46AB-9C4D-8A79E64B2420}" destId="{2EC0CC77-2312-436A-975F-BE3585E87695}" srcOrd="0" destOrd="0" presId="urn:microsoft.com/office/officeart/2005/8/layout/arrow3"/>
    <dgm:cxn modelId="{DBBDD22E-583B-4F99-A221-8DF859565A3B}" type="presOf" srcId="{C12D3231-B3F3-4029-81B0-D09403D80A48}" destId="{58602008-0BCE-4281-83C2-803A1CA3E5D4}" srcOrd="0" destOrd="0" presId="urn:microsoft.com/office/officeart/2005/8/layout/arrow3"/>
    <dgm:cxn modelId="{B00C05A0-06EB-4F82-92DC-3047785F6C7C}" type="presParOf" srcId="{2EC0CC77-2312-436A-975F-BE3585E87695}" destId="{38702663-EFA1-46CA-83B9-D53A37F10855}" srcOrd="0" destOrd="0" presId="urn:microsoft.com/office/officeart/2005/8/layout/arrow3"/>
    <dgm:cxn modelId="{75B5628F-67DC-4F76-BA69-644EB341A725}" type="presParOf" srcId="{2EC0CC77-2312-436A-975F-BE3585E87695}" destId="{8C3413FA-8429-43E1-9CBE-B0F78D40924A}" srcOrd="1" destOrd="0" presId="urn:microsoft.com/office/officeart/2005/8/layout/arrow3"/>
    <dgm:cxn modelId="{A68DDE27-8033-40F6-BD75-C8166E206A50}" type="presParOf" srcId="{2EC0CC77-2312-436A-975F-BE3585E87695}" destId="{58602008-0BCE-4281-83C2-803A1CA3E5D4}" srcOrd="2" destOrd="0" presId="urn:microsoft.com/office/officeart/2005/8/layout/arrow3"/>
    <dgm:cxn modelId="{F27235EF-07F5-4440-A871-5F92BFCC6D7C}" type="presParOf" srcId="{2EC0CC77-2312-436A-975F-BE3585E87695}" destId="{B3167644-33D8-4393-8552-7FC744B6213C}" srcOrd="3" destOrd="0" presId="urn:microsoft.com/office/officeart/2005/8/layout/arrow3"/>
    <dgm:cxn modelId="{0E1B4102-CA6A-47DF-9C69-672595C7525D}" type="presParOf" srcId="{2EC0CC77-2312-436A-975F-BE3585E87695}" destId="{5C9C6CB2-198E-41C9-822C-EBA4A38232BF}" srcOrd="4" destOrd="0" presId="urn:microsoft.com/office/officeart/2005/8/layout/arrow3"/>
  </dgm:cxnLst>
  <dgm:bg/>
  <dgm:whole/>
</dgm:dataModel>
</file>

<file path=ppt/diagrams/data20.xml><?xml version="1.0" encoding="utf-8"?>
<dgm:dataModel xmlns:dgm="http://schemas.openxmlformats.org/drawingml/2006/diagram" xmlns:a="http://schemas.openxmlformats.org/drawingml/2006/main">
  <dgm:ptLst>
    <dgm:pt modelId="{A57B79AB-44C4-43CC-B389-0EDB5680F086}" type="doc">
      <dgm:prSet loTypeId="urn:microsoft.com/office/officeart/2005/8/layout/vList2" loCatId="list" qsTypeId="urn:microsoft.com/office/officeart/2005/8/quickstyle/3d1" qsCatId="3D" csTypeId="urn:microsoft.com/office/officeart/2005/8/colors/colorful3" csCatId="colorful" phldr="1"/>
      <dgm:spPr/>
      <dgm:t>
        <a:bodyPr/>
        <a:lstStyle/>
        <a:p>
          <a:endParaRPr lang="en-US"/>
        </a:p>
      </dgm:t>
    </dgm:pt>
    <dgm:pt modelId="{3DF6419C-F699-434C-824B-31A6519B917E}">
      <dgm:prSet/>
      <dgm:spPr>
        <a:blipFill rotWithShape="0">
          <a:blip xmlns:r="http://schemas.openxmlformats.org/officeDocument/2006/relationships" r:embed="rId1"/>
          <a:stretch>
            <a:fillRect/>
          </a:stretch>
        </a:blipFill>
      </dgm:spPr>
      <dgm:t>
        <a:bodyPr/>
        <a:lstStyle/>
        <a:p>
          <a:pPr rtl="0"/>
          <a:r>
            <a:rPr lang="en-US" dirty="0" smtClean="0"/>
            <a:t>SOCIO-CULTURAL FACTORS</a:t>
          </a:r>
          <a:endParaRPr lang="en-US" dirty="0"/>
        </a:p>
      </dgm:t>
    </dgm:pt>
    <dgm:pt modelId="{8BA979D2-F11B-4D41-A072-15AC6E438600}" type="parTrans" cxnId="{8DFD6E57-246B-445B-8DBE-C5978518804D}">
      <dgm:prSet/>
      <dgm:spPr/>
      <dgm:t>
        <a:bodyPr/>
        <a:lstStyle/>
        <a:p>
          <a:endParaRPr lang="en-US"/>
        </a:p>
      </dgm:t>
    </dgm:pt>
    <dgm:pt modelId="{63652344-2568-459A-B7AA-8C920AFE2BB0}" type="sibTrans" cxnId="{8DFD6E57-246B-445B-8DBE-C5978518804D}">
      <dgm:prSet/>
      <dgm:spPr/>
      <dgm:t>
        <a:bodyPr/>
        <a:lstStyle/>
        <a:p>
          <a:endParaRPr lang="en-US"/>
        </a:p>
      </dgm:t>
    </dgm:pt>
    <dgm:pt modelId="{5AC4EB6E-C557-468C-9CB3-63A50C1E1EA7}" type="pres">
      <dgm:prSet presAssocID="{A57B79AB-44C4-43CC-B389-0EDB5680F086}" presName="linear" presStyleCnt="0">
        <dgm:presLayoutVars>
          <dgm:animLvl val="lvl"/>
          <dgm:resizeHandles val="exact"/>
        </dgm:presLayoutVars>
      </dgm:prSet>
      <dgm:spPr/>
      <dgm:t>
        <a:bodyPr/>
        <a:lstStyle/>
        <a:p>
          <a:endParaRPr lang="en-US"/>
        </a:p>
      </dgm:t>
    </dgm:pt>
    <dgm:pt modelId="{E39D6BE3-5222-40AE-B0D4-3606AE1E1185}" type="pres">
      <dgm:prSet presAssocID="{3DF6419C-F699-434C-824B-31A6519B917E}" presName="parentText" presStyleLbl="node1" presStyleIdx="0" presStyleCnt="1">
        <dgm:presLayoutVars>
          <dgm:chMax val="0"/>
          <dgm:bulletEnabled val="1"/>
        </dgm:presLayoutVars>
      </dgm:prSet>
      <dgm:spPr/>
      <dgm:t>
        <a:bodyPr/>
        <a:lstStyle/>
        <a:p>
          <a:endParaRPr lang="en-US"/>
        </a:p>
      </dgm:t>
    </dgm:pt>
  </dgm:ptLst>
  <dgm:cxnLst>
    <dgm:cxn modelId="{0FED0C1E-C2E1-4B41-940A-D8E6AE52889B}" type="presOf" srcId="{A57B79AB-44C4-43CC-B389-0EDB5680F086}" destId="{5AC4EB6E-C557-468C-9CB3-63A50C1E1EA7}" srcOrd="0" destOrd="0" presId="urn:microsoft.com/office/officeart/2005/8/layout/vList2"/>
    <dgm:cxn modelId="{8DFD6E57-246B-445B-8DBE-C5978518804D}" srcId="{A57B79AB-44C4-43CC-B389-0EDB5680F086}" destId="{3DF6419C-F699-434C-824B-31A6519B917E}" srcOrd="0" destOrd="0" parTransId="{8BA979D2-F11B-4D41-A072-15AC6E438600}" sibTransId="{63652344-2568-459A-B7AA-8C920AFE2BB0}"/>
    <dgm:cxn modelId="{9AF3A63C-B509-455A-8F58-E364DB9D56FD}" type="presOf" srcId="{3DF6419C-F699-434C-824B-31A6519B917E}" destId="{E39D6BE3-5222-40AE-B0D4-3606AE1E1185}" srcOrd="0" destOrd="0" presId="urn:microsoft.com/office/officeart/2005/8/layout/vList2"/>
    <dgm:cxn modelId="{AB1478FF-A35D-46C7-A780-91DF29FB27A5}" type="presParOf" srcId="{5AC4EB6E-C557-468C-9CB3-63A50C1E1EA7}" destId="{E39D6BE3-5222-40AE-B0D4-3606AE1E1185}" srcOrd="0" destOrd="0" presId="urn:microsoft.com/office/officeart/2005/8/layout/vList2"/>
  </dgm:cxnLst>
  <dgm:bg/>
  <dgm:whole/>
</dgm:dataModel>
</file>

<file path=ppt/diagrams/data21.xml><?xml version="1.0" encoding="utf-8"?>
<dgm:dataModel xmlns:dgm="http://schemas.openxmlformats.org/drawingml/2006/diagram" xmlns:a="http://schemas.openxmlformats.org/drawingml/2006/main">
  <dgm:ptLst>
    <dgm:pt modelId="{D34CDA89-A2E8-48A4-A2B4-FA8F2ECF6234}" type="doc">
      <dgm:prSet loTypeId="urn:microsoft.com/office/officeart/2005/8/layout/target2" loCatId="relationship" qsTypeId="urn:microsoft.com/office/officeart/2005/8/quickstyle/3d1" qsCatId="3D" csTypeId="urn:microsoft.com/office/officeart/2005/8/colors/colorful1#8" csCatId="colorful" phldr="1"/>
      <dgm:spPr/>
      <dgm:t>
        <a:bodyPr/>
        <a:lstStyle/>
        <a:p>
          <a:endParaRPr lang="en-IN"/>
        </a:p>
      </dgm:t>
    </dgm:pt>
    <dgm:pt modelId="{919E4F31-1195-4E68-AFC2-1459D037F4DA}">
      <dgm:prSet/>
      <dgm:spPr/>
      <dgm:t>
        <a:bodyPr/>
        <a:lstStyle/>
        <a:p>
          <a:pPr rtl="0"/>
          <a:r>
            <a:rPr lang="en-US" dirty="0" smtClean="0"/>
            <a:t>Socio-cultural factors or forces influence the welfare of the business concern in the long run.</a:t>
          </a:r>
          <a:endParaRPr lang="en-IN" dirty="0"/>
        </a:p>
      </dgm:t>
    </dgm:pt>
    <dgm:pt modelId="{D11A3799-0267-4B6D-A0F7-83A28375EE5B}" type="parTrans" cxnId="{02575619-4D4B-4EAD-B18D-6D79742FD2E0}">
      <dgm:prSet/>
      <dgm:spPr/>
      <dgm:t>
        <a:bodyPr/>
        <a:lstStyle/>
        <a:p>
          <a:endParaRPr lang="en-IN"/>
        </a:p>
      </dgm:t>
    </dgm:pt>
    <dgm:pt modelId="{E204E2ED-F296-4398-9476-4F3A9F73F834}" type="sibTrans" cxnId="{02575619-4D4B-4EAD-B18D-6D79742FD2E0}">
      <dgm:prSet/>
      <dgm:spPr/>
      <dgm:t>
        <a:bodyPr/>
        <a:lstStyle/>
        <a:p>
          <a:endParaRPr lang="en-IN"/>
        </a:p>
      </dgm:t>
    </dgm:pt>
    <dgm:pt modelId="{ABD66F02-791C-4A86-AD49-E98FEF0DFD62}">
      <dgm:prSet/>
      <dgm:spPr/>
      <dgm:t>
        <a:bodyPr/>
        <a:lstStyle/>
        <a:p>
          <a:pPr rtl="0"/>
          <a:r>
            <a:rPr lang="en-IN" dirty="0" smtClean="0"/>
            <a:t>Culture refers to the set of beliefs ,values and attitudes shared by contemporaries and passed on from generation to generation.</a:t>
          </a:r>
          <a:endParaRPr lang="en-IN" dirty="0"/>
        </a:p>
      </dgm:t>
    </dgm:pt>
    <dgm:pt modelId="{74FA2143-AB23-4AF3-AE6B-6DD3EFC20553}" type="parTrans" cxnId="{4A9D2F17-F77C-426D-9BC3-B3B0B702CA79}">
      <dgm:prSet/>
      <dgm:spPr/>
      <dgm:t>
        <a:bodyPr/>
        <a:lstStyle/>
        <a:p>
          <a:endParaRPr lang="en-IN"/>
        </a:p>
      </dgm:t>
    </dgm:pt>
    <dgm:pt modelId="{1A170FEB-01E1-41C3-81AC-B138B99FF107}" type="sibTrans" cxnId="{4A9D2F17-F77C-426D-9BC3-B3B0B702CA79}">
      <dgm:prSet/>
      <dgm:spPr/>
      <dgm:t>
        <a:bodyPr/>
        <a:lstStyle/>
        <a:p>
          <a:endParaRPr lang="en-IN"/>
        </a:p>
      </dgm:t>
    </dgm:pt>
    <dgm:pt modelId="{56DDA093-DDB2-4472-A4E9-C0DDB5E0E87A}">
      <dgm:prSet/>
      <dgm:spPr/>
      <dgm:t>
        <a:bodyPr/>
        <a:lstStyle/>
        <a:p>
          <a:pPr rtl="0"/>
          <a:r>
            <a:rPr lang="en-IN" dirty="0" smtClean="0"/>
            <a:t>Social environment refers to the interaction  of various members of the firm with the society</a:t>
          </a:r>
          <a:endParaRPr lang="en-IN" dirty="0"/>
        </a:p>
      </dgm:t>
    </dgm:pt>
    <dgm:pt modelId="{C356CFEE-4278-4F12-8840-A6DB1BBB2AAA}" type="parTrans" cxnId="{AB7621A8-340B-40E5-8AF6-EF41EFBE4459}">
      <dgm:prSet/>
      <dgm:spPr/>
      <dgm:t>
        <a:bodyPr/>
        <a:lstStyle/>
        <a:p>
          <a:endParaRPr lang="en-IN"/>
        </a:p>
      </dgm:t>
    </dgm:pt>
    <dgm:pt modelId="{9A4A5178-3E5B-4172-B058-BAF59A4A384C}" type="sibTrans" cxnId="{AB7621A8-340B-40E5-8AF6-EF41EFBE4459}">
      <dgm:prSet/>
      <dgm:spPr/>
      <dgm:t>
        <a:bodyPr/>
        <a:lstStyle/>
        <a:p>
          <a:endParaRPr lang="en-IN"/>
        </a:p>
      </dgm:t>
    </dgm:pt>
    <dgm:pt modelId="{3DC6582D-F348-441E-972F-57E0C6D79FC7}" type="pres">
      <dgm:prSet presAssocID="{D34CDA89-A2E8-48A4-A2B4-FA8F2ECF6234}" presName="Name0" presStyleCnt="0">
        <dgm:presLayoutVars>
          <dgm:chMax val="3"/>
          <dgm:chPref val="1"/>
          <dgm:dir/>
          <dgm:animLvl val="lvl"/>
          <dgm:resizeHandles/>
        </dgm:presLayoutVars>
      </dgm:prSet>
      <dgm:spPr/>
      <dgm:t>
        <a:bodyPr/>
        <a:lstStyle/>
        <a:p>
          <a:endParaRPr lang="en-IN"/>
        </a:p>
      </dgm:t>
    </dgm:pt>
    <dgm:pt modelId="{E2E4DC24-DBF8-4D29-8E50-00F3905B3A53}" type="pres">
      <dgm:prSet presAssocID="{D34CDA89-A2E8-48A4-A2B4-FA8F2ECF6234}" presName="outerBox" presStyleCnt="0"/>
      <dgm:spPr/>
      <dgm:t>
        <a:bodyPr/>
        <a:lstStyle/>
        <a:p>
          <a:endParaRPr lang="en-IN"/>
        </a:p>
      </dgm:t>
    </dgm:pt>
    <dgm:pt modelId="{4D09422B-0ED5-4BE7-962E-6EAD526FB67E}" type="pres">
      <dgm:prSet presAssocID="{D34CDA89-A2E8-48A4-A2B4-FA8F2ECF6234}" presName="outerBoxParent" presStyleLbl="node1" presStyleIdx="0" presStyleCnt="3"/>
      <dgm:spPr/>
      <dgm:t>
        <a:bodyPr/>
        <a:lstStyle/>
        <a:p>
          <a:endParaRPr lang="en-IN"/>
        </a:p>
      </dgm:t>
    </dgm:pt>
    <dgm:pt modelId="{BE181F1F-FA97-4077-8DA6-9E1BE0E32EA3}" type="pres">
      <dgm:prSet presAssocID="{D34CDA89-A2E8-48A4-A2B4-FA8F2ECF6234}" presName="outerBoxChildren" presStyleCnt="0"/>
      <dgm:spPr/>
      <dgm:t>
        <a:bodyPr/>
        <a:lstStyle/>
        <a:p>
          <a:endParaRPr lang="en-IN"/>
        </a:p>
      </dgm:t>
    </dgm:pt>
    <dgm:pt modelId="{E5613716-FFD4-499A-9F2D-FD7653778DED}" type="pres">
      <dgm:prSet presAssocID="{D34CDA89-A2E8-48A4-A2B4-FA8F2ECF6234}" presName="middleBox" presStyleCnt="0"/>
      <dgm:spPr/>
      <dgm:t>
        <a:bodyPr/>
        <a:lstStyle/>
        <a:p>
          <a:endParaRPr lang="en-IN"/>
        </a:p>
      </dgm:t>
    </dgm:pt>
    <dgm:pt modelId="{197B7C74-F9F6-48FE-8E0D-C3E46FE18069}" type="pres">
      <dgm:prSet presAssocID="{D34CDA89-A2E8-48A4-A2B4-FA8F2ECF6234}" presName="middleBoxParent" presStyleLbl="node1" presStyleIdx="1" presStyleCnt="3"/>
      <dgm:spPr/>
      <dgm:t>
        <a:bodyPr/>
        <a:lstStyle/>
        <a:p>
          <a:endParaRPr lang="en-IN"/>
        </a:p>
      </dgm:t>
    </dgm:pt>
    <dgm:pt modelId="{C6589311-4BC6-454B-BB6E-E7040B606D74}" type="pres">
      <dgm:prSet presAssocID="{D34CDA89-A2E8-48A4-A2B4-FA8F2ECF6234}" presName="middleBoxChildren" presStyleCnt="0"/>
      <dgm:spPr/>
      <dgm:t>
        <a:bodyPr/>
        <a:lstStyle/>
        <a:p>
          <a:endParaRPr lang="en-IN"/>
        </a:p>
      </dgm:t>
    </dgm:pt>
    <dgm:pt modelId="{6816EFD1-8BFC-4BBC-A55F-67B1EAC9B8ED}" type="pres">
      <dgm:prSet presAssocID="{D34CDA89-A2E8-48A4-A2B4-FA8F2ECF6234}" presName="centerBox" presStyleCnt="0"/>
      <dgm:spPr/>
      <dgm:t>
        <a:bodyPr/>
        <a:lstStyle/>
        <a:p>
          <a:endParaRPr lang="en-IN"/>
        </a:p>
      </dgm:t>
    </dgm:pt>
    <dgm:pt modelId="{AA8C383E-924C-48A1-AF77-7A5C5B35BADB}" type="pres">
      <dgm:prSet presAssocID="{D34CDA89-A2E8-48A4-A2B4-FA8F2ECF6234}" presName="centerBoxParent" presStyleLbl="node1" presStyleIdx="2" presStyleCnt="3"/>
      <dgm:spPr/>
      <dgm:t>
        <a:bodyPr/>
        <a:lstStyle/>
        <a:p>
          <a:endParaRPr lang="en-IN"/>
        </a:p>
      </dgm:t>
    </dgm:pt>
  </dgm:ptLst>
  <dgm:cxnLst>
    <dgm:cxn modelId="{D19CE1C5-4CBD-4087-ADB2-9355FC60BF88}" type="presOf" srcId="{ABD66F02-791C-4A86-AD49-E98FEF0DFD62}" destId="{197B7C74-F9F6-48FE-8E0D-C3E46FE18069}" srcOrd="0" destOrd="0" presId="urn:microsoft.com/office/officeart/2005/8/layout/target2"/>
    <dgm:cxn modelId="{4A9D2F17-F77C-426D-9BC3-B3B0B702CA79}" srcId="{D34CDA89-A2E8-48A4-A2B4-FA8F2ECF6234}" destId="{ABD66F02-791C-4A86-AD49-E98FEF0DFD62}" srcOrd="1" destOrd="0" parTransId="{74FA2143-AB23-4AF3-AE6B-6DD3EFC20553}" sibTransId="{1A170FEB-01E1-41C3-81AC-B138B99FF107}"/>
    <dgm:cxn modelId="{AB7621A8-340B-40E5-8AF6-EF41EFBE4459}" srcId="{D34CDA89-A2E8-48A4-A2B4-FA8F2ECF6234}" destId="{56DDA093-DDB2-4472-A4E9-C0DDB5E0E87A}" srcOrd="2" destOrd="0" parTransId="{C356CFEE-4278-4F12-8840-A6DB1BBB2AAA}" sibTransId="{9A4A5178-3E5B-4172-B058-BAF59A4A384C}"/>
    <dgm:cxn modelId="{02575619-4D4B-4EAD-B18D-6D79742FD2E0}" srcId="{D34CDA89-A2E8-48A4-A2B4-FA8F2ECF6234}" destId="{919E4F31-1195-4E68-AFC2-1459D037F4DA}" srcOrd="0" destOrd="0" parTransId="{D11A3799-0267-4B6D-A0F7-83A28375EE5B}" sibTransId="{E204E2ED-F296-4398-9476-4F3A9F73F834}"/>
    <dgm:cxn modelId="{5382952D-EC3E-44F2-B4C3-8005E330EE8B}" type="presOf" srcId="{D34CDA89-A2E8-48A4-A2B4-FA8F2ECF6234}" destId="{3DC6582D-F348-441E-972F-57E0C6D79FC7}" srcOrd="0" destOrd="0" presId="urn:microsoft.com/office/officeart/2005/8/layout/target2"/>
    <dgm:cxn modelId="{CD983806-D312-46FB-ADC1-79D8A4A55104}" type="presOf" srcId="{56DDA093-DDB2-4472-A4E9-C0DDB5E0E87A}" destId="{AA8C383E-924C-48A1-AF77-7A5C5B35BADB}" srcOrd="0" destOrd="0" presId="urn:microsoft.com/office/officeart/2005/8/layout/target2"/>
    <dgm:cxn modelId="{EDEC0F35-3959-4550-A032-D9F4EE575E76}" type="presOf" srcId="{919E4F31-1195-4E68-AFC2-1459D037F4DA}" destId="{4D09422B-0ED5-4BE7-962E-6EAD526FB67E}" srcOrd="0" destOrd="0" presId="urn:microsoft.com/office/officeart/2005/8/layout/target2"/>
    <dgm:cxn modelId="{E37BFAC7-865B-41E4-9D36-1E4C50C6B477}" type="presParOf" srcId="{3DC6582D-F348-441E-972F-57E0C6D79FC7}" destId="{E2E4DC24-DBF8-4D29-8E50-00F3905B3A53}" srcOrd="0" destOrd="0" presId="urn:microsoft.com/office/officeart/2005/8/layout/target2"/>
    <dgm:cxn modelId="{4C9306E8-27F6-4357-BD0D-0D8DEAB0CB39}" type="presParOf" srcId="{E2E4DC24-DBF8-4D29-8E50-00F3905B3A53}" destId="{4D09422B-0ED5-4BE7-962E-6EAD526FB67E}" srcOrd="0" destOrd="0" presId="urn:microsoft.com/office/officeart/2005/8/layout/target2"/>
    <dgm:cxn modelId="{93329E1B-F32F-4A5F-9574-1B0A8AA21C2D}" type="presParOf" srcId="{E2E4DC24-DBF8-4D29-8E50-00F3905B3A53}" destId="{BE181F1F-FA97-4077-8DA6-9E1BE0E32EA3}" srcOrd="1" destOrd="0" presId="urn:microsoft.com/office/officeart/2005/8/layout/target2"/>
    <dgm:cxn modelId="{65F3BCCB-017F-4D46-BAF2-63429B7AD5B5}" type="presParOf" srcId="{3DC6582D-F348-441E-972F-57E0C6D79FC7}" destId="{E5613716-FFD4-499A-9F2D-FD7653778DED}" srcOrd="1" destOrd="0" presId="urn:microsoft.com/office/officeart/2005/8/layout/target2"/>
    <dgm:cxn modelId="{C5AD6FB3-6D6A-49FF-849A-CFB777781271}" type="presParOf" srcId="{E5613716-FFD4-499A-9F2D-FD7653778DED}" destId="{197B7C74-F9F6-48FE-8E0D-C3E46FE18069}" srcOrd="0" destOrd="0" presId="urn:microsoft.com/office/officeart/2005/8/layout/target2"/>
    <dgm:cxn modelId="{BA0C22D5-2F6F-429A-8976-01A776EB9ABF}" type="presParOf" srcId="{E5613716-FFD4-499A-9F2D-FD7653778DED}" destId="{C6589311-4BC6-454B-BB6E-E7040B606D74}" srcOrd="1" destOrd="0" presId="urn:microsoft.com/office/officeart/2005/8/layout/target2"/>
    <dgm:cxn modelId="{12F46BA6-2935-4A9B-A87C-47A3985854F6}" type="presParOf" srcId="{3DC6582D-F348-441E-972F-57E0C6D79FC7}" destId="{6816EFD1-8BFC-4BBC-A55F-67B1EAC9B8ED}" srcOrd="2" destOrd="0" presId="urn:microsoft.com/office/officeart/2005/8/layout/target2"/>
    <dgm:cxn modelId="{C66CD136-7A5D-4FC8-AA2E-553E8BC6B93D}" type="presParOf" srcId="{6816EFD1-8BFC-4BBC-A55F-67B1EAC9B8ED}" destId="{AA8C383E-924C-48A1-AF77-7A5C5B35BADB}" srcOrd="0" destOrd="0" presId="urn:microsoft.com/office/officeart/2005/8/layout/target2"/>
  </dgm:cxnLst>
  <dgm:bg/>
  <dgm:whole/>
</dgm:dataModel>
</file>

<file path=ppt/diagrams/data22.xml><?xml version="1.0" encoding="utf-8"?>
<dgm:dataModel xmlns:dgm="http://schemas.openxmlformats.org/drawingml/2006/diagram" xmlns:a="http://schemas.openxmlformats.org/drawingml/2006/main">
  <dgm:ptLst>
    <dgm:pt modelId="{A57B79AB-44C4-43CC-B389-0EDB5680F086}" type="doc">
      <dgm:prSet loTypeId="urn:microsoft.com/office/officeart/2005/8/layout/vList2" loCatId="list" qsTypeId="urn:microsoft.com/office/officeart/2005/8/quickstyle/3d1" qsCatId="3D" csTypeId="urn:microsoft.com/office/officeart/2005/8/colors/colorful3" csCatId="colorful" phldr="1"/>
      <dgm:spPr/>
      <dgm:t>
        <a:bodyPr/>
        <a:lstStyle/>
        <a:p>
          <a:endParaRPr lang="en-US"/>
        </a:p>
      </dgm:t>
    </dgm:pt>
    <dgm:pt modelId="{3DF6419C-F699-434C-824B-31A6519B917E}">
      <dgm:prSet/>
      <dgm:spPr>
        <a:blipFill rotWithShape="0">
          <a:blip xmlns:r="http://schemas.openxmlformats.org/officeDocument/2006/relationships" r:embed="rId1"/>
          <a:stretch>
            <a:fillRect/>
          </a:stretch>
        </a:blipFill>
      </dgm:spPr>
      <dgm:t>
        <a:bodyPr/>
        <a:lstStyle/>
        <a:p>
          <a:pPr rtl="0"/>
          <a:r>
            <a:rPr lang="en-US" dirty="0" smtClean="0"/>
            <a:t>SOCIO-CULTURAL FACTORS</a:t>
          </a:r>
          <a:endParaRPr lang="en-US" dirty="0"/>
        </a:p>
      </dgm:t>
    </dgm:pt>
    <dgm:pt modelId="{8BA979D2-F11B-4D41-A072-15AC6E438600}" type="parTrans" cxnId="{8DFD6E57-246B-445B-8DBE-C5978518804D}">
      <dgm:prSet/>
      <dgm:spPr/>
      <dgm:t>
        <a:bodyPr/>
        <a:lstStyle/>
        <a:p>
          <a:endParaRPr lang="en-US"/>
        </a:p>
      </dgm:t>
    </dgm:pt>
    <dgm:pt modelId="{63652344-2568-459A-B7AA-8C920AFE2BB0}" type="sibTrans" cxnId="{8DFD6E57-246B-445B-8DBE-C5978518804D}">
      <dgm:prSet/>
      <dgm:spPr/>
      <dgm:t>
        <a:bodyPr/>
        <a:lstStyle/>
        <a:p>
          <a:endParaRPr lang="en-US"/>
        </a:p>
      </dgm:t>
    </dgm:pt>
    <dgm:pt modelId="{5AC4EB6E-C557-468C-9CB3-63A50C1E1EA7}" type="pres">
      <dgm:prSet presAssocID="{A57B79AB-44C4-43CC-B389-0EDB5680F086}" presName="linear" presStyleCnt="0">
        <dgm:presLayoutVars>
          <dgm:animLvl val="lvl"/>
          <dgm:resizeHandles val="exact"/>
        </dgm:presLayoutVars>
      </dgm:prSet>
      <dgm:spPr/>
      <dgm:t>
        <a:bodyPr/>
        <a:lstStyle/>
        <a:p>
          <a:endParaRPr lang="en-US"/>
        </a:p>
      </dgm:t>
    </dgm:pt>
    <dgm:pt modelId="{E39D6BE3-5222-40AE-B0D4-3606AE1E1185}" type="pres">
      <dgm:prSet presAssocID="{3DF6419C-F699-434C-824B-31A6519B917E}" presName="parentText" presStyleLbl="node1" presStyleIdx="0" presStyleCnt="1">
        <dgm:presLayoutVars>
          <dgm:chMax val="0"/>
          <dgm:bulletEnabled val="1"/>
        </dgm:presLayoutVars>
      </dgm:prSet>
      <dgm:spPr/>
      <dgm:t>
        <a:bodyPr/>
        <a:lstStyle/>
        <a:p>
          <a:endParaRPr lang="en-US"/>
        </a:p>
      </dgm:t>
    </dgm:pt>
  </dgm:ptLst>
  <dgm:cxnLst>
    <dgm:cxn modelId="{5CC721A5-0F7E-4EF0-A3EA-3B69A3FFB75F}" type="presOf" srcId="{3DF6419C-F699-434C-824B-31A6519B917E}" destId="{E39D6BE3-5222-40AE-B0D4-3606AE1E1185}" srcOrd="0" destOrd="0" presId="urn:microsoft.com/office/officeart/2005/8/layout/vList2"/>
    <dgm:cxn modelId="{44D67F9B-D03E-4B2E-A705-B8D2E2777BC7}" type="presOf" srcId="{A57B79AB-44C4-43CC-B389-0EDB5680F086}" destId="{5AC4EB6E-C557-468C-9CB3-63A50C1E1EA7}" srcOrd="0" destOrd="0" presId="urn:microsoft.com/office/officeart/2005/8/layout/vList2"/>
    <dgm:cxn modelId="{8DFD6E57-246B-445B-8DBE-C5978518804D}" srcId="{A57B79AB-44C4-43CC-B389-0EDB5680F086}" destId="{3DF6419C-F699-434C-824B-31A6519B917E}" srcOrd="0" destOrd="0" parTransId="{8BA979D2-F11B-4D41-A072-15AC6E438600}" sibTransId="{63652344-2568-459A-B7AA-8C920AFE2BB0}"/>
    <dgm:cxn modelId="{5C7329F0-897D-4705-8687-82548213A773}" type="presParOf" srcId="{5AC4EB6E-C557-468C-9CB3-63A50C1E1EA7}" destId="{E39D6BE3-5222-40AE-B0D4-3606AE1E1185}" srcOrd="0" destOrd="0" presId="urn:microsoft.com/office/officeart/2005/8/layout/vList2"/>
  </dgm:cxnLst>
  <dgm:bg/>
  <dgm:whole/>
</dgm:dataModel>
</file>

<file path=ppt/diagrams/data23.xml><?xml version="1.0" encoding="utf-8"?>
<dgm:dataModel xmlns:dgm="http://schemas.openxmlformats.org/drawingml/2006/diagram" xmlns:a="http://schemas.openxmlformats.org/drawingml/2006/main">
  <dgm:ptLst>
    <dgm:pt modelId="{D34CDA89-A2E8-48A4-A2B4-FA8F2ECF6234}" type="doc">
      <dgm:prSet loTypeId="urn:microsoft.com/office/officeart/2005/8/layout/target2" loCatId="relationship" qsTypeId="urn:microsoft.com/office/officeart/2005/8/quickstyle/3d1" qsCatId="3D" csTypeId="urn:microsoft.com/office/officeart/2005/8/colors/colorful1#8" csCatId="colorful" phldr="1"/>
      <dgm:spPr/>
      <dgm:t>
        <a:bodyPr/>
        <a:lstStyle/>
        <a:p>
          <a:endParaRPr lang="en-IN"/>
        </a:p>
      </dgm:t>
    </dgm:pt>
    <dgm:pt modelId="{919E4F31-1195-4E68-AFC2-1459D037F4DA}">
      <dgm:prSet/>
      <dgm:spPr/>
      <dgm:t>
        <a:bodyPr/>
        <a:lstStyle/>
        <a:p>
          <a:pPr rtl="0"/>
          <a:r>
            <a:rPr lang="en-US" dirty="0" smtClean="0"/>
            <a:t>Socio-cultural factors or forces influence the welfare of the business concern in the long run.</a:t>
          </a:r>
          <a:endParaRPr lang="en-IN" dirty="0"/>
        </a:p>
      </dgm:t>
    </dgm:pt>
    <dgm:pt modelId="{D11A3799-0267-4B6D-A0F7-83A28375EE5B}" type="parTrans" cxnId="{02575619-4D4B-4EAD-B18D-6D79742FD2E0}">
      <dgm:prSet/>
      <dgm:spPr/>
      <dgm:t>
        <a:bodyPr/>
        <a:lstStyle/>
        <a:p>
          <a:endParaRPr lang="en-IN"/>
        </a:p>
      </dgm:t>
    </dgm:pt>
    <dgm:pt modelId="{E204E2ED-F296-4398-9476-4F3A9F73F834}" type="sibTrans" cxnId="{02575619-4D4B-4EAD-B18D-6D79742FD2E0}">
      <dgm:prSet/>
      <dgm:spPr/>
      <dgm:t>
        <a:bodyPr/>
        <a:lstStyle/>
        <a:p>
          <a:endParaRPr lang="en-IN"/>
        </a:p>
      </dgm:t>
    </dgm:pt>
    <dgm:pt modelId="{ABD66F02-791C-4A86-AD49-E98FEF0DFD62}">
      <dgm:prSet/>
      <dgm:spPr/>
      <dgm:t>
        <a:bodyPr/>
        <a:lstStyle/>
        <a:p>
          <a:pPr rtl="0"/>
          <a:r>
            <a:rPr lang="en-IN" dirty="0" smtClean="0"/>
            <a:t>Culture refers to the set of beliefs ,values and attitudes shared by contemporaries and passed on from generation to generation.</a:t>
          </a:r>
          <a:endParaRPr lang="en-IN" dirty="0"/>
        </a:p>
      </dgm:t>
    </dgm:pt>
    <dgm:pt modelId="{74FA2143-AB23-4AF3-AE6B-6DD3EFC20553}" type="parTrans" cxnId="{4A9D2F17-F77C-426D-9BC3-B3B0B702CA79}">
      <dgm:prSet/>
      <dgm:spPr/>
      <dgm:t>
        <a:bodyPr/>
        <a:lstStyle/>
        <a:p>
          <a:endParaRPr lang="en-IN"/>
        </a:p>
      </dgm:t>
    </dgm:pt>
    <dgm:pt modelId="{1A170FEB-01E1-41C3-81AC-B138B99FF107}" type="sibTrans" cxnId="{4A9D2F17-F77C-426D-9BC3-B3B0B702CA79}">
      <dgm:prSet/>
      <dgm:spPr/>
      <dgm:t>
        <a:bodyPr/>
        <a:lstStyle/>
        <a:p>
          <a:endParaRPr lang="en-IN"/>
        </a:p>
      </dgm:t>
    </dgm:pt>
    <dgm:pt modelId="{56DDA093-DDB2-4472-A4E9-C0DDB5E0E87A}">
      <dgm:prSet/>
      <dgm:spPr/>
      <dgm:t>
        <a:bodyPr/>
        <a:lstStyle/>
        <a:p>
          <a:pPr rtl="0"/>
          <a:r>
            <a:rPr lang="en-IN" dirty="0" smtClean="0"/>
            <a:t>Social environment refers to the interaction  of various members of the firm with the society</a:t>
          </a:r>
          <a:endParaRPr lang="en-IN" dirty="0"/>
        </a:p>
      </dgm:t>
    </dgm:pt>
    <dgm:pt modelId="{C356CFEE-4278-4F12-8840-A6DB1BBB2AAA}" type="parTrans" cxnId="{AB7621A8-340B-40E5-8AF6-EF41EFBE4459}">
      <dgm:prSet/>
      <dgm:spPr/>
      <dgm:t>
        <a:bodyPr/>
        <a:lstStyle/>
        <a:p>
          <a:endParaRPr lang="en-IN"/>
        </a:p>
      </dgm:t>
    </dgm:pt>
    <dgm:pt modelId="{9A4A5178-3E5B-4172-B058-BAF59A4A384C}" type="sibTrans" cxnId="{AB7621A8-340B-40E5-8AF6-EF41EFBE4459}">
      <dgm:prSet/>
      <dgm:spPr/>
      <dgm:t>
        <a:bodyPr/>
        <a:lstStyle/>
        <a:p>
          <a:endParaRPr lang="en-IN"/>
        </a:p>
      </dgm:t>
    </dgm:pt>
    <dgm:pt modelId="{3DC6582D-F348-441E-972F-57E0C6D79FC7}" type="pres">
      <dgm:prSet presAssocID="{D34CDA89-A2E8-48A4-A2B4-FA8F2ECF6234}" presName="Name0" presStyleCnt="0">
        <dgm:presLayoutVars>
          <dgm:chMax val="3"/>
          <dgm:chPref val="1"/>
          <dgm:dir/>
          <dgm:animLvl val="lvl"/>
          <dgm:resizeHandles/>
        </dgm:presLayoutVars>
      </dgm:prSet>
      <dgm:spPr/>
      <dgm:t>
        <a:bodyPr/>
        <a:lstStyle/>
        <a:p>
          <a:endParaRPr lang="en-IN"/>
        </a:p>
      </dgm:t>
    </dgm:pt>
    <dgm:pt modelId="{E2E4DC24-DBF8-4D29-8E50-00F3905B3A53}" type="pres">
      <dgm:prSet presAssocID="{D34CDA89-A2E8-48A4-A2B4-FA8F2ECF6234}" presName="outerBox" presStyleCnt="0"/>
      <dgm:spPr/>
      <dgm:t>
        <a:bodyPr/>
        <a:lstStyle/>
        <a:p>
          <a:endParaRPr lang="en-IN"/>
        </a:p>
      </dgm:t>
    </dgm:pt>
    <dgm:pt modelId="{4D09422B-0ED5-4BE7-962E-6EAD526FB67E}" type="pres">
      <dgm:prSet presAssocID="{D34CDA89-A2E8-48A4-A2B4-FA8F2ECF6234}" presName="outerBoxParent" presStyleLbl="node1" presStyleIdx="0" presStyleCnt="3"/>
      <dgm:spPr/>
      <dgm:t>
        <a:bodyPr/>
        <a:lstStyle/>
        <a:p>
          <a:endParaRPr lang="en-IN"/>
        </a:p>
      </dgm:t>
    </dgm:pt>
    <dgm:pt modelId="{BE181F1F-FA97-4077-8DA6-9E1BE0E32EA3}" type="pres">
      <dgm:prSet presAssocID="{D34CDA89-A2E8-48A4-A2B4-FA8F2ECF6234}" presName="outerBoxChildren" presStyleCnt="0"/>
      <dgm:spPr/>
      <dgm:t>
        <a:bodyPr/>
        <a:lstStyle/>
        <a:p>
          <a:endParaRPr lang="en-IN"/>
        </a:p>
      </dgm:t>
    </dgm:pt>
    <dgm:pt modelId="{E5613716-FFD4-499A-9F2D-FD7653778DED}" type="pres">
      <dgm:prSet presAssocID="{D34CDA89-A2E8-48A4-A2B4-FA8F2ECF6234}" presName="middleBox" presStyleCnt="0"/>
      <dgm:spPr/>
      <dgm:t>
        <a:bodyPr/>
        <a:lstStyle/>
        <a:p>
          <a:endParaRPr lang="en-IN"/>
        </a:p>
      </dgm:t>
    </dgm:pt>
    <dgm:pt modelId="{197B7C74-F9F6-48FE-8E0D-C3E46FE18069}" type="pres">
      <dgm:prSet presAssocID="{D34CDA89-A2E8-48A4-A2B4-FA8F2ECF6234}" presName="middleBoxParent" presStyleLbl="node1" presStyleIdx="1" presStyleCnt="3"/>
      <dgm:spPr/>
      <dgm:t>
        <a:bodyPr/>
        <a:lstStyle/>
        <a:p>
          <a:endParaRPr lang="en-IN"/>
        </a:p>
      </dgm:t>
    </dgm:pt>
    <dgm:pt modelId="{C6589311-4BC6-454B-BB6E-E7040B606D74}" type="pres">
      <dgm:prSet presAssocID="{D34CDA89-A2E8-48A4-A2B4-FA8F2ECF6234}" presName="middleBoxChildren" presStyleCnt="0"/>
      <dgm:spPr/>
      <dgm:t>
        <a:bodyPr/>
        <a:lstStyle/>
        <a:p>
          <a:endParaRPr lang="en-IN"/>
        </a:p>
      </dgm:t>
    </dgm:pt>
    <dgm:pt modelId="{6816EFD1-8BFC-4BBC-A55F-67B1EAC9B8ED}" type="pres">
      <dgm:prSet presAssocID="{D34CDA89-A2E8-48A4-A2B4-FA8F2ECF6234}" presName="centerBox" presStyleCnt="0"/>
      <dgm:spPr/>
      <dgm:t>
        <a:bodyPr/>
        <a:lstStyle/>
        <a:p>
          <a:endParaRPr lang="en-IN"/>
        </a:p>
      </dgm:t>
    </dgm:pt>
    <dgm:pt modelId="{AA8C383E-924C-48A1-AF77-7A5C5B35BADB}" type="pres">
      <dgm:prSet presAssocID="{D34CDA89-A2E8-48A4-A2B4-FA8F2ECF6234}" presName="centerBoxParent" presStyleLbl="node1" presStyleIdx="2" presStyleCnt="3"/>
      <dgm:spPr/>
      <dgm:t>
        <a:bodyPr/>
        <a:lstStyle/>
        <a:p>
          <a:endParaRPr lang="en-IN"/>
        </a:p>
      </dgm:t>
    </dgm:pt>
  </dgm:ptLst>
  <dgm:cxnLst>
    <dgm:cxn modelId="{03C9D9C4-0945-4914-92AB-00617BB7F0B2}" type="presOf" srcId="{ABD66F02-791C-4A86-AD49-E98FEF0DFD62}" destId="{197B7C74-F9F6-48FE-8E0D-C3E46FE18069}" srcOrd="0" destOrd="0" presId="urn:microsoft.com/office/officeart/2005/8/layout/target2"/>
    <dgm:cxn modelId="{09737C21-1346-4920-AAC1-0EF734056CB5}" type="presOf" srcId="{56DDA093-DDB2-4472-A4E9-C0DDB5E0E87A}" destId="{AA8C383E-924C-48A1-AF77-7A5C5B35BADB}" srcOrd="0" destOrd="0" presId="urn:microsoft.com/office/officeart/2005/8/layout/target2"/>
    <dgm:cxn modelId="{4A9D2F17-F77C-426D-9BC3-B3B0B702CA79}" srcId="{D34CDA89-A2E8-48A4-A2B4-FA8F2ECF6234}" destId="{ABD66F02-791C-4A86-AD49-E98FEF0DFD62}" srcOrd="1" destOrd="0" parTransId="{74FA2143-AB23-4AF3-AE6B-6DD3EFC20553}" sibTransId="{1A170FEB-01E1-41C3-81AC-B138B99FF107}"/>
    <dgm:cxn modelId="{AB7621A8-340B-40E5-8AF6-EF41EFBE4459}" srcId="{D34CDA89-A2E8-48A4-A2B4-FA8F2ECF6234}" destId="{56DDA093-DDB2-4472-A4E9-C0DDB5E0E87A}" srcOrd="2" destOrd="0" parTransId="{C356CFEE-4278-4F12-8840-A6DB1BBB2AAA}" sibTransId="{9A4A5178-3E5B-4172-B058-BAF59A4A384C}"/>
    <dgm:cxn modelId="{02575619-4D4B-4EAD-B18D-6D79742FD2E0}" srcId="{D34CDA89-A2E8-48A4-A2B4-FA8F2ECF6234}" destId="{919E4F31-1195-4E68-AFC2-1459D037F4DA}" srcOrd="0" destOrd="0" parTransId="{D11A3799-0267-4B6D-A0F7-83A28375EE5B}" sibTransId="{E204E2ED-F296-4398-9476-4F3A9F73F834}"/>
    <dgm:cxn modelId="{CDA4E8F8-4A27-41B4-8210-48CBDB705F5F}" type="presOf" srcId="{D34CDA89-A2E8-48A4-A2B4-FA8F2ECF6234}" destId="{3DC6582D-F348-441E-972F-57E0C6D79FC7}" srcOrd="0" destOrd="0" presId="urn:microsoft.com/office/officeart/2005/8/layout/target2"/>
    <dgm:cxn modelId="{97AD6F0B-55D5-42FF-8365-51663CA10683}" type="presOf" srcId="{919E4F31-1195-4E68-AFC2-1459D037F4DA}" destId="{4D09422B-0ED5-4BE7-962E-6EAD526FB67E}" srcOrd="0" destOrd="0" presId="urn:microsoft.com/office/officeart/2005/8/layout/target2"/>
    <dgm:cxn modelId="{7D395BAA-91E5-41A8-81C3-4CBC7E33B553}" type="presParOf" srcId="{3DC6582D-F348-441E-972F-57E0C6D79FC7}" destId="{E2E4DC24-DBF8-4D29-8E50-00F3905B3A53}" srcOrd="0" destOrd="0" presId="urn:microsoft.com/office/officeart/2005/8/layout/target2"/>
    <dgm:cxn modelId="{F2A3739B-ACE2-4BCF-A919-B7E03A1D931F}" type="presParOf" srcId="{E2E4DC24-DBF8-4D29-8E50-00F3905B3A53}" destId="{4D09422B-0ED5-4BE7-962E-6EAD526FB67E}" srcOrd="0" destOrd="0" presId="urn:microsoft.com/office/officeart/2005/8/layout/target2"/>
    <dgm:cxn modelId="{0738C4D5-753D-4ABB-ACB5-047BD59AA741}" type="presParOf" srcId="{E2E4DC24-DBF8-4D29-8E50-00F3905B3A53}" destId="{BE181F1F-FA97-4077-8DA6-9E1BE0E32EA3}" srcOrd="1" destOrd="0" presId="urn:microsoft.com/office/officeart/2005/8/layout/target2"/>
    <dgm:cxn modelId="{D388623F-2C2E-4C87-8C83-0463001F035D}" type="presParOf" srcId="{3DC6582D-F348-441E-972F-57E0C6D79FC7}" destId="{E5613716-FFD4-499A-9F2D-FD7653778DED}" srcOrd="1" destOrd="0" presId="urn:microsoft.com/office/officeart/2005/8/layout/target2"/>
    <dgm:cxn modelId="{9801E0FF-6A93-4250-BFF9-B73138640C32}" type="presParOf" srcId="{E5613716-FFD4-499A-9F2D-FD7653778DED}" destId="{197B7C74-F9F6-48FE-8E0D-C3E46FE18069}" srcOrd="0" destOrd="0" presId="urn:microsoft.com/office/officeart/2005/8/layout/target2"/>
    <dgm:cxn modelId="{0C40DAB7-3C16-4976-BBE3-B78E67506703}" type="presParOf" srcId="{E5613716-FFD4-499A-9F2D-FD7653778DED}" destId="{C6589311-4BC6-454B-BB6E-E7040B606D74}" srcOrd="1" destOrd="0" presId="urn:microsoft.com/office/officeart/2005/8/layout/target2"/>
    <dgm:cxn modelId="{22FF5EFF-E9B4-4DB0-B88C-134D5B7C7D72}" type="presParOf" srcId="{3DC6582D-F348-441E-972F-57E0C6D79FC7}" destId="{6816EFD1-8BFC-4BBC-A55F-67B1EAC9B8ED}" srcOrd="2" destOrd="0" presId="urn:microsoft.com/office/officeart/2005/8/layout/target2"/>
    <dgm:cxn modelId="{3735C8D0-4F4F-43B8-8DB8-1C21F1D17E7F}" type="presParOf" srcId="{6816EFD1-8BFC-4BBC-A55F-67B1EAC9B8ED}" destId="{AA8C383E-924C-48A1-AF77-7A5C5B35BADB}" srcOrd="0" destOrd="0" presId="urn:microsoft.com/office/officeart/2005/8/layout/target2"/>
  </dgm:cxnLst>
  <dgm:bg/>
  <dgm:whole/>
</dgm:dataModel>
</file>

<file path=ppt/diagrams/data24.xml><?xml version="1.0" encoding="utf-8"?>
<dgm:dataModel xmlns:dgm="http://schemas.openxmlformats.org/drawingml/2006/diagram" xmlns:a="http://schemas.openxmlformats.org/drawingml/2006/main">
  <dgm:ptLst>
    <dgm:pt modelId="{8466594D-5C59-4C42-A6CD-BD2F7E5A659D}" type="doc">
      <dgm:prSet loTypeId="urn:microsoft.com/office/officeart/2005/8/layout/vList2" loCatId="list" qsTypeId="urn:microsoft.com/office/officeart/2005/8/quickstyle/3d1" qsCatId="3D" csTypeId="urn:microsoft.com/office/officeart/2005/8/colors/colorful1#9" csCatId="colorful"/>
      <dgm:spPr/>
      <dgm:t>
        <a:bodyPr/>
        <a:lstStyle/>
        <a:p>
          <a:endParaRPr lang="en-IN"/>
        </a:p>
      </dgm:t>
    </dgm:pt>
    <dgm:pt modelId="{2D71B82D-88AA-4AFA-8AE4-DB8BEA95622E}">
      <dgm:prSet/>
      <dgm:spPr/>
      <dgm:t>
        <a:bodyPr/>
        <a:lstStyle/>
        <a:p>
          <a:pPr rtl="0"/>
          <a:r>
            <a:rPr lang="en-IN" dirty="0" smtClean="0"/>
            <a:t>CONT….</a:t>
          </a:r>
          <a:endParaRPr lang="en-IN" dirty="0"/>
        </a:p>
      </dgm:t>
    </dgm:pt>
    <dgm:pt modelId="{72EBB064-AFE1-46DA-BB96-426151050ADF}" type="parTrans" cxnId="{C484292C-3D8E-48C0-BD1C-C02220782F1F}">
      <dgm:prSet/>
      <dgm:spPr/>
      <dgm:t>
        <a:bodyPr/>
        <a:lstStyle/>
        <a:p>
          <a:endParaRPr lang="en-IN"/>
        </a:p>
      </dgm:t>
    </dgm:pt>
    <dgm:pt modelId="{E1F2CC5A-8E12-4128-87AD-4F62CD073D42}" type="sibTrans" cxnId="{C484292C-3D8E-48C0-BD1C-C02220782F1F}">
      <dgm:prSet/>
      <dgm:spPr/>
      <dgm:t>
        <a:bodyPr/>
        <a:lstStyle/>
        <a:p>
          <a:endParaRPr lang="en-IN"/>
        </a:p>
      </dgm:t>
    </dgm:pt>
    <dgm:pt modelId="{3E95B9A1-E95E-4F1C-AB03-48E5ADB1D677}" type="pres">
      <dgm:prSet presAssocID="{8466594D-5C59-4C42-A6CD-BD2F7E5A659D}" presName="linear" presStyleCnt="0">
        <dgm:presLayoutVars>
          <dgm:animLvl val="lvl"/>
          <dgm:resizeHandles val="exact"/>
        </dgm:presLayoutVars>
      </dgm:prSet>
      <dgm:spPr/>
      <dgm:t>
        <a:bodyPr/>
        <a:lstStyle/>
        <a:p>
          <a:endParaRPr lang="en-IN"/>
        </a:p>
      </dgm:t>
    </dgm:pt>
    <dgm:pt modelId="{E753AE63-6B7C-4C37-A1B1-F029A05AE76E}" type="pres">
      <dgm:prSet presAssocID="{2D71B82D-88AA-4AFA-8AE4-DB8BEA95622E}" presName="parentText" presStyleLbl="node1" presStyleIdx="0" presStyleCnt="1">
        <dgm:presLayoutVars>
          <dgm:chMax val="0"/>
          <dgm:bulletEnabled val="1"/>
        </dgm:presLayoutVars>
      </dgm:prSet>
      <dgm:spPr/>
      <dgm:t>
        <a:bodyPr/>
        <a:lstStyle/>
        <a:p>
          <a:endParaRPr lang="en-IN"/>
        </a:p>
      </dgm:t>
    </dgm:pt>
  </dgm:ptLst>
  <dgm:cxnLst>
    <dgm:cxn modelId="{C484292C-3D8E-48C0-BD1C-C02220782F1F}" srcId="{8466594D-5C59-4C42-A6CD-BD2F7E5A659D}" destId="{2D71B82D-88AA-4AFA-8AE4-DB8BEA95622E}" srcOrd="0" destOrd="0" parTransId="{72EBB064-AFE1-46DA-BB96-426151050ADF}" sibTransId="{E1F2CC5A-8E12-4128-87AD-4F62CD073D42}"/>
    <dgm:cxn modelId="{4CE3B9AF-27BE-47F3-9E31-24523E063CD3}" type="presOf" srcId="{2D71B82D-88AA-4AFA-8AE4-DB8BEA95622E}" destId="{E753AE63-6B7C-4C37-A1B1-F029A05AE76E}" srcOrd="0" destOrd="0" presId="urn:microsoft.com/office/officeart/2005/8/layout/vList2"/>
    <dgm:cxn modelId="{BAA7F0D5-5B6A-4AB8-8021-B59BE1AB6D2B}" type="presOf" srcId="{8466594D-5C59-4C42-A6CD-BD2F7E5A659D}" destId="{3E95B9A1-E95E-4F1C-AB03-48E5ADB1D677}" srcOrd="0" destOrd="0" presId="urn:microsoft.com/office/officeart/2005/8/layout/vList2"/>
    <dgm:cxn modelId="{AE321A71-ED50-4AD1-BDE9-9D0548C42E6B}" type="presParOf" srcId="{3E95B9A1-E95E-4F1C-AB03-48E5ADB1D677}" destId="{E753AE63-6B7C-4C37-A1B1-F029A05AE76E}" srcOrd="0" destOrd="0" presId="urn:microsoft.com/office/officeart/2005/8/layout/vList2"/>
  </dgm:cxnLst>
  <dgm:bg/>
  <dgm:whole/>
</dgm:dataModel>
</file>

<file path=ppt/diagrams/data25.xml><?xml version="1.0" encoding="utf-8"?>
<dgm:dataModel xmlns:dgm="http://schemas.openxmlformats.org/drawingml/2006/diagram" xmlns:a="http://schemas.openxmlformats.org/drawingml/2006/main">
  <dgm:ptLst>
    <dgm:pt modelId="{A9C2B83F-59C5-4DD1-A201-671DE49C6191}" type="doc">
      <dgm:prSet loTypeId="urn:microsoft.com/office/officeart/2005/8/layout/target3" loCatId="relationship" qsTypeId="urn:microsoft.com/office/officeart/2005/8/quickstyle/3d1" qsCatId="3D" csTypeId="urn:microsoft.com/office/officeart/2005/8/colors/colorful4" csCatId="colorful"/>
      <dgm:spPr/>
      <dgm:t>
        <a:bodyPr/>
        <a:lstStyle/>
        <a:p>
          <a:endParaRPr lang="en-IN"/>
        </a:p>
      </dgm:t>
    </dgm:pt>
    <dgm:pt modelId="{2F7D69ED-4A6D-4811-8FE3-84FF0ABD13BF}">
      <dgm:prSet/>
      <dgm:spPr/>
      <dgm:t>
        <a:bodyPr/>
        <a:lstStyle/>
        <a:p>
          <a:pPr rtl="0"/>
          <a:r>
            <a:rPr lang="en-US" dirty="0" smtClean="0"/>
            <a:t>Societal marketing concept demanding not only consumer welfare but also citizen welfare ,is due to the prevalent social environment and social or cultural values in advanced countries</a:t>
          </a:r>
          <a:endParaRPr lang="en-IN" dirty="0"/>
        </a:p>
      </dgm:t>
    </dgm:pt>
    <dgm:pt modelId="{8FBB9E1E-02A8-476B-8DF1-D95DF5D69E7F}" type="parTrans" cxnId="{85F55E39-9772-4AE4-8ACD-D54CE63F9C5B}">
      <dgm:prSet/>
      <dgm:spPr/>
      <dgm:t>
        <a:bodyPr/>
        <a:lstStyle/>
        <a:p>
          <a:endParaRPr lang="en-IN"/>
        </a:p>
      </dgm:t>
    </dgm:pt>
    <dgm:pt modelId="{128F8904-CB6C-4F77-A1AE-D384A67D7A9F}" type="sibTrans" cxnId="{85F55E39-9772-4AE4-8ACD-D54CE63F9C5B}">
      <dgm:prSet/>
      <dgm:spPr/>
      <dgm:t>
        <a:bodyPr/>
        <a:lstStyle/>
        <a:p>
          <a:endParaRPr lang="en-IN"/>
        </a:p>
      </dgm:t>
    </dgm:pt>
    <dgm:pt modelId="{DFF3089E-7EFE-4F58-8465-075ED0249FF2}">
      <dgm:prSet/>
      <dgm:spPr/>
      <dgm:t>
        <a:bodyPr/>
        <a:lstStyle/>
        <a:p>
          <a:pPr rtl="0"/>
          <a:r>
            <a:rPr lang="en-US" dirty="0" smtClean="0"/>
            <a:t>Marketers are now looked upon not only to deliver high material standard of living but at the same time also assure quality of life.</a:t>
          </a:r>
          <a:endParaRPr lang="en-IN" dirty="0"/>
        </a:p>
      </dgm:t>
    </dgm:pt>
    <dgm:pt modelId="{8A7B50D2-0FB0-47D8-875B-69B4CB5FADE7}" type="parTrans" cxnId="{B35BA3A6-11D7-44EC-8E0C-57E682A920B6}">
      <dgm:prSet/>
      <dgm:spPr/>
      <dgm:t>
        <a:bodyPr/>
        <a:lstStyle/>
        <a:p>
          <a:endParaRPr lang="en-IN"/>
        </a:p>
      </dgm:t>
    </dgm:pt>
    <dgm:pt modelId="{CF39F8A2-EEA4-466A-A083-79F34C6E138C}" type="sibTrans" cxnId="{B35BA3A6-11D7-44EC-8E0C-57E682A920B6}">
      <dgm:prSet/>
      <dgm:spPr/>
      <dgm:t>
        <a:bodyPr/>
        <a:lstStyle/>
        <a:p>
          <a:endParaRPr lang="en-IN"/>
        </a:p>
      </dgm:t>
    </dgm:pt>
    <dgm:pt modelId="{098F746D-9BEC-4A87-B995-DB6F4664ED0C}" type="pres">
      <dgm:prSet presAssocID="{A9C2B83F-59C5-4DD1-A201-671DE49C6191}" presName="Name0" presStyleCnt="0">
        <dgm:presLayoutVars>
          <dgm:chMax val="7"/>
          <dgm:dir/>
          <dgm:animLvl val="lvl"/>
          <dgm:resizeHandles val="exact"/>
        </dgm:presLayoutVars>
      </dgm:prSet>
      <dgm:spPr/>
      <dgm:t>
        <a:bodyPr/>
        <a:lstStyle/>
        <a:p>
          <a:endParaRPr lang="en-IN"/>
        </a:p>
      </dgm:t>
    </dgm:pt>
    <dgm:pt modelId="{8C49C088-E291-4E21-871B-C40663909262}" type="pres">
      <dgm:prSet presAssocID="{2F7D69ED-4A6D-4811-8FE3-84FF0ABD13BF}" presName="circle1" presStyleLbl="node1" presStyleIdx="0" presStyleCnt="2"/>
      <dgm:spPr/>
    </dgm:pt>
    <dgm:pt modelId="{64E60BB0-0282-4B66-BEC2-A711F7167702}" type="pres">
      <dgm:prSet presAssocID="{2F7D69ED-4A6D-4811-8FE3-84FF0ABD13BF}" presName="space" presStyleCnt="0"/>
      <dgm:spPr/>
    </dgm:pt>
    <dgm:pt modelId="{2A81D4A1-7B14-4F90-A569-23EE109B3AE5}" type="pres">
      <dgm:prSet presAssocID="{2F7D69ED-4A6D-4811-8FE3-84FF0ABD13BF}" presName="rect1" presStyleLbl="alignAcc1" presStyleIdx="0" presStyleCnt="2"/>
      <dgm:spPr/>
      <dgm:t>
        <a:bodyPr/>
        <a:lstStyle/>
        <a:p>
          <a:endParaRPr lang="en-IN"/>
        </a:p>
      </dgm:t>
    </dgm:pt>
    <dgm:pt modelId="{7391729F-4FE4-4A0A-9F65-6B75B58D547F}" type="pres">
      <dgm:prSet presAssocID="{DFF3089E-7EFE-4F58-8465-075ED0249FF2}" presName="vertSpace2" presStyleLbl="node1" presStyleIdx="0" presStyleCnt="2"/>
      <dgm:spPr/>
    </dgm:pt>
    <dgm:pt modelId="{6BE71257-0288-4895-B075-31C1139CA60F}" type="pres">
      <dgm:prSet presAssocID="{DFF3089E-7EFE-4F58-8465-075ED0249FF2}" presName="circle2" presStyleLbl="node1" presStyleIdx="1" presStyleCnt="2"/>
      <dgm:spPr/>
    </dgm:pt>
    <dgm:pt modelId="{3F4DB54C-3BBD-4EDE-B8E9-B9EC77FBEBB9}" type="pres">
      <dgm:prSet presAssocID="{DFF3089E-7EFE-4F58-8465-075ED0249FF2}" presName="rect2" presStyleLbl="alignAcc1" presStyleIdx="1" presStyleCnt="2"/>
      <dgm:spPr/>
      <dgm:t>
        <a:bodyPr/>
        <a:lstStyle/>
        <a:p>
          <a:endParaRPr lang="en-IN"/>
        </a:p>
      </dgm:t>
    </dgm:pt>
    <dgm:pt modelId="{1EA98921-0B08-4D12-ADFB-F75962E2B04E}" type="pres">
      <dgm:prSet presAssocID="{2F7D69ED-4A6D-4811-8FE3-84FF0ABD13BF}" presName="rect1ParTxNoCh" presStyleLbl="alignAcc1" presStyleIdx="1" presStyleCnt="2">
        <dgm:presLayoutVars>
          <dgm:chMax val="1"/>
          <dgm:bulletEnabled val="1"/>
        </dgm:presLayoutVars>
      </dgm:prSet>
      <dgm:spPr/>
      <dgm:t>
        <a:bodyPr/>
        <a:lstStyle/>
        <a:p>
          <a:endParaRPr lang="en-IN"/>
        </a:p>
      </dgm:t>
    </dgm:pt>
    <dgm:pt modelId="{CC1F757D-F42F-48AA-A5EB-160EB361E98D}" type="pres">
      <dgm:prSet presAssocID="{DFF3089E-7EFE-4F58-8465-075ED0249FF2}" presName="rect2ParTxNoCh" presStyleLbl="alignAcc1" presStyleIdx="1" presStyleCnt="2">
        <dgm:presLayoutVars>
          <dgm:chMax val="1"/>
          <dgm:bulletEnabled val="1"/>
        </dgm:presLayoutVars>
      </dgm:prSet>
      <dgm:spPr/>
      <dgm:t>
        <a:bodyPr/>
        <a:lstStyle/>
        <a:p>
          <a:endParaRPr lang="en-IN"/>
        </a:p>
      </dgm:t>
    </dgm:pt>
  </dgm:ptLst>
  <dgm:cxnLst>
    <dgm:cxn modelId="{E6209D45-3701-4A74-B2BF-325D2578DC50}" type="presOf" srcId="{DFF3089E-7EFE-4F58-8465-075ED0249FF2}" destId="{CC1F757D-F42F-48AA-A5EB-160EB361E98D}" srcOrd="1" destOrd="0" presId="urn:microsoft.com/office/officeart/2005/8/layout/target3"/>
    <dgm:cxn modelId="{E1F8E306-B11D-4CC6-9A02-B3A3B95615AB}" type="presOf" srcId="{2F7D69ED-4A6D-4811-8FE3-84FF0ABD13BF}" destId="{2A81D4A1-7B14-4F90-A569-23EE109B3AE5}" srcOrd="0" destOrd="0" presId="urn:microsoft.com/office/officeart/2005/8/layout/target3"/>
    <dgm:cxn modelId="{B35BA3A6-11D7-44EC-8E0C-57E682A920B6}" srcId="{A9C2B83F-59C5-4DD1-A201-671DE49C6191}" destId="{DFF3089E-7EFE-4F58-8465-075ED0249FF2}" srcOrd="1" destOrd="0" parTransId="{8A7B50D2-0FB0-47D8-875B-69B4CB5FADE7}" sibTransId="{CF39F8A2-EEA4-466A-A083-79F34C6E138C}"/>
    <dgm:cxn modelId="{E266E09D-C992-4A35-B665-BD8E3DF374EA}" type="presOf" srcId="{2F7D69ED-4A6D-4811-8FE3-84FF0ABD13BF}" destId="{1EA98921-0B08-4D12-ADFB-F75962E2B04E}" srcOrd="1" destOrd="0" presId="urn:microsoft.com/office/officeart/2005/8/layout/target3"/>
    <dgm:cxn modelId="{381F1C8D-A856-4CB1-9464-C45F8C66E1C6}" type="presOf" srcId="{A9C2B83F-59C5-4DD1-A201-671DE49C6191}" destId="{098F746D-9BEC-4A87-B995-DB6F4664ED0C}" srcOrd="0" destOrd="0" presId="urn:microsoft.com/office/officeart/2005/8/layout/target3"/>
    <dgm:cxn modelId="{A4EDF0A4-561D-4FD5-9D94-FE99E23949D8}" type="presOf" srcId="{DFF3089E-7EFE-4F58-8465-075ED0249FF2}" destId="{3F4DB54C-3BBD-4EDE-B8E9-B9EC77FBEBB9}" srcOrd="0" destOrd="0" presId="urn:microsoft.com/office/officeart/2005/8/layout/target3"/>
    <dgm:cxn modelId="{85F55E39-9772-4AE4-8ACD-D54CE63F9C5B}" srcId="{A9C2B83F-59C5-4DD1-A201-671DE49C6191}" destId="{2F7D69ED-4A6D-4811-8FE3-84FF0ABD13BF}" srcOrd="0" destOrd="0" parTransId="{8FBB9E1E-02A8-476B-8DF1-D95DF5D69E7F}" sibTransId="{128F8904-CB6C-4F77-A1AE-D384A67D7A9F}"/>
    <dgm:cxn modelId="{2A59C415-BA14-4807-8440-877CD08E334A}" type="presParOf" srcId="{098F746D-9BEC-4A87-B995-DB6F4664ED0C}" destId="{8C49C088-E291-4E21-871B-C40663909262}" srcOrd="0" destOrd="0" presId="urn:microsoft.com/office/officeart/2005/8/layout/target3"/>
    <dgm:cxn modelId="{2516D42A-DB82-4F1E-8821-328D4D48747C}" type="presParOf" srcId="{098F746D-9BEC-4A87-B995-DB6F4664ED0C}" destId="{64E60BB0-0282-4B66-BEC2-A711F7167702}" srcOrd="1" destOrd="0" presId="urn:microsoft.com/office/officeart/2005/8/layout/target3"/>
    <dgm:cxn modelId="{BF370936-46C5-4247-BD99-92ADEF50EA15}" type="presParOf" srcId="{098F746D-9BEC-4A87-B995-DB6F4664ED0C}" destId="{2A81D4A1-7B14-4F90-A569-23EE109B3AE5}" srcOrd="2" destOrd="0" presId="urn:microsoft.com/office/officeart/2005/8/layout/target3"/>
    <dgm:cxn modelId="{6F035701-2481-4BB2-8037-AB4870CF1C18}" type="presParOf" srcId="{098F746D-9BEC-4A87-B995-DB6F4664ED0C}" destId="{7391729F-4FE4-4A0A-9F65-6B75B58D547F}" srcOrd="3" destOrd="0" presId="urn:microsoft.com/office/officeart/2005/8/layout/target3"/>
    <dgm:cxn modelId="{4E3BC873-A29F-4927-87DB-61F3F64A0F00}" type="presParOf" srcId="{098F746D-9BEC-4A87-B995-DB6F4664ED0C}" destId="{6BE71257-0288-4895-B075-31C1139CA60F}" srcOrd="4" destOrd="0" presId="urn:microsoft.com/office/officeart/2005/8/layout/target3"/>
    <dgm:cxn modelId="{2C7C9486-992E-4618-A48D-067AC5C582BF}" type="presParOf" srcId="{098F746D-9BEC-4A87-B995-DB6F4664ED0C}" destId="{3F4DB54C-3BBD-4EDE-B8E9-B9EC77FBEBB9}" srcOrd="5" destOrd="0" presId="urn:microsoft.com/office/officeart/2005/8/layout/target3"/>
    <dgm:cxn modelId="{E8A716C8-B2A5-48DF-9CDC-D3AE8A4BD926}" type="presParOf" srcId="{098F746D-9BEC-4A87-B995-DB6F4664ED0C}" destId="{1EA98921-0B08-4D12-ADFB-F75962E2B04E}" srcOrd="6" destOrd="0" presId="urn:microsoft.com/office/officeart/2005/8/layout/target3"/>
    <dgm:cxn modelId="{4A412B7F-0A3A-4B44-BDE4-2BF27272135E}" type="presParOf" srcId="{098F746D-9BEC-4A87-B995-DB6F4664ED0C}" destId="{CC1F757D-F42F-48AA-A5EB-160EB361E98D}" srcOrd="7" destOrd="0" presId="urn:microsoft.com/office/officeart/2005/8/layout/target3"/>
  </dgm:cxnLst>
  <dgm:bg/>
  <dgm:whole/>
</dgm:dataModel>
</file>

<file path=ppt/diagrams/data26.xml><?xml version="1.0" encoding="utf-8"?>
<dgm:dataModel xmlns:dgm="http://schemas.openxmlformats.org/drawingml/2006/diagram" xmlns:a="http://schemas.openxmlformats.org/drawingml/2006/main">
  <dgm:ptLst>
    <dgm:pt modelId="{5FAC64BA-FDB7-4B6F-AE4D-20B34FA221B0}"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58772B61-03C1-4E73-B368-E81A7BCEB618}">
      <dgm:prSet/>
      <dgm:spPr>
        <a:blipFill rotWithShape="0">
          <a:blip xmlns:r="http://schemas.openxmlformats.org/officeDocument/2006/relationships" r:embed="rId1"/>
          <a:stretch>
            <a:fillRect/>
          </a:stretch>
        </a:blipFill>
      </dgm:spPr>
      <dgm:t>
        <a:bodyPr/>
        <a:lstStyle/>
        <a:p>
          <a:pPr rtl="0"/>
          <a:r>
            <a:rPr lang="en-IN" dirty="0" smtClean="0"/>
            <a:t>CONT…</a:t>
          </a:r>
          <a:endParaRPr lang="en-IN" dirty="0"/>
        </a:p>
      </dgm:t>
    </dgm:pt>
    <dgm:pt modelId="{969CFCD9-FDDD-4B1C-848D-4FCDC9D6AE27}" type="parTrans" cxnId="{8AC10D55-9367-48F4-A3A6-2BF5D1814698}">
      <dgm:prSet/>
      <dgm:spPr/>
      <dgm:t>
        <a:bodyPr/>
        <a:lstStyle/>
        <a:p>
          <a:endParaRPr lang="en-IN"/>
        </a:p>
      </dgm:t>
    </dgm:pt>
    <dgm:pt modelId="{AA5B6B5D-F3BA-415D-AA3E-5CF6D03292ED}" type="sibTrans" cxnId="{8AC10D55-9367-48F4-A3A6-2BF5D1814698}">
      <dgm:prSet/>
      <dgm:spPr/>
      <dgm:t>
        <a:bodyPr/>
        <a:lstStyle/>
        <a:p>
          <a:endParaRPr lang="en-IN"/>
        </a:p>
      </dgm:t>
    </dgm:pt>
    <dgm:pt modelId="{3B76D540-DEA5-4F4D-B0A1-F2FE96B3EF44}" type="pres">
      <dgm:prSet presAssocID="{5FAC64BA-FDB7-4B6F-AE4D-20B34FA221B0}" presName="linear" presStyleCnt="0">
        <dgm:presLayoutVars>
          <dgm:animLvl val="lvl"/>
          <dgm:resizeHandles val="exact"/>
        </dgm:presLayoutVars>
      </dgm:prSet>
      <dgm:spPr/>
      <dgm:t>
        <a:bodyPr/>
        <a:lstStyle/>
        <a:p>
          <a:endParaRPr lang="en-IN"/>
        </a:p>
      </dgm:t>
    </dgm:pt>
    <dgm:pt modelId="{8AFFEF69-31BD-4BFA-91D3-E9C6029D171A}" type="pres">
      <dgm:prSet presAssocID="{58772B61-03C1-4E73-B368-E81A7BCEB618}" presName="parentText" presStyleLbl="node1" presStyleIdx="0" presStyleCnt="1">
        <dgm:presLayoutVars>
          <dgm:chMax val="0"/>
          <dgm:bulletEnabled val="1"/>
        </dgm:presLayoutVars>
      </dgm:prSet>
      <dgm:spPr/>
      <dgm:t>
        <a:bodyPr/>
        <a:lstStyle/>
        <a:p>
          <a:endParaRPr lang="en-IN"/>
        </a:p>
      </dgm:t>
    </dgm:pt>
  </dgm:ptLst>
  <dgm:cxnLst>
    <dgm:cxn modelId="{8AC10D55-9367-48F4-A3A6-2BF5D1814698}" srcId="{5FAC64BA-FDB7-4B6F-AE4D-20B34FA221B0}" destId="{58772B61-03C1-4E73-B368-E81A7BCEB618}" srcOrd="0" destOrd="0" parTransId="{969CFCD9-FDDD-4B1C-848D-4FCDC9D6AE27}" sibTransId="{AA5B6B5D-F3BA-415D-AA3E-5CF6D03292ED}"/>
    <dgm:cxn modelId="{6D6D68DB-21C7-4DA0-908F-1B7ECC2CAB72}" type="presOf" srcId="{5FAC64BA-FDB7-4B6F-AE4D-20B34FA221B0}" destId="{3B76D540-DEA5-4F4D-B0A1-F2FE96B3EF44}" srcOrd="0" destOrd="0" presId="urn:microsoft.com/office/officeart/2005/8/layout/vList2"/>
    <dgm:cxn modelId="{8FA10A19-B69C-4ED0-9F29-2B8B52CDE271}" type="presOf" srcId="{58772B61-03C1-4E73-B368-E81A7BCEB618}" destId="{8AFFEF69-31BD-4BFA-91D3-E9C6029D171A}" srcOrd="0" destOrd="0" presId="urn:microsoft.com/office/officeart/2005/8/layout/vList2"/>
    <dgm:cxn modelId="{2F0454F1-687E-49FD-B6AF-7350D50B4C7C}" type="presParOf" srcId="{3B76D540-DEA5-4F4D-B0A1-F2FE96B3EF44}" destId="{8AFFEF69-31BD-4BFA-91D3-E9C6029D171A}" srcOrd="0" destOrd="0" presId="urn:microsoft.com/office/officeart/2005/8/layout/vList2"/>
  </dgm:cxnLst>
  <dgm:bg/>
  <dgm:whole/>
</dgm:dataModel>
</file>

<file path=ppt/diagrams/data27.xml><?xml version="1.0" encoding="utf-8"?>
<dgm:dataModel xmlns:dgm="http://schemas.openxmlformats.org/drawingml/2006/diagram" xmlns:a="http://schemas.openxmlformats.org/drawingml/2006/main">
  <dgm:ptLst>
    <dgm:pt modelId="{CA02D7FC-733E-4451-A3E2-EF7BB06BF1B7}" type="doc">
      <dgm:prSet loTypeId="urn:microsoft.com/office/officeart/2005/8/layout/process4" loCatId="list" qsTypeId="urn:microsoft.com/office/officeart/2005/8/quickstyle/3d1" qsCatId="3D" csTypeId="urn:microsoft.com/office/officeart/2005/8/colors/accent6_5" csCatId="accent6" phldr="1"/>
      <dgm:spPr/>
      <dgm:t>
        <a:bodyPr/>
        <a:lstStyle/>
        <a:p>
          <a:endParaRPr lang="en-IN"/>
        </a:p>
      </dgm:t>
    </dgm:pt>
    <dgm:pt modelId="{3E5A971E-789B-4B99-92C6-3D4F722E3959}">
      <dgm:prSet/>
      <dgm:spPr/>
      <dgm:t>
        <a:bodyPr/>
        <a:lstStyle/>
        <a:p>
          <a:pPr rtl="0"/>
          <a:r>
            <a:rPr lang="en-US" dirty="0" smtClean="0"/>
            <a:t>The three aspects of social environment :-</a:t>
          </a:r>
          <a:endParaRPr lang="en-IN" dirty="0"/>
        </a:p>
      </dgm:t>
    </dgm:pt>
    <dgm:pt modelId="{10EACFBA-ED19-4A26-9D45-C4DEA77D761D}" type="parTrans" cxnId="{540AB703-7526-44C9-A3BF-B077E9099863}">
      <dgm:prSet/>
      <dgm:spPr/>
      <dgm:t>
        <a:bodyPr/>
        <a:lstStyle/>
        <a:p>
          <a:endParaRPr lang="en-IN"/>
        </a:p>
      </dgm:t>
    </dgm:pt>
    <dgm:pt modelId="{DC1D50B3-04B4-4498-B36D-BB51979B642F}" type="sibTrans" cxnId="{540AB703-7526-44C9-A3BF-B077E9099863}">
      <dgm:prSet/>
      <dgm:spPr/>
      <dgm:t>
        <a:bodyPr/>
        <a:lstStyle/>
        <a:p>
          <a:endParaRPr lang="en-IN"/>
        </a:p>
      </dgm:t>
    </dgm:pt>
    <dgm:pt modelId="{6153B6AD-BA88-4861-935E-62B29612183C}">
      <dgm:prSet/>
      <dgm:spPr/>
      <dgm:t>
        <a:bodyPr/>
        <a:lstStyle/>
        <a:p>
          <a:pPr rtl="0"/>
          <a:r>
            <a:rPr lang="en-US" dirty="0" smtClean="0"/>
            <a:t>Change in our lifestyle and social values </a:t>
          </a:r>
        </a:p>
        <a:p>
          <a:pPr rtl="0"/>
          <a:r>
            <a:rPr lang="en-US" dirty="0" smtClean="0"/>
            <a:t>e.g. Changing role of women, emphasis on quality of goods instead of quantity of goods.</a:t>
          </a:r>
          <a:endParaRPr lang="en-IN" dirty="0"/>
        </a:p>
      </dgm:t>
    </dgm:pt>
    <dgm:pt modelId="{760B710A-26A4-467A-8094-42AC5A07273B}" type="parTrans" cxnId="{42F5FECA-548A-41AB-9CB2-F5FBDE50FC2D}">
      <dgm:prSet/>
      <dgm:spPr/>
      <dgm:t>
        <a:bodyPr/>
        <a:lstStyle/>
        <a:p>
          <a:endParaRPr lang="en-IN"/>
        </a:p>
      </dgm:t>
    </dgm:pt>
    <dgm:pt modelId="{27BDEC12-D9F4-42FE-B886-2F51B50A2844}" type="sibTrans" cxnId="{42F5FECA-548A-41AB-9CB2-F5FBDE50FC2D}">
      <dgm:prSet/>
      <dgm:spPr/>
      <dgm:t>
        <a:bodyPr/>
        <a:lstStyle/>
        <a:p>
          <a:endParaRPr lang="en-IN"/>
        </a:p>
      </dgm:t>
    </dgm:pt>
    <dgm:pt modelId="{EB6A413F-A9C7-45A5-A6B5-6E8AEEA49615}">
      <dgm:prSet/>
      <dgm:spPr/>
      <dgm:t>
        <a:bodyPr/>
        <a:lstStyle/>
        <a:p>
          <a:pPr rtl="0"/>
          <a:r>
            <a:rPr lang="en-US" dirty="0" smtClean="0"/>
            <a:t>Major social problems </a:t>
          </a:r>
        </a:p>
        <a:p>
          <a:pPr rtl="0"/>
          <a:r>
            <a:rPr lang="en-US" dirty="0" smtClean="0"/>
            <a:t>e.g. concern for pollution of our environment  socially responsible marketing policies need for safety in occupation and products</a:t>
          </a:r>
          <a:endParaRPr lang="en-IN" dirty="0"/>
        </a:p>
      </dgm:t>
    </dgm:pt>
    <dgm:pt modelId="{3A89BC49-7E38-4B6C-A82C-012B2FC8D7F4}" type="parTrans" cxnId="{390D4FD7-8745-453C-A3FE-77E77852A30C}">
      <dgm:prSet/>
      <dgm:spPr/>
      <dgm:t>
        <a:bodyPr/>
        <a:lstStyle/>
        <a:p>
          <a:endParaRPr lang="en-IN"/>
        </a:p>
      </dgm:t>
    </dgm:pt>
    <dgm:pt modelId="{3E13E052-F528-4CE8-ACBB-88B59E73F583}" type="sibTrans" cxnId="{390D4FD7-8745-453C-A3FE-77E77852A30C}">
      <dgm:prSet/>
      <dgm:spPr/>
      <dgm:t>
        <a:bodyPr/>
        <a:lstStyle/>
        <a:p>
          <a:endParaRPr lang="en-IN"/>
        </a:p>
      </dgm:t>
    </dgm:pt>
    <dgm:pt modelId="{631907A1-C93A-452B-9785-949BE1CD7480}">
      <dgm:prSet/>
      <dgm:spPr/>
      <dgm:t>
        <a:bodyPr/>
        <a:lstStyle/>
        <a:p>
          <a:pPr rtl="0"/>
          <a:r>
            <a:rPr lang="en-US" dirty="0" smtClean="0"/>
            <a:t>Growing consumerism indicating consumer dissatisfaction since 1960. consumerism is becoming increasingly in marketing decision making process</a:t>
          </a:r>
          <a:endParaRPr lang="en-IN" dirty="0"/>
        </a:p>
      </dgm:t>
    </dgm:pt>
    <dgm:pt modelId="{619678E7-BC2B-454B-95DA-034CDE821C47}" type="parTrans" cxnId="{23617DE8-4991-40F1-A7C0-FAA4298604AC}">
      <dgm:prSet/>
      <dgm:spPr/>
      <dgm:t>
        <a:bodyPr/>
        <a:lstStyle/>
        <a:p>
          <a:endParaRPr lang="en-IN"/>
        </a:p>
      </dgm:t>
    </dgm:pt>
    <dgm:pt modelId="{E5B1A0AD-C659-4565-B058-17073574BF1E}" type="sibTrans" cxnId="{23617DE8-4991-40F1-A7C0-FAA4298604AC}">
      <dgm:prSet/>
      <dgm:spPr/>
      <dgm:t>
        <a:bodyPr/>
        <a:lstStyle/>
        <a:p>
          <a:endParaRPr lang="en-IN"/>
        </a:p>
      </dgm:t>
    </dgm:pt>
    <dgm:pt modelId="{260B4A92-1B63-473E-B2A1-E9C778427D9F}" type="pres">
      <dgm:prSet presAssocID="{CA02D7FC-733E-4451-A3E2-EF7BB06BF1B7}" presName="Name0" presStyleCnt="0">
        <dgm:presLayoutVars>
          <dgm:dir/>
          <dgm:animLvl val="lvl"/>
          <dgm:resizeHandles val="exact"/>
        </dgm:presLayoutVars>
      </dgm:prSet>
      <dgm:spPr/>
      <dgm:t>
        <a:bodyPr/>
        <a:lstStyle/>
        <a:p>
          <a:endParaRPr lang="en-IN"/>
        </a:p>
      </dgm:t>
    </dgm:pt>
    <dgm:pt modelId="{0D21CA5A-2B65-48E9-AFF9-2B50C206FD42}" type="pres">
      <dgm:prSet presAssocID="{3E5A971E-789B-4B99-92C6-3D4F722E3959}" presName="boxAndChildren" presStyleCnt="0"/>
      <dgm:spPr/>
      <dgm:t>
        <a:bodyPr/>
        <a:lstStyle/>
        <a:p>
          <a:endParaRPr lang="en-IN"/>
        </a:p>
      </dgm:t>
    </dgm:pt>
    <dgm:pt modelId="{604791A7-3279-40DD-94BD-B78E5D8842BD}" type="pres">
      <dgm:prSet presAssocID="{3E5A971E-789B-4B99-92C6-3D4F722E3959}" presName="parentTextBox" presStyleLbl="node1" presStyleIdx="0" presStyleCnt="1"/>
      <dgm:spPr/>
      <dgm:t>
        <a:bodyPr/>
        <a:lstStyle/>
        <a:p>
          <a:endParaRPr lang="en-IN"/>
        </a:p>
      </dgm:t>
    </dgm:pt>
    <dgm:pt modelId="{A3481346-6ADC-449C-9704-898EB3DD121B}" type="pres">
      <dgm:prSet presAssocID="{3E5A971E-789B-4B99-92C6-3D4F722E3959}" presName="entireBox" presStyleLbl="node1" presStyleIdx="0" presStyleCnt="1"/>
      <dgm:spPr/>
      <dgm:t>
        <a:bodyPr/>
        <a:lstStyle/>
        <a:p>
          <a:endParaRPr lang="en-IN"/>
        </a:p>
      </dgm:t>
    </dgm:pt>
    <dgm:pt modelId="{5D7275B1-3804-41CE-89C5-A8377B001B56}" type="pres">
      <dgm:prSet presAssocID="{3E5A971E-789B-4B99-92C6-3D4F722E3959}" presName="descendantBox" presStyleCnt="0"/>
      <dgm:spPr/>
      <dgm:t>
        <a:bodyPr/>
        <a:lstStyle/>
        <a:p>
          <a:endParaRPr lang="en-IN"/>
        </a:p>
      </dgm:t>
    </dgm:pt>
    <dgm:pt modelId="{A4D66B3B-18E5-4242-BEA8-8D1D0267949C}" type="pres">
      <dgm:prSet presAssocID="{6153B6AD-BA88-4861-935E-62B29612183C}" presName="childTextBox" presStyleLbl="fgAccFollowNode1" presStyleIdx="0" presStyleCnt="3">
        <dgm:presLayoutVars>
          <dgm:bulletEnabled val="1"/>
        </dgm:presLayoutVars>
      </dgm:prSet>
      <dgm:spPr/>
      <dgm:t>
        <a:bodyPr/>
        <a:lstStyle/>
        <a:p>
          <a:endParaRPr lang="en-IN"/>
        </a:p>
      </dgm:t>
    </dgm:pt>
    <dgm:pt modelId="{6D326634-7E73-4714-B436-7C2DDCB04A28}" type="pres">
      <dgm:prSet presAssocID="{EB6A413F-A9C7-45A5-A6B5-6E8AEEA49615}" presName="childTextBox" presStyleLbl="fgAccFollowNode1" presStyleIdx="1" presStyleCnt="3">
        <dgm:presLayoutVars>
          <dgm:bulletEnabled val="1"/>
        </dgm:presLayoutVars>
      </dgm:prSet>
      <dgm:spPr/>
      <dgm:t>
        <a:bodyPr/>
        <a:lstStyle/>
        <a:p>
          <a:endParaRPr lang="en-IN"/>
        </a:p>
      </dgm:t>
    </dgm:pt>
    <dgm:pt modelId="{8ABB8D39-FC3B-4C82-8FFA-76F0A0EADC87}" type="pres">
      <dgm:prSet presAssocID="{631907A1-C93A-452B-9785-949BE1CD7480}" presName="childTextBox" presStyleLbl="fgAccFollowNode1" presStyleIdx="2" presStyleCnt="3">
        <dgm:presLayoutVars>
          <dgm:bulletEnabled val="1"/>
        </dgm:presLayoutVars>
      </dgm:prSet>
      <dgm:spPr/>
      <dgm:t>
        <a:bodyPr/>
        <a:lstStyle/>
        <a:p>
          <a:endParaRPr lang="en-IN"/>
        </a:p>
      </dgm:t>
    </dgm:pt>
  </dgm:ptLst>
  <dgm:cxnLst>
    <dgm:cxn modelId="{4E5D157B-4532-4648-83EB-2AFB5D6A62A6}" type="presOf" srcId="{3E5A971E-789B-4B99-92C6-3D4F722E3959}" destId="{A3481346-6ADC-449C-9704-898EB3DD121B}" srcOrd="1" destOrd="0" presId="urn:microsoft.com/office/officeart/2005/8/layout/process4"/>
    <dgm:cxn modelId="{E1484A8E-E99B-4D9B-A689-4B7616C479D7}" type="presOf" srcId="{3E5A971E-789B-4B99-92C6-3D4F722E3959}" destId="{604791A7-3279-40DD-94BD-B78E5D8842BD}" srcOrd="0" destOrd="0" presId="urn:microsoft.com/office/officeart/2005/8/layout/process4"/>
    <dgm:cxn modelId="{42F5FECA-548A-41AB-9CB2-F5FBDE50FC2D}" srcId="{3E5A971E-789B-4B99-92C6-3D4F722E3959}" destId="{6153B6AD-BA88-4861-935E-62B29612183C}" srcOrd="0" destOrd="0" parTransId="{760B710A-26A4-467A-8094-42AC5A07273B}" sibTransId="{27BDEC12-D9F4-42FE-B886-2F51B50A2844}"/>
    <dgm:cxn modelId="{23617DE8-4991-40F1-A7C0-FAA4298604AC}" srcId="{3E5A971E-789B-4B99-92C6-3D4F722E3959}" destId="{631907A1-C93A-452B-9785-949BE1CD7480}" srcOrd="2" destOrd="0" parTransId="{619678E7-BC2B-454B-95DA-034CDE821C47}" sibTransId="{E5B1A0AD-C659-4565-B058-17073574BF1E}"/>
    <dgm:cxn modelId="{540AB703-7526-44C9-A3BF-B077E9099863}" srcId="{CA02D7FC-733E-4451-A3E2-EF7BB06BF1B7}" destId="{3E5A971E-789B-4B99-92C6-3D4F722E3959}" srcOrd="0" destOrd="0" parTransId="{10EACFBA-ED19-4A26-9D45-C4DEA77D761D}" sibTransId="{DC1D50B3-04B4-4498-B36D-BB51979B642F}"/>
    <dgm:cxn modelId="{9D631B00-9CF4-442E-8BAB-1B11F4BEBA51}" type="presOf" srcId="{6153B6AD-BA88-4861-935E-62B29612183C}" destId="{A4D66B3B-18E5-4242-BEA8-8D1D0267949C}" srcOrd="0" destOrd="0" presId="urn:microsoft.com/office/officeart/2005/8/layout/process4"/>
    <dgm:cxn modelId="{390D4FD7-8745-453C-A3FE-77E77852A30C}" srcId="{3E5A971E-789B-4B99-92C6-3D4F722E3959}" destId="{EB6A413F-A9C7-45A5-A6B5-6E8AEEA49615}" srcOrd="1" destOrd="0" parTransId="{3A89BC49-7E38-4B6C-A82C-012B2FC8D7F4}" sibTransId="{3E13E052-F528-4CE8-ACBB-88B59E73F583}"/>
    <dgm:cxn modelId="{A8BC4474-F742-4CBD-84F1-E7AF56F5E28B}" type="presOf" srcId="{EB6A413F-A9C7-45A5-A6B5-6E8AEEA49615}" destId="{6D326634-7E73-4714-B436-7C2DDCB04A28}" srcOrd="0" destOrd="0" presId="urn:microsoft.com/office/officeart/2005/8/layout/process4"/>
    <dgm:cxn modelId="{5839EDD6-EE0F-453A-AEC8-2112C30679DF}" type="presOf" srcId="{CA02D7FC-733E-4451-A3E2-EF7BB06BF1B7}" destId="{260B4A92-1B63-473E-B2A1-E9C778427D9F}" srcOrd="0" destOrd="0" presId="urn:microsoft.com/office/officeart/2005/8/layout/process4"/>
    <dgm:cxn modelId="{06747D33-DAD5-464B-8E88-47FFB24F2359}" type="presOf" srcId="{631907A1-C93A-452B-9785-949BE1CD7480}" destId="{8ABB8D39-FC3B-4C82-8FFA-76F0A0EADC87}" srcOrd="0" destOrd="0" presId="urn:microsoft.com/office/officeart/2005/8/layout/process4"/>
    <dgm:cxn modelId="{0EAF60BC-C288-43DF-8C7F-94CC96B428C4}" type="presParOf" srcId="{260B4A92-1B63-473E-B2A1-E9C778427D9F}" destId="{0D21CA5A-2B65-48E9-AFF9-2B50C206FD42}" srcOrd="0" destOrd="0" presId="urn:microsoft.com/office/officeart/2005/8/layout/process4"/>
    <dgm:cxn modelId="{FF322F8C-1BD2-411C-A13F-FA69C25C502D}" type="presParOf" srcId="{0D21CA5A-2B65-48E9-AFF9-2B50C206FD42}" destId="{604791A7-3279-40DD-94BD-B78E5D8842BD}" srcOrd="0" destOrd="0" presId="urn:microsoft.com/office/officeart/2005/8/layout/process4"/>
    <dgm:cxn modelId="{0E483972-7E0D-4CE1-98D6-9C4EB976A42C}" type="presParOf" srcId="{0D21CA5A-2B65-48E9-AFF9-2B50C206FD42}" destId="{A3481346-6ADC-449C-9704-898EB3DD121B}" srcOrd="1" destOrd="0" presId="urn:microsoft.com/office/officeart/2005/8/layout/process4"/>
    <dgm:cxn modelId="{9B27E5F5-95EA-4A66-AEAF-B9A687028146}" type="presParOf" srcId="{0D21CA5A-2B65-48E9-AFF9-2B50C206FD42}" destId="{5D7275B1-3804-41CE-89C5-A8377B001B56}" srcOrd="2" destOrd="0" presId="urn:microsoft.com/office/officeart/2005/8/layout/process4"/>
    <dgm:cxn modelId="{2B170049-731D-483F-8F04-5E16062A7494}" type="presParOf" srcId="{5D7275B1-3804-41CE-89C5-A8377B001B56}" destId="{A4D66B3B-18E5-4242-BEA8-8D1D0267949C}" srcOrd="0" destOrd="0" presId="urn:microsoft.com/office/officeart/2005/8/layout/process4"/>
    <dgm:cxn modelId="{ABD6BAB1-A9BB-4454-9A19-8D3792973549}" type="presParOf" srcId="{5D7275B1-3804-41CE-89C5-A8377B001B56}" destId="{6D326634-7E73-4714-B436-7C2DDCB04A28}" srcOrd="1" destOrd="0" presId="urn:microsoft.com/office/officeart/2005/8/layout/process4"/>
    <dgm:cxn modelId="{B1F3585E-4889-4BA8-9BB6-1A4F1CE87D2D}" type="presParOf" srcId="{5D7275B1-3804-41CE-89C5-A8377B001B56}" destId="{8ABB8D39-FC3B-4C82-8FFA-76F0A0EADC87}" srcOrd="2" destOrd="0" presId="urn:microsoft.com/office/officeart/2005/8/layout/process4"/>
  </dgm:cxnLst>
  <dgm:bg/>
  <dgm:whole/>
</dgm:dataModel>
</file>

<file path=ppt/diagrams/data28.xml><?xml version="1.0" encoding="utf-8"?>
<dgm:dataModel xmlns:dgm="http://schemas.openxmlformats.org/drawingml/2006/diagram" xmlns:a="http://schemas.openxmlformats.org/drawingml/2006/main">
  <dgm:ptLst>
    <dgm:pt modelId="{0E4C9574-2801-451F-B82E-D1CD13EDAB56}" type="doc">
      <dgm:prSet loTypeId="urn:microsoft.com/office/officeart/2005/8/layout/vList2" loCatId="list" qsTypeId="urn:microsoft.com/office/officeart/2005/8/quickstyle/3d1" qsCatId="3D" csTypeId="urn:microsoft.com/office/officeart/2005/8/colors/colorful1#10" csCatId="colorful"/>
      <dgm:spPr/>
      <dgm:t>
        <a:bodyPr/>
        <a:lstStyle/>
        <a:p>
          <a:endParaRPr lang="en-IN"/>
        </a:p>
      </dgm:t>
    </dgm:pt>
    <dgm:pt modelId="{10E01093-5890-4DE8-B290-FC4589B5D2A6}">
      <dgm:prSet/>
      <dgm:spPr/>
      <dgm:t>
        <a:bodyPr/>
        <a:lstStyle/>
        <a:p>
          <a:pPr rtl="0"/>
          <a:r>
            <a:rPr lang="en-IN" dirty="0" smtClean="0"/>
            <a:t>CONT….</a:t>
          </a:r>
          <a:endParaRPr lang="en-IN" dirty="0"/>
        </a:p>
      </dgm:t>
    </dgm:pt>
    <dgm:pt modelId="{E517A16D-B532-4214-93A4-F5C8A6CCD380}" type="parTrans" cxnId="{30883F86-CE8B-4BB3-98C6-1D673B6B274F}">
      <dgm:prSet/>
      <dgm:spPr/>
      <dgm:t>
        <a:bodyPr/>
        <a:lstStyle/>
        <a:p>
          <a:endParaRPr lang="en-IN"/>
        </a:p>
      </dgm:t>
    </dgm:pt>
    <dgm:pt modelId="{2C67714D-C528-4BDE-822E-BDABF3F68EF5}" type="sibTrans" cxnId="{30883F86-CE8B-4BB3-98C6-1D673B6B274F}">
      <dgm:prSet/>
      <dgm:spPr/>
      <dgm:t>
        <a:bodyPr/>
        <a:lstStyle/>
        <a:p>
          <a:endParaRPr lang="en-IN"/>
        </a:p>
      </dgm:t>
    </dgm:pt>
    <dgm:pt modelId="{2B9F1D09-D0E5-4AA6-9E30-755E874B35D3}" type="pres">
      <dgm:prSet presAssocID="{0E4C9574-2801-451F-B82E-D1CD13EDAB56}" presName="linear" presStyleCnt="0">
        <dgm:presLayoutVars>
          <dgm:animLvl val="lvl"/>
          <dgm:resizeHandles val="exact"/>
        </dgm:presLayoutVars>
      </dgm:prSet>
      <dgm:spPr/>
      <dgm:t>
        <a:bodyPr/>
        <a:lstStyle/>
        <a:p>
          <a:endParaRPr lang="en-IN"/>
        </a:p>
      </dgm:t>
    </dgm:pt>
    <dgm:pt modelId="{B46F1913-6072-47D4-AD14-16256B6DFF74}" type="pres">
      <dgm:prSet presAssocID="{10E01093-5890-4DE8-B290-FC4589B5D2A6}" presName="parentText" presStyleLbl="node1" presStyleIdx="0" presStyleCnt="1">
        <dgm:presLayoutVars>
          <dgm:chMax val="0"/>
          <dgm:bulletEnabled val="1"/>
        </dgm:presLayoutVars>
      </dgm:prSet>
      <dgm:spPr/>
      <dgm:t>
        <a:bodyPr/>
        <a:lstStyle/>
        <a:p>
          <a:endParaRPr lang="en-IN"/>
        </a:p>
      </dgm:t>
    </dgm:pt>
  </dgm:ptLst>
  <dgm:cxnLst>
    <dgm:cxn modelId="{A1C75D6E-8212-461B-8534-B5823E3B05F9}" type="presOf" srcId="{10E01093-5890-4DE8-B290-FC4589B5D2A6}" destId="{B46F1913-6072-47D4-AD14-16256B6DFF74}" srcOrd="0" destOrd="0" presId="urn:microsoft.com/office/officeart/2005/8/layout/vList2"/>
    <dgm:cxn modelId="{30883F86-CE8B-4BB3-98C6-1D673B6B274F}" srcId="{0E4C9574-2801-451F-B82E-D1CD13EDAB56}" destId="{10E01093-5890-4DE8-B290-FC4589B5D2A6}" srcOrd="0" destOrd="0" parTransId="{E517A16D-B532-4214-93A4-F5C8A6CCD380}" sibTransId="{2C67714D-C528-4BDE-822E-BDABF3F68EF5}"/>
    <dgm:cxn modelId="{C81FE670-0AAC-4691-B6E9-79435F05B8C8}" type="presOf" srcId="{0E4C9574-2801-451F-B82E-D1CD13EDAB56}" destId="{2B9F1D09-D0E5-4AA6-9E30-755E874B35D3}" srcOrd="0" destOrd="0" presId="urn:microsoft.com/office/officeart/2005/8/layout/vList2"/>
    <dgm:cxn modelId="{F55F7847-732D-423B-8F3C-498521F7E4E2}" type="presParOf" srcId="{2B9F1D09-D0E5-4AA6-9E30-755E874B35D3}" destId="{B46F1913-6072-47D4-AD14-16256B6DFF74}" srcOrd="0" destOrd="0" presId="urn:microsoft.com/office/officeart/2005/8/layout/vList2"/>
  </dgm:cxnLst>
  <dgm:bg/>
  <dgm:whole/>
</dgm:dataModel>
</file>

<file path=ppt/diagrams/data29.xml><?xml version="1.0" encoding="utf-8"?>
<dgm:dataModel xmlns:dgm="http://schemas.openxmlformats.org/drawingml/2006/diagram" xmlns:a="http://schemas.openxmlformats.org/drawingml/2006/main">
  <dgm:ptLst>
    <dgm:pt modelId="{662883F6-AA8C-4815-A923-47F213B6F988}" type="doc">
      <dgm:prSet loTypeId="urn:microsoft.com/office/officeart/2008/layout/LinedList" loCatId="list" qsTypeId="urn:microsoft.com/office/officeart/2005/8/quickstyle/simple1" qsCatId="simple" csTypeId="urn:microsoft.com/office/officeart/2005/8/colors/colorful1#11" csCatId="colorful"/>
      <dgm:spPr/>
      <dgm:t>
        <a:bodyPr/>
        <a:lstStyle/>
        <a:p>
          <a:endParaRPr lang="en-IN"/>
        </a:p>
      </dgm:t>
    </dgm:pt>
    <dgm:pt modelId="{E7CD9163-7941-436D-8C95-D43C0862A499}">
      <dgm:prSet/>
      <dgm:spPr/>
      <dgm:t>
        <a:bodyPr/>
        <a:lstStyle/>
        <a:p>
          <a:pPr rtl="0"/>
          <a:r>
            <a:rPr lang="en-IN" dirty="0" smtClean="0"/>
            <a:t>The cultural factors include </a:t>
          </a:r>
          <a:endParaRPr lang="en-IN" dirty="0"/>
        </a:p>
      </dgm:t>
    </dgm:pt>
    <dgm:pt modelId="{753A5809-B617-4510-9595-FF94B94BA658}" type="parTrans" cxnId="{784F5CA2-C7EA-4B77-8C36-3F1E88EC1D45}">
      <dgm:prSet/>
      <dgm:spPr/>
      <dgm:t>
        <a:bodyPr/>
        <a:lstStyle/>
        <a:p>
          <a:endParaRPr lang="en-IN"/>
        </a:p>
      </dgm:t>
    </dgm:pt>
    <dgm:pt modelId="{E3CB4AEE-6D97-4387-B4EA-5C25A3BA17EA}" type="sibTrans" cxnId="{784F5CA2-C7EA-4B77-8C36-3F1E88EC1D45}">
      <dgm:prSet/>
      <dgm:spPr/>
      <dgm:t>
        <a:bodyPr/>
        <a:lstStyle/>
        <a:p>
          <a:endParaRPr lang="en-IN"/>
        </a:p>
      </dgm:t>
    </dgm:pt>
    <dgm:pt modelId="{94020C8B-149A-4224-9FE3-53211B17E2E5}">
      <dgm:prSet/>
      <dgm:spPr/>
      <dgm:t>
        <a:bodyPr/>
        <a:lstStyle/>
        <a:p>
          <a:pPr rtl="0"/>
          <a:r>
            <a:rPr lang="en-IN" dirty="0" smtClean="0"/>
            <a:t>Culture </a:t>
          </a:r>
          <a:endParaRPr lang="en-IN" dirty="0"/>
        </a:p>
      </dgm:t>
    </dgm:pt>
    <dgm:pt modelId="{6779B2F6-FE2A-4C6D-87E2-44742CEEA5D6}" type="parTrans" cxnId="{4D666283-5FA8-4125-8DF2-2C4B2AB2CB03}">
      <dgm:prSet/>
      <dgm:spPr/>
      <dgm:t>
        <a:bodyPr/>
        <a:lstStyle/>
        <a:p>
          <a:endParaRPr lang="en-IN"/>
        </a:p>
      </dgm:t>
    </dgm:pt>
    <dgm:pt modelId="{09949079-5CAF-4288-8001-394FFB50D815}" type="sibTrans" cxnId="{4D666283-5FA8-4125-8DF2-2C4B2AB2CB03}">
      <dgm:prSet/>
      <dgm:spPr/>
      <dgm:t>
        <a:bodyPr/>
        <a:lstStyle/>
        <a:p>
          <a:endParaRPr lang="en-IN"/>
        </a:p>
      </dgm:t>
    </dgm:pt>
    <dgm:pt modelId="{93C20CA6-600B-4D3D-9E1A-2069DE499925}">
      <dgm:prSet/>
      <dgm:spPr/>
      <dgm:t>
        <a:bodyPr/>
        <a:lstStyle/>
        <a:p>
          <a:pPr rtl="0"/>
          <a:r>
            <a:rPr lang="en-IN" dirty="0" smtClean="0"/>
            <a:t>Sub- culture</a:t>
          </a:r>
          <a:endParaRPr lang="en-IN" dirty="0"/>
        </a:p>
      </dgm:t>
    </dgm:pt>
    <dgm:pt modelId="{A1DCEEC2-0781-4763-B8D6-0F7757B2242B}" type="parTrans" cxnId="{F9609F05-DBB4-4D78-AD72-B8CE97C56337}">
      <dgm:prSet/>
      <dgm:spPr/>
      <dgm:t>
        <a:bodyPr/>
        <a:lstStyle/>
        <a:p>
          <a:endParaRPr lang="en-IN"/>
        </a:p>
      </dgm:t>
    </dgm:pt>
    <dgm:pt modelId="{04EE33A8-6958-4DEE-8E94-8660323DDD9F}" type="sibTrans" cxnId="{F9609F05-DBB4-4D78-AD72-B8CE97C56337}">
      <dgm:prSet/>
      <dgm:spPr/>
      <dgm:t>
        <a:bodyPr/>
        <a:lstStyle/>
        <a:p>
          <a:endParaRPr lang="en-IN"/>
        </a:p>
      </dgm:t>
    </dgm:pt>
    <dgm:pt modelId="{407EF886-8621-4719-B791-DE4D13883D06}" type="pres">
      <dgm:prSet presAssocID="{662883F6-AA8C-4815-A923-47F213B6F988}" presName="vert0" presStyleCnt="0">
        <dgm:presLayoutVars>
          <dgm:dir/>
          <dgm:animOne val="branch"/>
          <dgm:animLvl val="lvl"/>
        </dgm:presLayoutVars>
      </dgm:prSet>
      <dgm:spPr/>
      <dgm:t>
        <a:bodyPr/>
        <a:lstStyle/>
        <a:p>
          <a:endParaRPr lang="en-IN"/>
        </a:p>
      </dgm:t>
    </dgm:pt>
    <dgm:pt modelId="{B4DF0EDE-AE3C-40E8-9BDF-96E1AD0838A1}" type="pres">
      <dgm:prSet presAssocID="{E7CD9163-7941-436D-8C95-D43C0862A499}" presName="thickLine" presStyleLbl="alignNode1" presStyleIdx="0" presStyleCnt="3"/>
      <dgm:spPr/>
    </dgm:pt>
    <dgm:pt modelId="{4B11F570-D9F9-4CDA-BC6C-4280C1577A51}" type="pres">
      <dgm:prSet presAssocID="{E7CD9163-7941-436D-8C95-D43C0862A499}" presName="horz1" presStyleCnt="0"/>
      <dgm:spPr/>
    </dgm:pt>
    <dgm:pt modelId="{B23C89F0-2677-482E-91F5-BD934437E41B}" type="pres">
      <dgm:prSet presAssocID="{E7CD9163-7941-436D-8C95-D43C0862A499}" presName="tx1" presStyleLbl="revTx" presStyleIdx="0" presStyleCnt="3"/>
      <dgm:spPr/>
      <dgm:t>
        <a:bodyPr/>
        <a:lstStyle/>
        <a:p>
          <a:endParaRPr lang="en-IN"/>
        </a:p>
      </dgm:t>
    </dgm:pt>
    <dgm:pt modelId="{5F786D0D-3DEE-4FAF-B616-FD021AE4ED9A}" type="pres">
      <dgm:prSet presAssocID="{E7CD9163-7941-436D-8C95-D43C0862A499}" presName="vert1" presStyleCnt="0"/>
      <dgm:spPr/>
    </dgm:pt>
    <dgm:pt modelId="{25F592DB-22D7-4CAC-925E-2681389DFA9D}" type="pres">
      <dgm:prSet presAssocID="{94020C8B-149A-4224-9FE3-53211B17E2E5}" presName="thickLine" presStyleLbl="alignNode1" presStyleIdx="1" presStyleCnt="3"/>
      <dgm:spPr/>
    </dgm:pt>
    <dgm:pt modelId="{4D9CCDF3-F7DE-4286-8AE2-68580BA798E8}" type="pres">
      <dgm:prSet presAssocID="{94020C8B-149A-4224-9FE3-53211B17E2E5}" presName="horz1" presStyleCnt="0"/>
      <dgm:spPr/>
    </dgm:pt>
    <dgm:pt modelId="{E41FB6C6-17C0-4E28-87D7-A65C773763A4}" type="pres">
      <dgm:prSet presAssocID="{94020C8B-149A-4224-9FE3-53211B17E2E5}" presName="tx1" presStyleLbl="revTx" presStyleIdx="1" presStyleCnt="3"/>
      <dgm:spPr/>
      <dgm:t>
        <a:bodyPr/>
        <a:lstStyle/>
        <a:p>
          <a:endParaRPr lang="en-IN"/>
        </a:p>
      </dgm:t>
    </dgm:pt>
    <dgm:pt modelId="{83B6AF80-98FD-49D4-AB46-ECB216AA8044}" type="pres">
      <dgm:prSet presAssocID="{94020C8B-149A-4224-9FE3-53211B17E2E5}" presName="vert1" presStyleCnt="0"/>
      <dgm:spPr/>
    </dgm:pt>
    <dgm:pt modelId="{E77C55AA-477C-4596-92DC-D5A83BC24DB2}" type="pres">
      <dgm:prSet presAssocID="{93C20CA6-600B-4D3D-9E1A-2069DE499925}" presName="thickLine" presStyleLbl="alignNode1" presStyleIdx="2" presStyleCnt="3"/>
      <dgm:spPr/>
    </dgm:pt>
    <dgm:pt modelId="{9574075E-CD29-41A0-85DC-C2E02FDA8EA1}" type="pres">
      <dgm:prSet presAssocID="{93C20CA6-600B-4D3D-9E1A-2069DE499925}" presName="horz1" presStyleCnt="0"/>
      <dgm:spPr/>
    </dgm:pt>
    <dgm:pt modelId="{FD2FDE25-B8A0-4E6E-9DCA-98BBE80DB3A9}" type="pres">
      <dgm:prSet presAssocID="{93C20CA6-600B-4D3D-9E1A-2069DE499925}" presName="tx1" presStyleLbl="revTx" presStyleIdx="2" presStyleCnt="3"/>
      <dgm:spPr/>
      <dgm:t>
        <a:bodyPr/>
        <a:lstStyle/>
        <a:p>
          <a:endParaRPr lang="en-IN"/>
        </a:p>
      </dgm:t>
    </dgm:pt>
    <dgm:pt modelId="{B380CFD5-C187-4F7F-98DB-1ADCEB6700C2}" type="pres">
      <dgm:prSet presAssocID="{93C20CA6-600B-4D3D-9E1A-2069DE499925}" presName="vert1" presStyleCnt="0"/>
      <dgm:spPr/>
    </dgm:pt>
  </dgm:ptLst>
  <dgm:cxnLst>
    <dgm:cxn modelId="{AA5D7169-124E-40DD-8682-8683D792C035}" type="presOf" srcId="{93C20CA6-600B-4D3D-9E1A-2069DE499925}" destId="{FD2FDE25-B8A0-4E6E-9DCA-98BBE80DB3A9}" srcOrd="0" destOrd="0" presId="urn:microsoft.com/office/officeart/2008/layout/LinedList"/>
    <dgm:cxn modelId="{84920625-BBB9-4B09-9E65-9E8D44D9DF14}" type="presOf" srcId="{E7CD9163-7941-436D-8C95-D43C0862A499}" destId="{B23C89F0-2677-482E-91F5-BD934437E41B}" srcOrd="0" destOrd="0" presId="urn:microsoft.com/office/officeart/2008/layout/LinedList"/>
    <dgm:cxn modelId="{4D666283-5FA8-4125-8DF2-2C4B2AB2CB03}" srcId="{662883F6-AA8C-4815-A923-47F213B6F988}" destId="{94020C8B-149A-4224-9FE3-53211B17E2E5}" srcOrd="1" destOrd="0" parTransId="{6779B2F6-FE2A-4C6D-87E2-44742CEEA5D6}" sibTransId="{09949079-5CAF-4288-8001-394FFB50D815}"/>
    <dgm:cxn modelId="{CF1CBC91-CEBF-41FC-A9EE-E6E4DE3F4CEA}" type="presOf" srcId="{662883F6-AA8C-4815-A923-47F213B6F988}" destId="{407EF886-8621-4719-B791-DE4D13883D06}" srcOrd="0" destOrd="0" presId="urn:microsoft.com/office/officeart/2008/layout/LinedList"/>
    <dgm:cxn modelId="{784F5CA2-C7EA-4B77-8C36-3F1E88EC1D45}" srcId="{662883F6-AA8C-4815-A923-47F213B6F988}" destId="{E7CD9163-7941-436D-8C95-D43C0862A499}" srcOrd="0" destOrd="0" parTransId="{753A5809-B617-4510-9595-FF94B94BA658}" sibTransId="{E3CB4AEE-6D97-4387-B4EA-5C25A3BA17EA}"/>
    <dgm:cxn modelId="{D4039A10-86E7-470A-ABCA-AA76DF7BAD62}" type="presOf" srcId="{94020C8B-149A-4224-9FE3-53211B17E2E5}" destId="{E41FB6C6-17C0-4E28-87D7-A65C773763A4}" srcOrd="0" destOrd="0" presId="urn:microsoft.com/office/officeart/2008/layout/LinedList"/>
    <dgm:cxn modelId="{F9609F05-DBB4-4D78-AD72-B8CE97C56337}" srcId="{662883F6-AA8C-4815-A923-47F213B6F988}" destId="{93C20CA6-600B-4D3D-9E1A-2069DE499925}" srcOrd="2" destOrd="0" parTransId="{A1DCEEC2-0781-4763-B8D6-0F7757B2242B}" sibTransId="{04EE33A8-6958-4DEE-8E94-8660323DDD9F}"/>
    <dgm:cxn modelId="{2F6835F5-DEB6-41BE-BF92-C7BA3CF30966}" type="presParOf" srcId="{407EF886-8621-4719-B791-DE4D13883D06}" destId="{B4DF0EDE-AE3C-40E8-9BDF-96E1AD0838A1}" srcOrd="0" destOrd="0" presId="urn:microsoft.com/office/officeart/2008/layout/LinedList"/>
    <dgm:cxn modelId="{D6D6D064-6A62-49DF-9019-0D5E564D0083}" type="presParOf" srcId="{407EF886-8621-4719-B791-DE4D13883D06}" destId="{4B11F570-D9F9-4CDA-BC6C-4280C1577A51}" srcOrd="1" destOrd="0" presId="urn:microsoft.com/office/officeart/2008/layout/LinedList"/>
    <dgm:cxn modelId="{FB589C3F-BB06-4A84-BAC6-5D4C991DC32E}" type="presParOf" srcId="{4B11F570-D9F9-4CDA-BC6C-4280C1577A51}" destId="{B23C89F0-2677-482E-91F5-BD934437E41B}" srcOrd="0" destOrd="0" presId="urn:microsoft.com/office/officeart/2008/layout/LinedList"/>
    <dgm:cxn modelId="{B4B7D4BF-A297-4869-8E68-BA9CF85B7730}" type="presParOf" srcId="{4B11F570-D9F9-4CDA-BC6C-4280C1577A51}" destId="{5F786D0D-3DEE-4FAF-B616-FD021AE4ED9A}" srcOrd="1" destOrd="0" presId="urn:microsoft.com/office/officeart/2008/layout/LinedList"/>
    <dgm:cxn modelId="{4BBA4F60-3C2F-41D2-8C1D-817794501199}" type="presParOf" srcId="{407EF886-8621-4719-B791-DE4D13883D06}" destId="{25F592DB-22D7-4CAC-925E-2681389DFA9D}" srcOrd="2" destOrd="0" presId="urn:microsoft.com/office/officeart/2008/layout/LinedList"/>
    <dgm:cxn modelId="{195AB6C9-70F3-49C7-9537-8825838B48D4}" type="presParOf" srcId="{407EF886-8621-4719-B791-DE4D13883D06}" destId="{4D9CCDF3-F7DE-4286-8AE2-68580BA798E8}" srcOrd="3" destOrd="0" presId="urn:microsoft.com/office/officeart/2008/layout/LinedList"/>
    <dgm:cxn modelId="{FEDFB8AB-2D81-40D5-9795-55ED434026D3}" type="presParOf" srcId="{4D9CCDF3-F7DE-4286-8AE2-68580BA798E8}" destId="{E41FB6C6-17C0-4E28-87D7-A65C773763A4}" srcOrd="0" destOrd="0" presId="urn:microsoft.com/office/officeart/2008/layout/LinedList"/>
    <dgm:cxn modelId="{6470E68D-3E39-47BE-9136-64D39816DE00}" type="presParOf" srcId="{4D9CCDF3-F7DE-4286-8AE2-68580BA798E8}" destId="{83B6AF80-98FD-49D4-AB46-ECB216AA8044}" srcOrd="1" destOrd="0" presId="urn:microsoft.com/office/officeart/2008/layout/LinedList"/>
    <dgm:cxn modelId="{C8397B51-D9AE-4855-83E6-5846D9A93652}" type="presParOf" srcId="{407EF886-8621-4719-B791-DE4D13883D06}" destId="{E77C55AA-477C-4596-92DC-D5A83BC24DB2}" srcOrd="4" destOrd="0" presId="urn:microsoft.com/office/officeart/2008/layout/LinedList"/>
    <dgm:cxn modelId="{FA85DED9-A9F1-4958-A6B9-C5CD3B2A8A1C}" type="presParOf" srcId="{407EF886-8621-4719-B791-DE4D13883D06}" destId="{9574075E-CD29-41A0-85DC-C2E02FDA8EA1}" srcOrd="5" destOrd="0" presId="urn:microsoft.com/office/officeart/2008/layout/LinedList"/>
    <dgm:cxn modelId="{03714956-8D0D-41AB-A661-5DD9771ACED3}" type="presParOf" srcId="{9574075E-CD29-41A0-85DC-C2E02FDA8EA1}" destId="{FD2FDE25-B8A0-4E6E-9DCA-98BBE80DB3A9}" srcOrd="0" destOrd="0" presId="urn:microsoft.com/office/officeart/2008/layout/LinedList"/>
    <dgm:cxn modelId="{9AF421F7-351A-4FCC-8B24-44FA8687B800}" type="presParOf" srcId="{9574075E-CD29-41A0-85DC-C2E02FDA8EA1}" destId="{B380CFD5-C187-4F7F-98DB-1ADCEB6700C2}" srcOrd="1" destOrd="0" presId="urn:microsoft.com/office/officeart/2008/layout/LinedList"/>
  </dgm:cxnLst>
  <dgm:bg/>
  <dgm:whole/>
</dgm:dataModel>
</file>

<file path=ppt/diagrams/data3.xml><?xml version="1.0" encoding="utf-8"?>
<dgm:dataModel xmlns:dgm="http://schemas.openxmlformats.org/drawingml/2006/diagram" xmlns:a="http://schemas.openxmlformats.org/drawingml/2006/main">
  <dgm:ptLst>
    <dgm:pt modelId="{2004E0CC-5B0F-48BF-ABC7-B91D169CF927}" type="doc">
      <dgm:prSet loTypeId="urn:microsoft.com/office/officeart/2005/8/layout/vList2" loCatId="list" qsTypeId="urn:microsoft.com/office/officeart/2005/8/quickstyle/3d1" qsCatId="3D" csTypeId="urn:microsoft.com/office/officeart/2005/8/colors/accent6_2" csCatId="accent6"/>
      <dgm:spPr/>
      <dgm:t>
        <a:bodyPr/>
        <a:lstStyle/>
        <a:p>
          <a:endParaRPr lang="en-IN"/>
        </a:p>
      </dgm:t>
    </dgm:pt>
    <dgm:pt modelId="{423BE0B1-E74B-44BA-A208-BF7621B4831F}">
      <dgm:prSet/>
      <dgm:spPr/>
      <dgm:t>
        <a:bodyPr/>
        <a:lstStyle/>
        <a:p>
          <a:pPr rtl="0"/>
          <a:r>
            <a:rPr lang="en-IN" dirty="0" smtClean="0"/>
            <a:t>FRAMEWORK</a:t>
          </a:r>
          <a:endParaRPr lang="en-IN" dirty="0"/>
        </a:p>
      </dgm:t>
    </dgm:pt>
    <dgm:pt modelId="{571DFE16-F36A-4F4C-A8FC-6ED2D496F255}" type="parTrans" cxnId="{7DCE3814-F092-4478-97A3-1B2FE094D92C}">
      <dgm:prSet/>
      <dgm:spPr/>
      <dgm:t>
        <a:bodyPr/>
        <a:lstStyle/>
        <a:p>
          <a:endParaRPr lang="en-IN"/>
        </a:p>
      </dgm:t>
    </dgm:pt>
    <dgm:pt modelId="{AB1821DE-0B14-4E14-8B4D-6E594FB2F519}" type="sibTrans" cxnId="{7DCE3814-F092-4478-97A3-1B2FE094D92C}">
      <dgm:prSet/>
      <dgm:spPr/>
      <dgm:t>
        <a:bodyPr/>
        <a:lstStyle/>
        <a:p>
          <a:endParaRPr lang="en-IN"/>
        </a:p>
      </dgm:t>
    </dgm:pt>
    <dgm:pt modelId="{4C9C350B-9C9D-4489-9257-EA12ECBFCE41}" type="pres">
      <dgm:prSet presAssocID="{2004E0CC-5B0F-48BF-ABC7-B91D169CF927}" presName="linear" presStyleCnt="0">
        <dgm:presLayoutVars>
          <dgm:animLvl val="lvl"/>
          <dgm:resizeHandles val="exact"/>
        </dgm:presLayoutVars>
      </dgm:prSet>
      <dgm:spPr/>
      <dgm:t>
        <a:bodyPr/>
        <a:lstStyle/>
        <a:p>
          <a:endParaRPr lang="en-IN"/>
        </a:p>
      </dgm:t>
    </dgm:pt>
    <dgm:pt modelId="{65C0EC75-4C13-45CB-9CB4-347E2EDC8379}" type="pres">
      <dgm:prSet presAssocID="{423BE0B1-E74B-44BA-A208-BF7621B4831F}" presName="parentText" presStyleLbl="node1" presStyleIdx="0" presStyleCnt="1">
        <dgm:presLayoutVars>
          <dgm:chMax val="0"/>
          <dgm:bulletEnabled val="1"/>
        </dgm:presLayoutVars>
      </dgm:prSet>
      <dgm:spPr/>
      <dgm:t>
        <a:bodyPr/>
        <a:lstStyle/>
        <a:p>
          <a:endParaRPr lang="en-IN"/>
        </a:p>
      </dgm:t>
    </dgm:pt>
  </dgm:ptLst>
  <dgm:cxnLst>
    <dgm:cxn modelId="{065A53BF-AAB6-4C5D-8BA5-A0D313D73710}" type="presOf" srcId="{423BE0B1-E74B-44BA-A208-BF7621B4831F}" destId="{65C0EC75-4C13-45CB-9CB4-347E2EDC8379}" srcOrd="0" destOrd="0" presId="urn:microsoft.com/office/officeart/2005/8/layout/vList2"/>
    <dgm:cxn modelId="{7DCE3814-F092-4478-97A3-1B2FE094D92C}" srcId="{2004E0CC-5B0F-48BF-ABC7-B91D169CF927}" destId="{423BE0B1-E74B-44BA-A208-BF7621B4831F}" srcOrd="0" destOrd="0" parTransId="{571DFE16-F36A-4F4C-A8FC-6ED2D496F255}" sibTransId="{AB1821DE-0B14-4E14-8B4D-6E594FB2F519}"/>
    <dgm:cxn modelId="{468DE614-418A-4D3B-B8CD-E37A3CA9F456}" type="presOf" srcId="{2004E0CC-5B0F-48BF-ABC7-B91D169CF927}" destId="{4C9C350B-9C9D-4489-9257-EA12ECBFCE41}" srcOrd="0" destOrd="0" presId="urn:microsoft.com/office/officeart/2005/8/layout/vList2"/>
    <dgm:cxn modelId="{75550CE5-D7FB-4A21-A5EA-9691BAE14C92}" type="presParOf" srcId="{4C9C350B-9C9D-4489-9257-EA12ECBFCE41}" destId="{65C0EC75-4C13-45CB-9CB4-347E2EDC8379}" srcOrd="0" destOrd="0" presId="urn:microsoft.com/office/officeart/2005/8/layout/vList2"/>
  </dgm:cxnLst>
  <dgm:bg/>
  <dgm:whole/>
</dgm:dataModel>
</file>

<file path=ppt/diagrams/data30.xml><?xml version="1.0" encoding="utf-8"?>
<dgm:dataModel xmlns:dgm="http://schemas.openxmlformats.org/drawingml/2006/diagram" xmlns:a="http://schemas.openxmlformats.org/drawingml/2006/main">
  <dgm:ptLst>
    <dgm:pt modelId="{DB270D36-12EF-4DE3-B913-7A54B9D6D11E}" type="doc">
      <dgm:prSet loTypeId="urn:microsoft.com/office/officeart/2005/8/layout/vList2" loCatId="list" qsTypeId="urn:microsoft.com/office/officeart/2005/8/quickstyle/3d1" qsCatId="3D" csTypeId="urn:microsoft.com/office/officeart/2005/8/colors/accent6_5" csCatId="accent6"/>
      <dgm:spPr/>
      <dgm:t>
        <a:bodyPr/>
        <a:lstStyle/>
        <a:p>
          <a:endParaRPr lang="en-IN"/>
        </a:p>
      </dgm:t>
    </dgm:pt>
    <dgm:pt modelId="{4F5C5C85-7D03-4209-9BEB-1EF868B392D1}">
      <dgm:prSet/>
      <dgm:spPr/>
      <dgm:t>
        <a:bodyPr/>
        <a:lstStyle/>
        <a:p>
          <a:pPr rtl="0"/>
          <a:r>
            <a:rPr lang="en-IN" dirty="0" smtClean="0"/>
            <a:t>WHEAT PEOPLE VERSUS RICE PEOPLE</a:t>
          </a:r>
          <a:endParaRPr lang="en-IN" dirty="0"/>
        </a:p>
      </dgm:t>
    </dgm:pt>
    <dgm:pt modelId="{18EB169E-1987-4E44-9B8D-DB7244AA0256}" type="parTrans" cxnId="{BE5E227E-67FC-4B48-8B1D-16D1DF2B3DE2}">
      <dgm:prSet/>
      <dgm:spPr/>
      <dgm:t>
        <a:bodyPr/>
        <a:lstStyle/>
        <a:p>
          <a:endParaRPr lang="en-IN"/>
        </a:p>
      </dgm:t>
    </dgm:pt>
    <dgm:pt modelId="{0EF71DD2-05DE-47D7-9602-FEAC399AF229}" type="sibTrans" cxnId="{BE5E227E-67FC-4B48-8B1D-16D1DF2B3DE2}">
      <dgm:prSet/>
      <dgm:spPr/>
      <dgm:t>
        <a:bodyPr/>
        <a:lstStyle/>
        <a:p>
          <a:endParaRPr lang="en-IN"/>
        </a:p>
      </dgm:t>
    </dgm:pt>
    <dgm:pt modelId="{2904F4D4-9407-4A26-9253-FC8BC1C29CDC}" type="pres">
      <dgm:prSet presAssocID="{DB270D36-12EF-4DE3-B913-7A54B9D6D11E}" presName="linear" presStyleCnt="0">
        <dgm:presLayoutVars>
          <dgm:animLvl val="lvl"/>
          <dgm:resizeHandles val="exact"/>
        </dgm:presLayoutVars>
      </dgm:prSet>
      <dgm:spPr/>
      <dgm:t>
        <a:bodyPr/>
        <a:lstStyle/>
        <a:p>
          <a:endParaRPr lang="en-IN"/>
        </a:p>
      </dgm:t>
    </dgm:pt>
    <dgm:pt modelId="{C210F796-D034-4F9F-A43D-F632ABA56AD5}" type="pres">
      <dgm:prSet presAssocID="{4F5C5C85-7D03-4209-9BEB-1EF868B392D1}" presName="parentText" presStyleLbl="node1" presStyleIdx="0" presStyleCnt="1">
        <dgm:presLayoutVars>
          <dgm:chMax val="0"/>
          <dgm:bulletEnabled val="1"/>
        </dgm:presLayoutVars>
      </dgm:prSet>
      <dgm:spPr/>
      <dgm:t>
        <a:bodyPr/>
        <a:lstStyle/>
        <a:p>
          <a:endParaRPr lang="en-IN"/>
        </a:p>
      </dgm:t>
    </dgm:pt>
  </dgm:ptLst>
  <dgm:cxnLst>
    <dgm:cxn modelId="{17E97002-3295-4F60-A308-D1DB0B28BBAC}" type="presOf" srcId="{4F5C5C85-7D03-4209-9BEB-1EF868B392D1}" destId="{C210F796-D034-4F9F-A43D-F632ABA56AD5}" srcOrd="0" destOrd="0" presId="urn:microsoft.com/office/officeart/2005/8/layout/vList2"/>
    <dgm:cxn modelId="{BE5E227E-67FC-4B48-8B1D-16D1DF2B3DE2}" srcId="{DB270D36-12EF-4DE3-B913-7A54B9D6D11E}" destId="{4F5C5C85-7D03-4209-9BEB-1EF868B392D1}" srcOrd="0" destOrd="0" parTransId="{18EB169E-1987-4E44-9B8D-DB7244AA0256}" sibTransId="{0EF71DD2-05DE-47D7-9602-FEAC399AF229}"/>
    <dgm:cxn modelId="{9E69D7E0-9246-455A-8871-BEE7BB025DC7}" type="presOf" srcId="{DB270D36-12EF-4DE3-B913-7A54B9D6D11E}" destId="{2904F4D4-9407-4A26-9253-FC8BC1C29CDC}" srcOrd="0" destOrd="0" presId="urn:microsoft.com/office/officeart/2005/8/layout/vList2"/>
    <dgm:cxn modelId="{2E42591D-118D-4AA5-BB3C-FB6480C37E95}" type="presParOf" srcId="{2904F4D4-9407-4A26-9253-FC8BC1C29CDC}" destId="{C210F796-D034-4F9F-A43D-F632ABA56AD5}" srcOrd="0" destOrd="0" presId="urn:microsoft.com/office/officeart/2005/8/layout/vList2"/>
  </dgm:cxnLst>
  <dgm:bg/>
  <dgm:whole/>
</dgm:dataModel>
</file>

<file path=ppt/diagrams/data31.xml><?xml version="1.0" encoding="utf-8"?>
<dgm:dataModel xmlns:dgm="http://schemas.openxmlformats.org/drawingml/2006/diagram" xmlns:a="http://schemas.openxmlformats.org/drawingml/2006/main">
  <dgm:ptLst>
    <dgm:pt modelId="{0B984B3C-7506-470F-B20D-127C654C067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8BF0DB0F-FD22-4394-9D7E-979DACD84077}">
      <dgm:prSet/>
      <dgm:spPr/>
      <dgm:t>
        <a:bodyPr/>
        <a:lstStyle/>
        <a:p>
          <a:pPr rtl="0"/>
          <a:r>
            <a:rPr lang="en-IN" dirty="0" smtClean="0"/>
            <a:t>The main reason behind this article is to make people understand and give a clear picture about how grains define culture.</a:t>
          </a:r>
          <a:endParaRPr lang="en-IN" dirty="0"/>
        </a:p>
      </dgm:t>
    </dgm:pt>
    <dgm:pt modelId="{36CAECD8-28D3-484B-B24C-57E6B58DE87D}" type="parTrans" cxnId="{CCE31D62-E485-4D01-8ECC-C53306B8605D}">
      <dgm:prSet/>
      <dgm:spPr/>
      <dgm:t>
        <a:bodyPr/>
        <a:lstStyle/>
        <a:p>
          <a:endParaRPr lang="en-IN"/>
        </a:p>
      </dgm:t>
    </dgm:pt>
    <dgm:pt modelId="{7F610262-E324-488B-912E-CD8D48D8D85F}" type="sibTrans" cxnId="{CCE31D62-E485-4D01-8ECC-C53306B8605D}">
      <dgm:prSet/>
      <dgm:spPr/>
      <dgm:t>
        <a:bodyPr/>
        <a:lstStyle/>
        <a:p>
          <a:endParaRPr lang="en-IN"/>
        </a:p>
      </dgm:t>
    </dgm:pt>
    <dgm:pt modelId="{62DACDDD-D25F-42C7-88B0-E384DCD592DC}">
      <dgm:prSet/>
      <dgm:spPr/>
      <dgm:t>
        <a:bodyPr/>
        <a:lstStyle/>
        <a:p>
          <a:pPr rtl="0"/>
          <a:r>
            <a:rPr lang="en-IN" dirty="0" smtClean="0"/>
            <a:t>Rice people and wheat people are different. The different needs of the crops have led to sustained differences in the cultures of the people who have grown them. And then the contention is put forward that this has a lesson for modern politics. </a:t>
          </a:r>
          <a:endParaRPr lang="en-IN" dirty="0"/>
        </a:p>
      </dgm:t>
    </dgm:pt>
    <dgm:pt modelId="{892EFFDC-4182-499B-B698-51084074798B}" type="parTrans" cxnId="{0B61E0E2-AD43-481A-8B35-4E07820093CF}">
      <dgm:prSet/>
      <dgm:spPr/>
      <dgm:t>
        <a:bodyPr/>
        <a:lstStyle/>
        <a:p>
          <a:endParaRPr lang="en-IN"/>
        </a:p>
      </dgm:t>
    </dgm:pt>
    <dgm:pt modelId="{1D01E207-6A97-4563-96AC-23928EC32790}" type="sibTrans" cxnId="{0B61E0E2-AD43-481A-8B35-4E07820093CF}">
      <dgm:prSet/>
      <dgm:spPr/>
      <dgm:t>
        <a:bodyPr/>
        <a:lstStyle/>
        <a:p>
          <a:endParaRPr lang="en-IN"/>
        </a:p>
      </dgm:t>
    </dgm:pt>
    <dgm:pt modelId="{CF658260-2DD2-438E-80B1-3AEFD0505538}" type="pres">
      <dgm:prSet presAssocID="{0B984B3C-7506-470F-B20D-127C654C067E}" presName="vert0" presStyleCnt="0">
        <dgm:presLayoutVars>
          <dgm:dir/>
          <dgm:animOne val="branch"/>
          <dgm:animLvl val="lvl"/>
        </dgm:presLayoutVars>
      </dgm:prSet>
      <dgm:spPr/>
      <dgm:t>
        <a:bodyPr/>
        <a:lstStyle/>
        <a:p>
          <a:endParaRPr lang="en-IN"/>
        </a:p>
      </dgm:t>
    </dgm:pt>
    <dgm:pt modelId="{62908C43-0C7C-4A00-B9DD-EA63546185D9}" type="pres">
      <dgm:prSet presAssocID="{8BF0DB0F-FD22-4394-9D7E-979DACD84077}" presName="thickLine" presStyleLbl="alignNode1" presStyleIdx="0" presStyleCnt="2"/>
      <dgm:spPr/>
    </dgm:pt>
    <dgm:pt modelId="{B4B17FA0-E1AC-4CF2-B60D-B6A216544A36}" type="pres">
      <dgm:prSet presAssocID="{8BF0DB0F-FD22-4394-9D7E-979DACD84077}" presName="horz1" presStyleCnt="0"/>
      <dgm:spPr/>
    </dgm:pt>
    <dgm:pt modelId="{F0C20920-84A6-4C79-9B21-250966A32B2A}" type="pres">
      <dgm:prSet presAssocID="{8BF0DB0F-FD22-4394-9D7E-979DACD84077}" presName="tx1" presStyleLbl="revTx" presStyleIdx="0" presStyleCnt="2"/>
      <dgm:spPr/>
      <dgm:t>
        <a:bodyPr/>
        <a:lstStyle/>
        <a:p>
          <a:endParaRPr lang="en-IN"/>
        </a:p>
      </dgm:t>
    </dgm:pt>
    <dgm:pt modelId="{CD12AB1A-DD48-4B60-AFC7-4385BB03A5EB}" type="pres">
      <dgm:prSet presAssocID="{8BF0DB0F-FD22-4394-9D7E-979DACD84077}" presName="vert1" presStyleCnt="0"/>
      <dgm:spPr/>
    </dgm:pt>
    <dgm:pt modelId="{3C8B632D-F348-4FA1-B7CF-E004539EE523}" type="pres">
      <dgm:prSet presAssocID="{62DACDDD-D25F-42C7-88B0-E384DCD592DC}" presName="thickLine" presStyleLbl="alignNode1" presStyleIdx="1" presStyleCnt="2"/>
      <dgm:spPr/>
    </dgm:pt>
    <dgm:pt modelId="{F5A4B04D-BDA0-4849-9292-5400E7FF8BB4}" type="pres">
      <dgm:prSet presAssocID="{62DACDDD-D25F-42C7-88B0-E384DCD592DC}" presName="horz1" presStyleCnt="0"/>
      <dgm:spPr/>
    </dgm:pt>
    <dgm:pt modelId="{AD80315C-3BEB-4B58-9195-73B7669C0107}" type="pres">
      <dgm:prSet presAssocID="{62DACDDD-D25F-42C7-88B0-E384DCD592DC}" presName="tx1" presStyleLbl="revTx" presStyleIdx="1" presStyleCnt="2"/>
      <dgm:spPr/>
      <dgm:t>
        <a:bodyPr/>
        <a:lstStyle/>
        <a:p>
          <a:endParaRPr lang="en-IN"/>
        </a:p>
      </dgm:t>
    </dgm:pt>
    <dgm:pt modelId="{6B1A434B-BCF0-4C61-A131-C2D9A4329959}" type="pres">
      <dgm:prSet presAssocID="{62DACDDD-D25F-42C7-88B0-E384DCD592DC}" presName="vert1" presStyleCnt="0"/>
      <dgm:spPr/>
    </dgm:pt>
  </dgm:ptLst>
  <dgm:cxnLst>
    <dgm:cxn modelId="{72C92881-8848-4049-A3FC-C5FAEF3B5A70}" type="presOf" srcId="{62DACDDD-D25F-42C7-88B0-E384DCD592DC}" destId="{AD80315C-3BEB-4B58-9195-73B7669C0107}" srcOrd="0" destOrd="0" presId="urn:microsoft.com/office/officeart/2008/layout/LinedList"/>
    <dgm:cxn modelId="{CCE31D62-E485-4D01-8ECC-C53306B8605D}" srcId="{0B984B3C-7506-470F-B20D-127C654C067E}" destId="{8BF0DB0F-FD22-4394-9D7E-979DACD84077}" srcOrd="0" destOrd="0" parTransId="{36CAECD8-28D3-484B-B24C-57E6B58DE87D}" sibTransId="{7F610262-E324-488B-912E-CD8D48D8D85F}"/>
    <dgm:cxn modelId="{9AE11E6B-BB99-4FF1-8E34-083CE54FFD02}" type="presOf" srcId="{0B984B3C-7506-470F-B20D-127C654C067E}" destId="{CF658260-2DD2-438E-80B1-3AEFD0505538}" srcOrd="0" destOrd="0" presId="urn:microsoft.com/office/officeart/2008/layout/LinedList"/>
    <dgm:cxn modelId="{BFB62860-03B6-4C58-8B63-9BF97D6D6CD3}" type="presOf" srcId="{8BF0DB0F-FD22-4394-9D7E-979DACD84077}" destId="{F0C20920-84A6-4C79-9B21-250966A32B2A}" srcOrd="0" destOrd="0" presId="urn:microsoft.com/office/officeart/2008/layout/LinedList"/>
    <dgm:cxn modelId="{0B61E0E2-AD43-481A-8B35-4E07820093CF}" srcId="{0B984B3C-7506-470F-B20D-127C654C067E}" destId="{62DACDDD-D25F-42C7-88B0-E384DCD592DC}" srcOrd="1" destOrd="0" parTransId="{892EFFDC-4182-499B-B698-51084074798B}" sibTransId="{1D01E207-6A97-4563-96AC-23928EC32790}"/>
    <dgm:cxn modelId="{7A274BE4-18B1-42F1-8771-2884FD7D1B8C}" type="presParOf" srcId="{CF658260-2DD2-438E-80B1-3AEFD0505538}" destId="{62908C43-0C7C-4A00-B9DD-EA63546185D9}" srcOrd="0" destOrd="0" presId="urn:microsoft.com/office/officeart/2008/layout/LinedList"/>
    <dgm:cxn modelId="{2BFB71E9-F40A-4D67-96E9-69ECDB751E69}" type="presParOf" srcId="{CF658260-2DD2-438E-80B1-3AEFD0505538}" destId="{B4B17FA0-E1AC-4CF2-B60D-B6A216544A36}" srcOrd="1" destOrd="0" presId="urn:microsoft.com/office/officeart/2008/layout/LinedList"/>
    <dgm:cxn modelId="{B03A80D9-BA44-47DB-8147-E83ADBD10B3A}" type="presParOf" srcId="{B4B17FA0-E1AC-4CF2-B60D-B6A216544A36}" destId="{F0C20920-84A6-4C79-9B21-250966A32B2A}" srcOrd="0" destOrd="0" presId="urn:microsoft.com/office/officeart/2008/layout/LinedList"/>
    <dgm:cxn modelId="{E1817F7D-788F-47F0-8B83-EC16CA3B8BDE}" type="presParOf" srcId="{B4B17FA0-E1AC-4CF2-B60D-B6A216544A36}" destId="{CD12AB1A-DD48-4B60-AFC7-4385BB03A5EB}" srcOrd="1" destOrd="0" presId="urn:microsoft.com/office/officeart/2008/layout/LinedList"/>
    <dgm:cxn modelId="{087527B5-D1CE-4388-8517-2D6CCA9E8FD1}" type="presParOf" srcId="{CF658260-2DD2-438E-80B1-3AEFD0505538}" destId="{3C8B632D-F348-4FA1-B7CF-E004539EE523}" srcOrd="2" destOrd="0" presId="urn:microsoft.com/office/officeart/2008/layout/LinedList"/>
    <dgm:cxn modelId="{8A3AA26C-D740-4809-874B-48719BD3CF45}" type="presParOf" srcId="{CF658260-2DD2-438E-80B1-3AEFD0505538}" destId="{F5A4B04D-BDA0-4849-9292-5400E7FF8BB4}" srcOrd="3" destOrd="0" presId="urn:microsoft.com/office/officeart/2008/layout/LinedList"/>
    <dgm:cxn modelId="{45E2AB3E-68B1-4AC5-BB36-2549B5AF4F58}" type="presParOf" srcId="{F5A4B04D-BDA0-4849-9292-5400E7FF8BB4}" destId="{AD80315C-3BEB-4B58-9195-73B7669C0107}" srcOrd="0" destOrd="0" presId="urn:microsoft.com/office/officeart/2008/layout/LinedList"/>
    <dgm:cxn modelId="{69E6BACD-3261-4160-ABDD-1E00AB6FEA57}" type="presParOf" srcId="{F5A4B04D-BDA0-4849-9292-5400E7FF8BB4}" destId="{6B1A434B-BCF0-4C61-A131-C2D9A4329959}" srcOrd="1" destOrd="0" presId="urn:microsoft.com/office/officeart/2008/layout/LinedList"/>
  </dgm:cxnLst>
  <dgm:bg/>
  <dgm:whole/>
</dgm:dataModel>
</file>

<file path=ppt/diagrams/data32.xml><?xml version="1.0" encoding="utf-8"?>
<dgm:dataModel xmlns:dgm="http://schemas.openxmlformats.org/drawingml/2006/diagram" xmlns:a="http://schemas.openxmlformats.org/drawingml/2006/main">
  <dgm:ptLst>
    <dgm:pt modelId="{4FFB722F-2772-4CDC-B18B-E8B4AFC33CB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FF48797-7D0F-4AED-BB1D-42CD9DC741B5}">
      <dgm:prSet/>
      <dgm:spPr>
        <a:blipFill rotWithShape="0">
          <a:blip xmlns:r="http://schemas.openxmlformats.org/officeDocument/2006/relationships" r:embed="rId1"/>
          <a:stretch>
            <a:fillRect/>
          </a:stretch>
        </a:blipFill>
      </dgm:spPr>
      <dgm:t>
        <a:bodyPr/>
        <a:lstStyle/>
        <a:p>
          <a:pPr rtl="0"/>
          <a:r>
            <a:rPr lang="en-US" dirty="0" smtClean="0"/>
            <a:t>MICRO ENVIRONMENT</a:t>
          </a:r>
          <a:endParaRPr lang="en-US" dirty="0"/>
        </a:p>
      </dgm:t>
    </dgm:pt>
    <dgm:pt modelId="{8B9DD998-7001-4202-B06E-6CA2C06D5FD6}" type="parTrans" cxnId="{C9CC3A00-1D15-48AF-B8E2-A83246DF803A}">
      <dgm:prSet/>
      <dgm:spPr/>
      <dgm:t>
        <a:bodyPr/>
        <a:lstStyle/>
        <a:p>
          <a:endParaRPr lang="en-US"/>
        </a:p>
      </dgm:t>
    </dgm:pt>
    <dgm:pt modelId="{99E542D7-D131-4E64-8A65-6DEC6E5550D0}" type="sibTrans" cxnId="{C9CC3A00-1D15-48AF-B8E2-A83246DF803A}">
      <dgm:prSet/>
      <dgm:spPr/>
      <dgm:t>
        <a:bodyPr/>
        <a:lstStyle/>
        <a:p>
          <a:endParaRPr lang="en-US"/>
        </a:p>
      </dgm:t>
    </dgm:pt>
    <dgm:pt modelId="{EFFADEF8-FD1D-458A-BE6D-39526F3DC132}" type="pres">
      <dgm:prSet presAssocID="{4FFB722F-2772-4CDC-B18B-E8B4AFC33CB8}" presName="vert0" presStyleCnt="0">
        <dgm:presLayoutVars>
          <dgm:dir/>
          <dgm:animOne val="branch"/>
          <dgm:animLvl val="lvl"/>
        </dgm:presLayoutVars>
      </dgm:prSet>
      <dgm:spPr/>
      <dgm:t>
        <a:bodyPr/>
        <a:lstStyle/>
        <a:p>
          <a:endParaRPr lang="en-US"/>
        </a:p>
      </dgm:t>
    </dgm:pt>
    <dgm:pt modelId="{214B1A08-5FCE-4DAE-B0C7-204073A3A2D1}" type="pres">
      <dgm:prSet presAssocID="{DFF48797-7D0F-4AED-BB1D-42CD9DC741B5}" presName="thickLine" presStyleLbl="alignNode1" presStyleIdx="0" presStyleCnt="1"/>
      <dgm:spPr/>
    </dgm:pt>
    <dgm:pt modelId="{F8AC1D0E-7431-4513-98CE-94F18F0FC981}" type="pres">
      <dgm:prSet presAssocID="{DFF48797-7D0F-4AED-BB1D-42CD9DC741B5}" presName="horz1" presStyleCnt="0"/>
      <dgm:spPr/>
    </dgm:pt>
    <dgm:pt modelId="{2BFA5CEF-ED52-4E5B-909A-D13E7310D1BB}" type="pres">
      <dgm:prSet presAssocID="{DFF48797-7D0F-4AED-BB1D-42CD9DC741B5}" presName="tx1" presStyleLbl="revTx" presStyleIdx="0" presStyleCnt="1"/>
      <dgm:spPr/>
      <dgm:t>
        <a:bodyPr/>
        <a:lstStyle/>
        <a:p>
          <a:endParaRPr lang="en-US"/>
        </a:p>
      </dgm:t>
    </dgm:pt>
    <dgm:pt modelId="{6F162154-2822-4C3A-9B90-2349E4E1C35F}" type="pres">
      <dgm:prSet presAssocID="{DFF48797-7D0F-4AED-BB1D-42CD9DC741B5}" presName="vert1" presStyleCnt="0"/>
      <dgm:spPr/>
    </dgm:pt>
  </dgm:ptLst>
  <dgm:cxnLst>
    <dgm:cxn modelId="{B80337CB-7899-424A-87F7-6A3EFB85737B}" type="presOf" srcId="{4FFB722F-2772-4CDC-B18B-E8B4AFC33CB8}" destId="{EFFADEF8-FD1D-458A-BE6D-39526F3DC132}" srcOrd="0" destOrd="0" presId="urn:microsoft.com/office/officeart/2008/layout/LinedList"/>
    <dgm:cxn modelId="{C9CC3A00-1D15-48AF-B8E2-A83246DF803A}" srcId="{4FFB722F-2772-4CDC-B18B-E8B4AFC33CB8}" destId="{DFF48797-7D0F-4AED-BB1D-42CD9DC741B5}" srcOrd="0" destOrd="0" parTransId="{8B9DD998-7001-4202-B06E-6CA2C06D5FD6}" sibTransId="{99E542D7-D131-4E64-8A65-6DEC6E5550D0}"/>
    <dgm:cxn modelId="{81CB02AB-FE10-4DB2-B7C9-027B7F937F08}" type="presOf" srcId="{DFF48797-7D0F-4AED-BB1D-42CD9DC741B5}" destId="{2BFA5CEF-ED52-4E5B-909A-D13E7310D1BB}" srcOrd="0" destOrd="0" presId="urn:microsoft.com/office/officeart/2008/layout/LinedList"/>
    <dgm:cxn modelId="{9BB07734-BEF5-4465-B16D-50EB3EFBE04E}" type="presParOf" srcId="{EFFADEF8-FD1D-458A-BE6D-39526F3DC132}" destId="{214B1A08-5FCE-4DAE-B0C7-204073A3A2D1}" srcOrd="0" destOrd="0" presId="urn:microsoft.com/office/officeart/2008/layout/LinedList"/>
    <dgm:cxn modelId="{7BF9DCEA-BA65-438F-92CF-795BBBAF3B9F}" type="presParOf" srcId="{EFFADEF8-FD1D-458A-BE6D-39526F3DC132}" destId="{F8AC1D0E-7431-4513-98CE-94F18F0FC981}" srcOrd="1" destOrd="0" presId="urn:microsoft.com/office/officeart/2008/layout/LinedList"/>
    <dgm:cxn modelId="{49F552C1-FA2D-4D9A-9F63-2B5E71F585DD}" type="presParOf" srcId="{F8AC1D0E-7431-4513-98CE-94F18F0FC981}" destId="{2BFA5CEF-ED52-4E5B-909A-D13E7310D1BB}" srcOrd="0" destOrd="0" presId="urn:microsoft.com/office/officeart/2008/layout/LinedList"/>
    <dgm:cxn modelId="{8B5529C8-E3D1-412C-941B-48CFE7ADC31E}" type="presParOf" srcId="{F8AC1D0E-7431-4513-98CE-94F18F0FC981}" destId="{6F162154-2822-4C3A-9B90-2349E4E1C35F}" srcOrd="1" destOrd="0" presId="urn:microsoft.com/office/officeart/2008/layout/LinedList"/>
  </dgm:cxnLst>
  <dgm:bg/>
  <dgm:whole/>
</dgm:dataModel>
</file>

<file path=ppt/diagrams/data33.xml><?xml version="1.0" encoding="utf-8"?>
<dgm:dataModel xmlns:dgm="http://schemas.openxmlformats.org/drawingml/2006/diagram" xmlns:a="http://schemas.openxmlformats.org/drawingml/2006/main">
  <dgm:ptLst>
    <dgm:pt modelId="{9B0E542B-59E3-4729-9AF4-EDA57B83729A}" type="doc">
      <dgm:prSet loTypeId="urn:microsoft.com/office/officeart/2009/3/layout/IncreasingArrowsProcess" loCatId="process" qsTypeId="urn:microsoft.com/office/officeart/2005/8/quickstyle/simple4" qsCatId="simple" csTypeId="urn:microsoft.com/office/officeart/2005/8/colors/colorful5" csCatId="colorful"/>
      <dgm:spPr/>
      <dgm:t>
        <a:bodyPr/>
        <a:lstStyle/>
        <a:p>
          <a:endParaRPr lang="en-US"/>
        </a:p>
      </dgm:t>
    </dgm:pt>
    <dgm:pt modelId="{D3ED576D-9F59-44F8-884A-5045E7125C8C}">
      <dgm:prSet/>
      <dgm:spPr/>
      <dgm:t>
        <a:bodyPr/>
        <a:lstStyle/>
        <a:p>
          <a:pPr rtl="0"/>
          <a:r>
            <a:rPr lang="en-US" dirty="0" smtClean="0"/>
            <a:t>Micro environment</a:t>
          </a:r>
          <a:endParaRPr lang="en-US" dirty="0"/>
        </a:p>
      </dgm:t>
    </dgm:pt>
    <dgm:pt modelId="{2AA442D7-939A-43F8-95BD-EDCE654A28FE}" type="parTrans" cxnId="{D9610F69-84FC-471E-9174-7F451A3BEA07}">
      <dgm:prSet/>
      <dgm:spPr/>
      <dgm:t>
        <a:bodyPr/>
        <a:lstStyle/>
        <a:p>
          <a:endParaRPr lang="en-US"/>
        </a:p>
      </dgm:t>
    </dgm:pt>
    <dgm:pt modelId="{78974545-F3A7-4A50-8235-791AF286993E}" type="sibTrans" cxnId="{D9610F69-84FC-471E-9174-7F451A3BEA07}">
      <dgm:prSet/>
      <dgm:spPr/>
      <dgm:t>
        <a:bodyPr/>
        <a:lstStyle/>
        <a:p>
          <a:endParaRPr lang="en-US"/>
        </a:p>
      </dgm:t>
    </dgm:pt>
    <dgm:pt modelId="{38A9B834-522F-468F-8A2B-82A67374E447}">
      <dgm:prSet/>
      <dgm:spPr/>
      <dgm:t>
        <a:bodyPr/>
        <a:lstStyle/>
        <a:p>
          <a:pPr rtl="0"/>
          <a:r>
            <a:rPr lang="en-US" dirty="0" smtClean="0"/>
            <a:t>Organization </a:t>
          </a:r>
          <a:endParaRPr lang="en-US" dirty="0"/>
        </a:p>
      </dgm:t>
    </dgm:pt>
    <dgm:pt modelId="{6E36B973-FA66-407B-9720-F5D5594107B5}" type="parTrans" cxnId="{44BC93DC-0D3C-4C91-972C-7686AB05344D}">
      <dgm:prSet/>
      <dgm:spPr/>
      <dgm:t>
        <a:bodyPr/>
        <a:lstStyle/>
        <a:p>
          <a:endParaRPr lang="en-US"/>
        </a:p>
      </dgm:t>
    </dgm:pt>
    <dgm:pt modelId="{E5D61AD8-233F-4F2A-9042-13DF872046C3}" type="sibTrans" cxnId="{44BC93DC-0D3C-4C91-972C-7686AB05344D}">
      <dgm:prSet/>
      <dgm:spPr/>
      <dgm:t>
        <a:bodyPr/>
        <a:lstStyle/>
        <a:p>
          <a:endParaRPr lang="en-US"/>
        </a:p>
      </dgm:t>
    </dgm:pt>
    <dgm:pt modelId="{70ED681C-150F-46C1-8A85-540021BB666A}">
      <dgm:prSet/>
      <dgm:spPr/>
      <dgm:t>
        <a:bodyPr/>
        <a:lstStyle/>
        <a:p>
          <a:pPr rtl="0"/>
          <a:r>
            <a:rPr lang="en-US" dirty="0" smtClean="0"/>
            <a:t>Corporate resources</a:t>
          </a:r>
          <a:endParaRPr lang="en-US" dirty="0"/>
        </a:p>
      </dgm:t>
    </dgm:pt>
    <dgm:pt modelId="{0102DF61-2B42-4858-A56C-77A5FEC3465B}" type="parTrans" cxnId="{53351C97-3FED-43FF-9554-0581BA2A4B41}">
      <dgm:prSet/>
      <dgm:spPr/>
      <dgm:t>
        <a:bodyPr/>
        <a:lstStyle/>
        <a:p>
          <a:endParaRPr lang="en-US"/>
        </a:p>
      </dgm:t>
    </dgm:pt>
    <dgm:pt modelId="{BDB778B6-E9DE-4A01-8763-1BB4AA85479B}" type="sibTrans" cxnId="{53351C97-3FED-43FF-9554-0581BA2A4B41}">
      <dgm:prSet/>
      <dgm:spPr/>
      <dgm:t>
        <a:bodyPr/>
        <a:lstStyle/>
        <a:p>
          <a:endParaRPr lang="en-US"/>
        </a:p>
      </dgm:t>
    </dgm:pt>
    <dgm:pt modelId="{ACA134C4-F7BB-48A6-9A47-48558BF8FA96}">
      <dgm:prSet/>
      <dgm:spPr/>
      <dgm:t>
        <a:bodyPr/>
        <a:lstStyle/>
        <a:p>
          <a:pPr rtl="0"/>
          <a:r>
            <a:rPr lang="en-US" dirty="0" smtClean="0"/>
            <a:t>Marketing mix</a:t>
          </a:r>
          <a:endParaRPr lang="en-US" dirty="0"/>
        </a:p>
      </dgm:t>
    </dgm:pt>
    <dgm:pt modelId="{0B73DD6E-FBC5-4FB0-8FD2-D595A2AAE71E}" type="parTrans" cxnId="{DE9B3120-E427-496B-BDDD-9338951000A7}">
      <dgm:prSet/>
      <dgm:spPr/>
      <dgm:t>
        <a:bodyPr/>
        <a:lstStyle/>
        <a:p>
          <a:endParaRPr lang="en-US"/>
        </a:p>
      </dgm:t>
    </dgm:pt>
    <dgm:pt modelId="{DCC90280-C88B-4D03-AE40-AD54F56ED420}" type="sibTrans" cxnId="{DE9B3120-E427-496B-BDDD-9338951000A7}">
      <dgm:prSet/>
      <dgm:spPr/>
      <dgm:t>
        <a:bodyPr/>
        <a:lstStyle/>
        <a:p>
          <a:endParaRPr lang="en-US"/>
        </a:p>
      </dgm:t>
    </dgm:pt>
    <dgm:pt modelId="{BE257030-4033-4A41-8828-187970F364DA}">
      <dgm:prSet/>
      <dgm:spPr/>
      <dgm:t>
        <a:bodyPr/>
        <a:lstStyle/>
        <a:p>
          <a:pPr rtl="0"/>
          <a:r>
            <a:rPr lang="en-US" dirty="0" smtClean="0"/>
            <a:t>Markets</a:t>
          </a:r>
          <a:endParaRPr lang="en-US" dirty="0"/>
        </a:p>
      </dgm:t>
    </dgm:pt>
    <dgm:pt modelId="{1E3F7167-9C75-4C09-ADE5-ADCCB83F547E}" type="parTrans" cxnId="{493CD8D7-AFDD-4A46-A241-75156E1F0881}">
      <dgm:prSet/>
      <dgm:spPr/>
      <dgm:t>
        <a:bodyPr/>
        <a:lstStyle/>
        <a:p>
          <a:endParaRPr lang="en-US"/>
        </a:p>
      </dgm:t>
    </dgm:pt>
    <dgm:pt modelId="{BBF4D48C-C9DA-440A-9B56-8FA46960CDE1}" type="sibTrans" cxnId="{493CD8D7-AFDD-4A46-A241-75156E1F0881}">
      <dgm:prSet/>
      <dgm:spPr/>
      <dgm:t>
        <a:bodyPr/>
        <a:lstStyle/>
        <a:p>
          <a:endParaRPr lang="en-US"/>
        </a:p>
      </dgm:t>
    </dgm:pt>
    <dgm:pt modelId="{9C2A23DF-C8B2-40E9-9522-66317B3965E6}">
      <dgm:prSet/>
      <dgm:spPr/>
      <dgm:t>
        <a:bodyPr/>
        <a:lstStyle/>
        <a:p>
          <a:pPr rtl="0"/>
          <a:r>
            <a:rPr lang="en-US" dirty="0" smtClean="0"/>
            <a:t>Supplies</a:t>
          </a:r>
          <a:endParaRPr lang="en-US" dirty="0"/>
        </a:p>
      </dgm:t>
    </dgm:pt>
    <dgm:pt modelId="{C5216358-1134-4BB3-A5DF-796020071E28}" type="parTrans" cxnId="{8F7D9129-4F88-45D4-850E-A41151C5ED9C}">
      <dgm:prSet/>
      <dgm:spPr/>
      <dgm:t>
        <a:bodyPr/>
        <a:lstStyle/>
        <a:p>
          <a:endParaRPr lang="en-US"/>
        </a:p>
      </dgm:t>
    </dgm:pt>
    <dgm:pt modelId="{8A7C278E-F98B-4DB7-BEAD-72F4BC9D05E9}" type="sibTrans" cxnId="{8F7D9129-4F88-45D4-850E-A41151C5ED9C}">
      <dgm:prSet/>
      <dgm:spPr/>
      <dgm:t>
        <a:bodyPr/>
        <a:lstStyle/>
        <a:p>
          <a:endParaRPr lang="en-US"/>
        </a:p>
      </dgm:t>
    </dgm:pt>
    <dgm:pt modelId="{1B1F7D8F-C8C7-4E53-97CA-2CD1A76808D6}">
      <dgm:prSet/>
      <dgm:spPr/>
      <dgm:t>
        <a:bodyPr/>
        <a:lstStyle/>
        <a:p>
          <a:pPr rtl="0"/>
          <a:r>
            <a:rPr lang="en-US" dirty="0" smtClean="0"/>
            <a:t>Market intermediaries</a:t>
          </a:r>
          <a:endParaRPr lang="en-US" dirty="0"/>
        </a:p>
      </dgm:t>
    </dgm:pt>
    <dgm:pt modelId="{43488CEE-CF1F-4D39-886B-639C47A5700C}" type="parTrans" cxnId="{EFA0B3E8-B194-43F8-93EF-F88B4C0C0631}">
      <dgm:prSet/>
      <dgm:spPr/>
      <dgm:t>
        <a:bodyPr/>
        <a:lstStyle/>
        <a:p>
          <a:endParaRPr lang="en-US"/>
        </a:p>
      </dgm:t>
    </dgm:pt>
    <dgm:pt modelId="{926076D8-E6B8-4E97-A51A-3AC1B148DDA1}" type="sibTrans" cxnId="{EFA0B3E8-B194-43F8-93EF-F88B4C0C0631}">
      <dgm:prSet/>
      <dgm:spPr/>
      <dgm:t>
        <a:bodyPr/>
        <a:lstStyle/>
        <a:p>
          <a:endParaRPr lang="en-US"/>
        </a:p>
      </dgm:t>
    </dgm:pt>
    <dgm:pt modelId="{A1826769-4628-4514-A099-075B1CFC9E26}">
      <dgm:prSet/>
      <dgm:spPr/>
      <dgm:t>
        <a:bodyPr/>
        <a:lstStyle/>
        <a:p>
          <a:pPr rtl="0"/>
          <a:r>
            <a:rPr lang="en-US" dirty="0" smtClean="0"/>
            <a:t>Employees </a:t>
          </a:r>
          <a:endParaRPr lang="en-US" dirty="0"/>
        </a:p>
      </dgm:t>
    </dgm:pt>
    <dgm:pt modelId="{C87124AD-7907-4655-B35F-0D67A02EC115}" type="parTrans" cxnId="{C40A1E2F-006F-4F4A-9661-8E6C9E8296EB}">
      <dgm:prSet/>
      <dgm:spPr/>
      <dgm:t>
        <a:bodyPr/>
        <a:lstStyle/>
        <a:p>
          <a:endParaRPr lang="en-US"/>
        </a:p>
      </dgm:t>
    </dgm:pt>
    <dgm:pt modelId="{C4D9B955-EAD4-4FE2-B034-0338A87F5D1D}" type="sibTrans" cxnId="{C40A1E2F-006F-4F4A-9661-8E6C9E8296EB}">
      <dgm:prSet/>
      <dgm:spPr/>
      <dgm:t>
        <a:bodyPr/>
        <a:lstStyle/>
        <a:p>
          <a:endParaRPr lang="en-US"/>
        </a:p>
      </dgm:t>
    </dgm:pt>
    <dgm:pt modelId="{DEE4FA77-ED2D-4B16-A456-E52F02EAE348}" type="pres">
      <dgm:prSet presAssocID="{9B0E542B-59E3-4729-9AF4-EDA57B83729A}" presName="Name0" presStyleCnt="0">
        <dgm:presLayoutVars>
          <dgm:chMax val="5"/>
          <dgm:chPref val="5"/>
          <dgm:dir/>
          <dgm:animLvl val="lvl"/>
        </dgm:presLayoutVars>
      </dgm:prSet>
      <dgm:spPr/>
      <dgm:t>
        <a:bodyPr/>
        <a:lstStyle/>
        <a:p>
          <a:endParaRPr lang="en-US"/>
        </a:p>
      </dgm:t>
    </dgm:pt>
    <dgm:pt modelId="{8C527D7F-A53C-4D57-A3D1-4EAEDE0D4E69}" type="pres">
      <dgm:prSet presAssocID="{D3ED576D-9F59-44F8-884A-5045E7125C8C}" presName="parentText1" presStyleLbl="node1" presStyleIdx="0" presStyleCnt="1">
        <dgm:presLayoutVars>
          <dgm:chMax/>
          <dgm:chPref val="3"/>
          <dgm:bulletEnabled val="1"/>
        </dgm:presLayoutVars>
      </dgm:prSet>
      <dgm:spPr/>
      <dgm:t>
        <a:bodyPr/>
        <a:lstStyle/>
        <a:p>
          <a:endParaRPr lang="en-US"/>
        </a:p>
      </dgm:t>
    </dgm:pt>
    <dgm:pt modelId="{D36E9F88-0CBC-4BF4-A58A-D7A8731B7B28}" type="pres">
      <dgm:prSet presAssocID="{D3ED576D-9F59-44F8-884A-5045E7125C8C}" presName="childText1" presStyleLbl="solidAlignAcc1" presStyleIdx="0" presStyleCnt="1">
        <dgm:presLayoutVars>
          <dgm:chMax val="0"/>
          <dgm:chPref val="0"/>
          <dgm:bulletEnabled val="1"/>
        </dgm:presLayoutVars>
      </dgm:prSet>
      <dgm:spPr/>
      <dgm:t>
        <a:bodyPr/>
        <a:lstStyle/>
        <a:p>
          <a:endParaRPr lang="en-US"/>
        </a:p>
      </dgm:t>
    </dgm:pt>
  </dgm:ptLst>
  <dgm:cxnLst>
    <dgm:cxn modelId="{DE9B3120-E427-496B-BDDD-9338951000A7}" srcId="{D3ED576D-9F59-44F8-884A-5045E7125C8C}" destId="{ACA134C4-F7BB-48A6-9A47-48558BF8FA96}" srcOrd="2" destOrd="0" parTransId="{0B73DD6E-FBC5-4FB0-8FD2-D595A2AAE71E}" sibTransId="{DCC90280-C88B-4D03-AE40-AD54F56ED420}"/>
    <dgm:cxn modelId="{44BC93DC-0D3C-4C91-972C-7686AB05344D}" srcId="{D3ED576D-9F59-44F8-884A-5045E7125C8C}" destId="{38A9B834-522F-468F-8A2B-82A67374E447}" srcOrd="0" destOrd="0" parTransId="{6E36B973-FA66-407B-9720-F5D5594107B5}" sibTransId="{E5D61AD8-233F-4F2A-9042-13DF872046C3}"/>
    <dgm:cxn modelId="{7F696EDE-3D2E-4C43-A186-E624444708A3}" type="presOf" srcId="{38A9B834-522F-468F-8A2B-82A67374E447}" destId="{D36E9F88-0CBC-4BF4-A58A-D7A8731B7B28}" srcOrd="0" destOrd="0" presId="urn:microsoft.com/office/officeart/2009/3/layout/IncreasingArrowsProcess"/>
    <dgm:cxn modelId="{E3536671-7296-44EE-A3AD-3010CB606116}" type="presOf" srcId="{A1826769-4628-4514-A099-075B1CFC9E26}" destId="{D36E9F88-0CBC-4BF4-A58A-D7A8731B7B28}" srcOrd="0" destOrd="6" presId="urn:microsoft.com/office/officeart/2009/3/layout/IncreasingArrowsProcess"/>
    <dgm:cxn modelId="{D9610F69-84FC-471E-9174-7F451A3BEA07}" srcId="{9B0E542B-59E3-4729-9AF4-EDA57B83729A}" destId="{D3ED576D-9F59-44F8-884A-5045E7125C8C}" srcOrd="0" destOrd="0" parTransId="{2AA442D7-939A-43F8-95BD-EDCE654A28FE}" sibTransId="{78974545-F3A7-4A50-8235-791AF286993E}"/>
    <dgm:cxn modelId="{8FC272AE-85FF-4929-AE3B-6C960379E713}" type="presOf" srcId="{9B0E542B-59E3-4729-9AF4-EDA57B83729A}" destId="{DEE4FA77-ED2D-4B16-A456-E52F02EAE348}" srcOrd="0" destOrd="0" presId="urn:microsoft.com/office/officeart/2009/3/layout/IncreasingArrowsProcess"/>
    <dgm:cxn modelId="{0B04A325-7F83-4B18-B611-E17CC4450A2A}" type="presOf" srcId="{ACA134C4-F7BB-48A6-9A47-48558BF8FA96}" destId="{D36E9F88-0CBC-4BF4-A58A-D7A8731B7B28}" srcOrd="0" destOrd="2" presId="urn:microsoft.com/office/officeart/2009/3/layout/IncreasingArrowsProcess"/>
    <dgm:cxn modelId="{54CAE87D-5F4D-44A6-BA38-570CCD5A0D22}" type="presOf" srcId="{9C2A23DF-C8B2-40E9-9522-66317B3965E6}" destId="{D36E9F88-0CBC-4BF4-A58A-D7A8731B7B28}" srcOrd="0" destOrd="4" presId="urn:microsoft.com/office/officeart/2009/3/layout/IncreasingArrowsProcess"/>
    <dgm:cxn modelId="{53351C97-3FED-43FF-9554-0581BA2A4B41}" srcId="{D3ED576D-9F59-44F8-884A-5045E7125C8C}" destId="{70ED681C-150F-46C1-8A85-540021BB666A}" srcOrd="1" destOrd="0" parTransId="{0102DF61-2B42-4858-A56C-77A5FEC3465B}" sibTransId="{BDB778B6-E9DE-4A01-8763-1BB4AA85479B}"/>
    <dgm:cxn modelId="{A4AAF0D1-5DB1-4F3E-AEB1-732B37C2F875}" type="presOf" srcId="{D3ED576D-9F59-44F8-884A-5045E7125C8C}" destId="{8C527D7F-A53C-4D57-A3D1-4EAEDE0D4E69}" srcOrd="0" destOrd="0" presId="urn:microsoft.com/office/officeart/2009/3/layout/IncreasingArrowsProcess"/>
    <dgm:cxn modelId="{38F37EEA-C83D-40B7-9D75-B61680CE6E7F}" type="presOf" srcId="{BE257030-4033-4A41-8828-187970F364DA}" destId="{D36E9F88-0CBC-4BF4-A58A-D7A8731B7B28}" srcOrd="0" destOrd="3" presId="urn:microsoft.com/office/officeart/2009/3/layout/IncreasingArrowsProcess"/>
    <dgm:cxn modelId="{8F7D9129-4F88-45D4-850E-A41151C5ED9C}" srcId="{D3ED576D-9F59-44F8-884A-5045E7125C8C}" destId="{9C2A23DF-C8B2-40E9-9522-66317B3965E6}" srcOrd="4" destOrd="0" parTransId="{C5216358-1134-4BB3-A5DF-796020071E28}" sibTransId="{8A7C278E-F98B-4DB7-BEAD-72F4BC9D05E9}"/>
    <dgm:cxn modelId="{8FCF3471-0D57-4476-9F64-1018AC16BFE9}" type="presOf" srcId="{1B1F7D8F-C8C7-4E53-97CA-2CD1A76808D6}" destId="{D36E9F88-0CBC-4BF4-A58A-D7A8731B7B28}" srcOrd="0" destOrd="5" presId="urn:microsoft.com/office/officeart/2009/3/layout/IncreasingArrowsProcess"/>
    <dgm:cxn modelId="{EFA0B3E8-B194-43F8-93EF-F88B4C0C0631}" srcId="{D3ED576D-9F59-44F8-884A-5045E7125C8C}" destId="{1B1F7D8F-C8C7-4E53-97CA-2CD1A76808D6}" srcOrd="5" destOrd="0" parTransId="{43488CEE-CF1F-4D39-886B-639C47A5700C}" sibTransId="{926076D8-E6B8-4E97-A51A-3AC1B148DDA1}"/>
    <dgm:cxn modelId="{514AED27-A64E-486B-8737-C0D6DF13AB86}" type="presOf" srcId="{70ED681C-150F-46C1-8A85-540021BB666A}" destId="{D36E9F88-0CBC-4BF4-A58A-D7A8731B7B28}" srcOrd="0" destOrd="1" presId="urn:microsoft.com/office/officeart/2009/3/layout/IncreasingArrowsProcess"/>
    <dgm:cxn modelId="{493CD8D7-AFDD-4A46-A241-75156E1F0881}" srcId="{D3ED576D-9F59-44F8-884A-5045E7125C8C}" destId="{BE257030-4033-4A41-8828-187970F364DA}" srcOrd="3" destOrd="0" parTransId="{1E3F7167-9C75-4C09-ADE5-ADCCB83F547E}" sibTransId="{BBF4D48C-C9DA-440A-9B56-8FA46960CDE1}"/>
    <dgm:cxn modelId="{C40A1E2F-006F-4F4A-9661-8E6C9E8296EB}" srcId="{D3ED576D-9F59-44F8-884A-5045E7125C8C}" destId="{A1826769-4628-4514-A099-075B1CFC9E26}" srcOrd="6" destOrd="0" parTransId="{C87124AD-7907-4655-B35F-0D67A02EC115}" sibTransId="{C4D9B955-EAD4-4FE2-B034-0338A87F5D1D}"/>
    <dgm:cxn modelId="{C2C2FCAE-18B3-4AE0-97D9-8EAAA55A8F2B}" type="presParOf" srcId="{DEE4FA77-ED2D-4B16-A456-E52F02EAE348}" destId="{8C527D7F-A53C-4D57-A3D1-4EAEDE0D4E69}" srcOrd="0" destOrd="0" presId="urn:microsoft.com/office/officeart/2009/3/layout/IncreasingArrowsProcess"/>
    <dgm:cxn modelId="{36DA646E-DE1C-4054-8FBF-3AF07F37710C}" type="presParOf" srcId="{DEE4FA77-ED2D-4B16-A456-E52F02EAE348}" destId="{D36E9F88-0CBC-4BF4-A58A-D7A8731B7B28}" srcOrd="1" destOrd="0" presId="urn:microsoft.com/office/officeart/2009/3/layout/IncreasingArrowsProcess"/>
  </dgm:cxnLst>
  <dgm:bg/>
  <dgm:whole/>
</dgm:dataModel>
</file>

<file path=ppt/diagrams/data34.xml><?xml version="1.0" encoding="utf-8"?>
<dgm:dataModel xmlns:dgm="http://schemas.openxmlformats.org/drawingml/2006/diagram" xmlns:a="http://schemas.openxmlformats.org/drawingml/2006/main">
  <dgm:ptLst>
    <dgm:pt modelId="{1F36FDF8-B7B4-4046-B1D7-7954546D8392}"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IN"/>
        </a:p>
      </dgm:t>
    </dgm:pt>
    <dgm:pt modelId="{5A31B6A8-9623-4D36-981C-D91AB8984D2B}">
      <dgm:prSet/>
      <dgm:spPr/>
      <dgm:t>
        <a:bodyPr/>
        <a:lstStyle/>
        <a:p>
          <a:pPr rtl="0"/>
          <a:r>
            <a:rPr lang="en-IN" dirty="0" smtClean="0"/>
            <a:t>MARKETING MIX</a:t>
          </a:r>
          <a:endParaRPr lang="en-IN" dirty="0"/>
        </a:p>
      </dgm:t>
    </dgm:pt>
    <dgm:pt modelId="{ABC2A4C3-689E-4A50-B8E7-1262697ACE5E}" type="parTrans" cxnId="{4D7FA8F4-2F60-4DFD-8A38-5E51C0BC1604}">
      <dgm:prSet/>
      <dgm:spPr/>
      <dgm:t>
        <a:bodyPr/>
        <a:lstStyle/>
        <a:p>
          <a:endParaRPr lang="en-IN"/>
        </a:p>
      </dgm:t>
    </dgm:pt>
    <dgm:pt modelId="{ED68D9A4-2049-45D4-AD28-6512E17A61E9}" type="sibTrans" cxnId="{4D7FA8F4-2F60-4DFD-8A38-5E51C0BC1604}">
      <dgm:prSet/>
      <dgm:spPr/>
      <dgm:t>
        <a:bodyPr/>
        <a:lstStyle/>
        <a:p>
          <a:endParaRPr lang="en-IN"/>
        </a:p>
      </dgm:t>
    </dgm:pt>
    <dgm:pt modelId="{3A0D5EBE-A2F7-4265-975C-CA316F726648}" type="pres">
      <dgm:prSet presAssocID="{1F36FDF8-B7B4-4046-B1D7-7954546D8392}" presName="linear" presStyleCnt="0">
        <dgm:presLayoutVars>
          <dgm:animLvl val="lvl"/>
          <dgm:resizeHandles val="exact"/>
        </dgm:presLayoutVars>
      </dgm:prSet>
      <dgm:spPr/>
      <dgm:t>
        <a:bodyPr/>
        <a:lstStyle/>
        <a:p>
          <a:endParaRPr lang="en-IN"/>
        </a:p>
      </dgm:t>
    </dgm:pt>
    <dgm:pt modelId="{EA6FFBC7-1BDA-4CA0-A2BC-6AD0156FE677}" type="pres">
      <dgm:prSet presAssocID="{5A31B6A8-9623-4D36-981C-D91AB8984D2B}" presName="parentText" presStyleLbl="node1" presStyleIdx="0" presStyleCnt="1">
        <dgm:presLayoutVars>
          <dgm:chMax val="0"/>
          <dgm:bulletEnabled val="1"/>
        </dgm:presLayoutVars>
      </dgm:prSet>
      <dgm:spPr/>
      <dgm:t>
        <a:bodyPr/>
        <a:lstStyle/>
        <a:p>
          <a:endParaRPr lang="en-IN"/>
        </a:p>
      </dgm:t>
    </dgm:pt>
  </dgm:ptLst>
  <dgm:cxnLst>
    <dgm:cxn modelId="{4D7FA8F4-2F60-4DFD-8A38-5E51C0BC1604}" srcId="{1F36FDF8-B7B4-4046-B1D7-7954546D8392}" destId="{5A31B6A8-9623-4D36-981C-D91AB8984D2B}" srcOrd="0" destOrd="0" parTransId="{ABC2A4C3-689E-4A50-B8E7-1262697ACE5E}" sibTransId="{ED68D9A4-2049-45D4-AD28-6512E17A61E9}"/>
    <dgm:cxn modelId="{643F2655-AD84-4C8D-A7CD-4BBD42ECE43A}" type="presOf" srcId="{5A31B6A8-9623-4D36-981C-D91AB8984D2B}" destId="{EA6FFBC7-1BDA-4CA0-A2BC-6AD0156FE677}" srcOrd="0" destOrd="0" presId="urn:microsoft.com/office/officeart/2005/8/layout/vList2"/>
    <dgm:cxn modelId="{21AB2089-B4DD-4DD8-B2F4-DCFCC6F64F95}" type="presOf" srcId="{1F36FDF8-B7B4-4046-B1D7-7954546D8392}" destId="{3A0D5EBE-A2F7-4265-975C-CA316F726648}" srcOrd="0" destOrd="0" presId="urn:microsoft.com/office/officeart/2005/8/layout/vList2"/>
    <dgm:cxn modelId="{53FC487D-15E8-4EDD-B73F-D48EF65E9431}" type="presParOf" srcId="{3A0D5EBE-A2F7-4265-975C-CA316F726648}" destId="{EA6FFBC7-1BDA-4CA0-A2BC-6AD0156FE677}" srcOrd="0" destOrd="0" presId="urn:microsoft.com/office/officeart/2005/8/layout/vList2"/>
  </dgm:cxnLst>
  <dgm:bg/>
  <dgm:whole/>
</dgm:dataModel>
</file>

<file path=ppt/diagrams/data35.xml><?xml version="1.0" encoding="utf-8"?>
<dgm:dataModel xmlns:dgm="http://schemas.openxmlformats.org/drawingml/2006/diagram" xmlns:a="http://schemas.openxmlformats.org/drawingml/2006/main">
  <dgm:ptLst>
    <dgm:pt modelId="{D2CDAC55-4B7A-42FF-8DB3-933E653E5CC6}" type="doc">
      <dgm:prSet loTypeId="urn:microsoft.com/office/officeart/2005/8/layout/vList2" loCatId="list" qsTypeId="urn:microsoft.com/office/officeart/2005/8/quickstyle/3d1" qsCatId="3D" csTypeId="urn:microsoft.com/office/officeart/2005/8/colors/colorful4" csCatId="colorful"/>
      <dgm:spPr/>
      <dgm:t>
        <a:bodyPr/>
        <a:lstStyle/>
        <a:p>
          <a:endParaRPr lang="en-IN"/>
        </a:p>
      </dgm:t>
    </dgm:pt>
    <dgm:pt modelId="{507E6023-5758-41E1-B27E-C8F52C9DAE27}">
      <dgm:prSet/>
      <dgm:spPr/>
      <dgm:t>
        <a:bodyPr/>
        <a:lstStyle/>
        <a:p>
          <a:pPr rtl="0"/>
          <a:r>
            <a:rPr lang="en-IN" dirty="0" smtClean="0"/>
            <a:t>It refers to a set of variables or key inputs which are necessary for the marketing of the firm</a:t>
          </a:r>
          <a:endParaRPr lang="en-IN" dirty="0"/>
        </a:p>
      </dgm:t>
    </dgm:pt>
    <dgm:pt modelId="{678FB3E6-5E2A-46AD-82FF-DB8162CA3D69}" type="parTrans" cxnId="{EADC0B6B-49BD-49B2-B3C4-A8C186B2228D}">
      <dgm:prSet/>
      <dgm:spPr/>
      <dgm:t>
        <a:bodyPr/>
        <a:lstStyle/>
        <a:p>
          <a:endParaRPr lang="en-IN"/>
        </a:p>
      </dgm:t>
    </dgm:pt>
    <dgm:pt modelId="{E22C98B6-A5C3-4BC5-B49B-0EA29EAF88A3}" type="sibTrans" cxnId="{EADC0B6B-49BD-49B2-B3C4-A8C186B2228D}">
      <dgm:prSet/>
      <dgm:spPr/>
      <dgm:t>
        <a:bodyPr/>
        <a:lstStyle/>
        <a:p>
          <a:endParaRPr lang="en-IN"/>
        </a:p>
      </dgm:t>
    </dgm:pt>
    <dgm:pt modelId="{2B320791-188F-4BF8-A0CD-06C638A6CCBA}">
      <dgm:prSet/>
      <dgm:spPr/>
      <dgm:t>
        <a:bodyPr/>
        <a:lstStyle/>
        <a:p>
          <a:pPr rtl="0"/>
          <a:r>
            <a:rPr lang="en-IN" dirty="0" smtClean="0"/>
            <a:t>They include four P’s ,namely product, price, place and promotion</a:t>
          </a:r>
          <a:endParaRPr lang="en-IN" dirty="0"/>
        </a:p>
      </dgm:t>
    </dgm:pt>
    <dgm:pt modelId="{216C6215-9FFB-4EEC-B81B-3D3E9545B5D6}" type="parTrans" cxnId="{702A513A-C47F-4676-B4CC-D98F35C01272}">
      <dgm:prSet/>
      <dgm:spPr/>
      <dgm:t>
        <a:bodyPr/>
        <a:lstStyle/>
        <a:p>
          <a:endParaRPr lang="en-IN"/>
        </a:p>
      </dgm:t>
    </dgm:pt>
    <dgm:pt modelId="{414EF48B-A79E-462F-8C3E-D227244A660A}" type="sibTrans" cxnId="{702A513A-C47F-4676-B4CC-D98F35C01272}">
      <dgm:prSet/>
      <dgm:spPr/>
      <dgm:t>
        <a:bodyPr/>
        <a:lstStyle/>
        <a:p>
          <a:endParaRPr lang="en-IN"/>
        </a:p>
      </dgm:t>
    </dgm:pt>
    <dgm:pt modelId="{6B65AE54-4200-44DA-9ED0-21A1349F91DA}">
      <dgm:prSet/>
      <dgm:spPr/>
      <dgm:t>
        <a:bodyPr/>
        <a:lstStyle/>
        <a:p>
          <a:pPr rtl="0"/>
          <a:r>
            <a:rPr lang="en-IN" dirty="0" smtClean="0"/>
            <a:t>In a service industry ,there are additional three P’s namely</a:t>
          </a:r>
          <a:endParaRPr lang="en-IN" dirty="0"/>
        </a:p>
      </dgm:t>
    </dgm:pt>
    <dgm:pt modelId="{916086AC-F876-4023-A032-117E33871BF0}" type="parTrans" cxnId="{2548FDE5-1623-41C7-88A9-6DD0F4D6BEA0}">
      <dgm:prSet/>
      <dgm:spPr/>
      <dgm:t>
        <a:bodyPr/>
        <a:lstStyle/>
        <a:p>
          <a:endParaRPr lang="en-IN"/>
        </a:p>
      </dgm:t>
    </dgm:pt>
    <dgm:pt modelId="{DEE23B07-9EF7-4F93-B4F7-324F1EC99C8B}" type="sibTrans" cxnId="{2548FDE5-1623-41C7-88A9-6DD0F4D6BEA0}">
      <dgm:prSet/>
      <dgm:spPr/>
      <dgm:t>
        <a:bodyPr/>
        <a:lstStyle/>
        <a:p>
          <a:endParaRPr lang="en-IN"/>
        </a:p>
      </dgm:t>
    </dgm:pt>
    <dgm:pt modelId="{DFF1E783-EE53-401C-884F-9C20AAD34C1B}">
      <dgm:prSet/>
      <dgm:spPr/>
      <dgm:t>
        <a:bodyPr/>
        <a:lstStyle/>
        <a:p>
          <a:pPr rtl="0"/>
          <a:r>
            <a:rPr lang="en-IN" dirty="0" smtClean="0"/>
            <a:t>Physical evidence </a:t>
          </a:r>
          <a:endParaRPr lang="en-IN" dirty="0"/>
        </a:p>
      </dgm:t>
    </dgm:pt>
    <dgm:pt modelId="{99671DA0-A6E7-4EE1-967B-51808762D74A}" type="parTrans" cxnId="{1F9DDF39-0663-4849-8CEB-62B6305E778D}">
      <dgm:prSet/>
      <dgm:spPr/>
      <dgm:t>
        <a:bodyPr/>
        <a:lstStyle/>
        <a:p>
          <a:endParaRPr lang="en-IN"/>
        </a:p>
      </dgm:t>
    </dgm:pt>
    <dgm:pt modelId="{D918BBDF-7DCC-402A-A39D-BD7E1BCEE657}" type="sibTrans" cxnId="{1F9DDF39-0663-4849-8CEB-62B6305E778D}">
      <dgm:prSet/>
      <dgm:spPr/>
      <dgm:t>
        <a:bodyPr/>
        <a:lstStyle/>
        <a:p>
          <a:endParaRPr lang="en-IN"/>
        </a:p>
      </dgm:t>
    </dgm:pt>
    <dgm:pt modelId="{B7FA41B4-9587-4019-8A50-2B068DA53D12}">
      <dgm:prSet/>
      <dgm:spPr/>
      <dgm:t>
        <a:bodyPr/>
        <a:lstStyle/>
        <a:p>
          <a:pPr rtl="0"/>
          <a:r>
            <a:rPr lang="en-IN" dirty="0" smtClean="0"/>
            <a:t>Process</a:t>
          </a:r>
          <a:endParaRPr lang="en-IN" dirty="0"/>
        </a:p>
      </dgm:t>
    </dgm:pt>
    <dgm:pt modelId="{94A99A0D-634D-4CDB-8906-DEF9B76C0AF0}" type="parTrans" cxnId="{B1BB30B0-CC28-4D17-A314-6966AB68515B}">
      <dgm:prSet/>
      <dgm:spPr/>
      <dgm:t>
        <a:bodyPr/>
        <a:lstStyle/>
        <a:p>
          <a:endParaRPr lang="en-IN"/>
        </a:p>
      </dgm:t>
    </dgm:pt>
    <dgm:pt modelId="{FE33A118-F059-4D1D-8CAF-A4F2EF08FAD6}" type="sibTrans" cxnId="{B1BB30B0-CC28-4D17-A314-6966AB68515B}">
      <dgm:prSet/>
      <dgm:spPr/>
      <dgm:t>
        <a:bodyPr/>
        <a:lstStyle/>
        <a:p>
          <a:endParaRPr lang="en-IN"/>
        </a:p>
      </dgm:t>
    </dgm:pt>
    <dgm:pt modelId="{20465A66-D559-4D5C-BE5C-7C0458DF3296}">
      <dgm:prSet/>
      <dgm:spPr/>
      <dgm:t>
        <a:bodyPr/>
        <a:lstStyle/>
        <a:p>
          <a:pPr rtl="0"/>
          <a:r>
            <a:rPr lang="en-IN" dirty="0" smtClean="0"/>
            <a:t>People</a:t>
          </a:r>
          <a:endParaRPr lang="en-IN" dirty="0"/>
        </a:p>
      </dgm:t>
    </dgm:pt>
    <dgm:pt modelId="{DBB6C117-150E-49F9-A9E0-F3C9445E6C2A}" type="parTrans" cxnId="{33D9C342-E11D-420F-A255-C8762B4701CE}">
      <dgm:prSet/>
      <dgm:spPr/>
      <dgm:t>
        <a:bodyPr/>
        <a:lstStyle/>
        <a:p>
          <a:endParaRPr lang="en-IN"/>
        </a:p>
      </dgm:t>
    </dgm:pt>
    <dgm:pt modelId="{0D8802D7-19FF-4CCC-9CC4-6E54C4D146FE}" type="sibTrans" cxnId="{33D9C342-E11D-420F-A255-C8762B4701CE}">
      <dgm:prSet/>
      <dgm:spPr/>
      <dgm:t>
        <a:bodyPr/>
        <a:lstStyle/>
        <a:p>
          <a:endParaRPr lang="en-IN"/>
        </a:p>
      </dgm:t>
    </dgm:pt>
    <dgm:pt modelId="{6221575A-76EC-4535-A182-1F3A534D6FBB}" type="pres">
      <dgm:prSet presAssocID="{D2CDAC55-4B7A-42FF-8DB3-933E653E5CC6}" presName="linear" presStyleCnt="0">
        <dgm:presLayoutVars>
          <dgm:animLvl val="lvl"/>
          <dgm:resizeHandles val="exact"/>
        </dgm:presLayoutVars>
      </dgm:prSet>
      <dgm:spPr/>
      <dgm:t>
        <a:bodyPr/>
        <a:lstStyle/>
        <a:p>
          <a:endParaRPr lang="en-IN"/>
        </a:p>
      </dgm:t>
    </dgm:pt>
    <dgm:pt modelId="{C4C71039-B550-472F-9623-D0E0C9AC098E}" type="pres">
      <dgm:prSet presAssocID="{507E6023-5758-41E1-B27E-C8F52C9DAE27}" presName="parentText" presStyleLbl="node1" presStyleIdx="0" presStyleCnt="3">
        <dgm:presLayoutVars>
          <dgm:chMax val="0"/>
          <dgm:bulletEnabled val="1"/>
        </dgm:presLayoutVars>
      </dgm:prSet>
      <dgm:spPr/>
      <dgm:t>
        <a:bodyPr/>
        <a:lstStyle/>
        <a:p>
          <a:endParaRPr lang="en-IN"/>
        </a:p>
      </dgm:t>
    </dgm:pt>
    <dgm:pt modelId="{BE94D8FE-6604-4E58-9675-7ECB147421C8}" type="pres">
      <dgm:prSet presAssocID="{E22C98B6-A5C3-4BC5-B49B-0EA29EAF88A3}" presName="spacer" presStyleCnt="0"/>
      <dgm:spPr/>
    </dgm:pt>
    <dgm:pt modelId="{59D92594-7850-4947-AF57-CEBC09C517D5}" type="pres">
      <dgm:prSet presAssocID="{2B320791-188F-4BF8-A0CD-06C638A6CCBA}" presName="parentText" presStyleLbl="node1" presStyleIdx="1" presStyleCnt="3">
        <dgm:presLayoutVars>
          <dgm:chMax val="0"/>
          <dgm:bulletEnabled val="1"/>
        </dgm:presLayoutVars>
      </dgm:prSet>
      <dgm:spPr/>
      <dgm:t>
        <a:bodyPr/>
        <a:lstStyle/>
        <a:p>
          <a:endParaRPr lang="en-IN"/>
        </a:p>
      </dgm:t>
    </dgm:pt>
    <dgm:pt modelId="{DF853323-E080-45C2-8B62-1B2F9A6C7A1A}" type="pres">
      <dgm:prSet presAssocID="{414EF48B-A79E-462F-8C3E-D227244A660A}" presName="spacer" presStyleCnt="0"/>
      <dgm:spPr/>
    </dgm:pt>
    <dgm:pt modelId="{2EE2C7D3-F718-4FB6-BB16-342113DC69BB}" type="pres">
      <dgm:prSet presAssocID="{6B65AE54-4200-44DA-9ED0-21A1349F91DA}" presName="parentText" presStyleLbl="node1" presStyleIdx="2" presStyleCnt="3">
        <dgm:presLayoutVars>
          <dgm:chMax val="0"/>
          <dgm:bulletEnabled val="1"/>
        </dgm:presLayoutVars>
      </dgm:prSet>
      <dgm:spPr/>
      <dgm:t>
        <a:bodyPr/>
        <a:lstStyle/>
        <a:p>
          <a:endParaRPr lang="en-IN"/>
        </a:p>
      </dgm:t>
    </dgm:pt>
    <dgm:pt modelId="{36C70451-82EC-4C25-92E8-DE298BB9FA3E}" type="pres">
      <dgm:prSet presAssocID="{6B65AE54-4200-44DA-9ED0-21A1349F91DA}" presName="childText" presStyleLbl="revTx" presStyleIdx="0" presStyleCnt="1">
        <dgm:presLayoutVars>
          <dgm:bulletEnabled val="1"/>
        </dgm:presLayoutVars>
      </dgm:prSet>
      <dgm:spPr/>
      <dgm:t>
        <a:bodyPr/>
        <a:lstStyle/>
        <a:p>
          <a:endParaRPr lang="en-IN"/>
        </a:p>
      </dgm:t>
    </dgm:pt>
  </dgm:ptLst>
  <dgm:cxnLst>
    <dgm:cxn modelId="{702A513A-C47F-4676-B4CC-D98F35C01272}" srcId="{D2CDAC55-4B7A-42FF-8DB3-933E653E5CC6}" destId="{2B320791-188F-4BF8-A0CD-06C638A6CCBA}" srcOrd="1" destOrd="0" parTransId="{216C6215-9FFB-4EEC-B81B-3D3E9545B5D6}" sibTransId="{414EF48B-A79E-462F-8C3E-D227244A660A}"/>
    <dgm:cxn modelId="{33D9C342-E11D-420F-A255-C8762B4701CE}" srcId="{6B65AE54-4200-44DA-9ED0-21A1349F91DA}" destId="{20465A66-D559-4D5C-BE5C-7C0458DF3296}" srcOrd="2" destOrd="0" parTransId="{DBB6C117-150E-49F9-A9E0-F3C9445E6C2A}" sibTransId="{0D8802D7-19FF-4CCC-9CC4-6E54C4D146FE}"/>
    <dgm:cxn modelId="{E5D75757-4860-4F2E-836C-7C5C3CBD771B}" type="presOf" srcId="{507E6023-5758-41E1-B27E-C8F52C9DAE27}" destId="{C4C71039-B550-472F-9623-D0E0C9AC098E}" srcOrd="0" destOrd="0" presId="urn:microsoft.com/office/officeart/2005/8/layout/vList2"/>
    <dgm:cxn modelId="{1F9DDF39-0663-4849-8CEB-62B6305E778D}" srcId="{6B65AE54-4200-44DA-9ED0-21A1349F91DA}" destId="{DFF1E783-EE53-401C-884F-9C20AAD34C1B}" srcOrd="0" destOrd="0" parTransId="{99671DA0-A6E7-4EE1-967B-51808762D74A}" sibTransId="{D918BBDF-7DCC-402A-A39D-BD7E1BCEE657}"/>
    <dgm:cxn modelId="{D100F62D-A776-4B77-AC29-9FBF8337834E}" type="presOf" srcId="{20465A66-D559-4D5C-BE5C-7C0458DF3296}" destId="{36C70451-82EC-4C25-92E8-DE298BB9FA3E}" srcOrd="0" destOrd="2" presId="urn:microsoft.com/office/officeart/2005/8/layout/vList2"/>
    <dgm:cxn modelId="{EB79E5EF-90F3-4D29-BDA2-2752A510781B}" type="presOf" srcId="{D2CDAC55-4B7A-42FF-8DB3-933E653E5CC6}" destId="{6221575A-76EC-4535-A182-1F3A534D6FBB}" srcOrd="0" destOrd="0" presId="urn:microsoft.com/office/officeart/2005/8/layout/vList2"/>
    <dgm:cxn modelId="{2548FDE5-1623-41C7-88A9-6DD0F4D6BEA0}" srcId="{D2CDAC55-4B7A-42FF-8DB3-933E653E5CC6}" destId="{6B65AE54-4200-44DA-9ED0-21A1349F91DA}" srcOrd="2" destOrd="0" parTransId="{916086AC-F876-4023-A032-117E33871BF0}" sibTransId="{DEE23B07-9EF7-4F93-B4F7-324F1EC99C8B}"/>
    <dgm:cxn modelId="{F3FA8B7E-9598-4B02-82EA-DAC26CA7B445}" type="presOf" srcId="{2B320791-188F-4BF8-A0CD-06C638A6CCBA}" destId="{59D92594-7850-4947-AF57-CEBC09C517D5}" srcOrd="0" destOrd="0" presId="urn:microsoft.com/office/officeart/2005/8/layout/vList2"/>
    <dgm:cxn modelId="{991C56A0-E111-472B-BA0E-AAF1916373A2}" type="presOf" srcId="{DFF1E783-EE53-401C-884F-9C20AAD34C1B}" destId="{36C70451-82EC-4C25-92E8-DE298BB9FA3E}" srcOrd="0" destOrd="0" presId="urn:microsoft.com/office/officeart/2005/8/layout/vList2"/>
    <dgm:cxn modelId="{B1BB30B0-CC28-4D17-A314-6966AB68515B}" srcId="{6B65AE54-4200-44DA-9ED0-21A1349F91DA}" destId="{B7FA41B4-9587-4019-8A50-2B068DA53D12}" srcOrd="1" destOrd="0" parTransId="{94A99A0D-634D-4CDB-8906-DEF9B76C0AF0}" sibTransId="{FE33A118-F059-4D1D-8CAF-A4F2EF08FAD6}"/>
    <dgm:cxn modelId="{019647E0-BFE1-4BDA-8B3B-BB97CA0D8DA9}" type="presOf" srcId="{6B65AE54-4200-44DA-9ED0-21A1349F91DA}" destId="{2EE2C7D3-F718-4FB6-BB16-342113DC69BB}" srcOrd="0" destOrd="0" presId="urn:microsoft.com/office/officeart/2005/8/layout/vList2"/>
    <dgm:cxn modelId="{EADC0B6B-49BD-49B2-B3C4-A8C186B2228D}" srcId="{D2CDAC55-4B7A-42FF-8DB3-933E653E5CC6}" destId="{507E6023-5758-41E1-B27E-C8F52C9DAE27}" srcOrd="0" destOrd="0" parTransId="{678FB3E6-5E2A-46AD-82FF-DB8162CA3D69}" sibTransId="{E22C98B6-A5C3-4BC5-B49B-0EA29EAF88A3}"/>
    <dgm:cxn modelId="{634D0ABF-5B1B-4E0B-819A-6F6F106669BF}" type="presOf" srcId="{B7FA41B4-9587-4019-8A50-2B068DA53D12}" destId="{36C70451-82EC-4C25-92E8-DE298BB9FA3E}" srcOrd="0" destOrd="1" presId="urn:microsoft.com/office/officeart/2005/8/layout/vList2"/>
    <dgm:cxn modelId="{CF9A0462-9E28-4D4E-B793-053E151CF9BC}" type="presParOf" srcId="{6221575A-76EC-4535-A182-1F3A534D6FBB}" destId="{C4C71039-B550-472F-9623-D0E0C9AC098E}" srcOrd="0" destOrd="0" presId="urn:microsoft.com/office/officeart/2005/8/layout/vList2"/>
    <dgm:cxn modelId="{9B2C913A-E7FF-45F2-9721-8901FD7C8405}" type="presParOf" srcId="{6221575A-76EC-4535-A182-1F3A534D6FBB}" destId="{BE94D8FE-6604-4E58-9675-7ECB147421C8}" srcOrd="1" destOrd="0" presId="urn:microsoft.com/office/officeart/2005/8/layout/vList2"/>
    <dgm:cxn modelId="{1D4C066B-4E1A-45DF-A798-51F40D0E82A8}" type="presParOf" srcId="{6221575A-76EC-4535-A182-1F3A534D6FBB}" destId="{59D92594-7850-4947-AF57-CEBC09C517D5}" srcOrd="2" destOrd="0" presId="urn:microsoft.com/office/officeart/2005/8/layout/vList2"/>
    <dgm:cxn modelId="{D69C2AC2-9EA6-4018-B440-CEA8425E2C03}" type="presParOf" srcId="{6221575A-76EC-4535-A182-1F3A534D6FBB}" destId="{DF853323-E080-45C2-8B62-1B2F9A6C7A1A}" srcOrd="3" destOrd="0" presId="urn:microsoft.com/office/officeart/2005/8/layout/vList2"/>
    <dgm:cxn modelId="{35603C48-40F0-45CB-9C62-B4B82BCCFBC6}" type="presParOf" srcId="{6221575A-76EC-4535-A182-1F3A534D6FBB}" destId="{2EE2C7D3-F718-4FB6-BB16-342113DC69BB}" srcOrd="4" destOrd="0" presId="urn:microsoft.com/office/officeart/2005/8/layout/vList2"/>
    <dgm:cxn modelId="{D1A79EB2-95A4-4345-9B73-38EFA3EF6FD0}" type="presParOf" srcId="{6221575A-76EC-4535-A182-1F3A534D6FBB}" destId="{36C70451-82EC-4C25-92E8-DE298BB9FA3E}" srcOrd="5"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5A9DECF4-01E9-4E5A-8CB4-0F41D22D449C}"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US"/>
        </a:p>
      </dgm:t>
    </dgm:pt>
    <dgm:pt modelId="{307D593A-2D6F-4322-9B8B-41E37D2C9621}">
      <dgm:prSet/>
      <dgm:spPr/>
      <dgm:t>
        <a:bodyPr/>
        <a:lstStyle/>
        <a:p>
          <a:pPr rtl="0"/>
          <a:r>
            <a:rPr lang="en-US" dirty="0" smtClean="0"/>
            <a:t> MACRO-ENVIRONMENT</a:t>
          </a:r>
          <a:endParaRPr lang="en-US" dirty="0"/>
        </a:p>
      </dgm:t>
    </dgm:pt>
    <dgm:pt modelId="{328853FF-B715-4328-B855-AF39DD80367B}" type="parTrans" cxnId="{245ADF50-F070-49BE-94C5-CA39EA9770CE}">
      <dgm:prSet/>
      <dgm:spPr/>
      <dgm:t>
        <a:bodyPr/>
        <a:lstStyle/>
        <a:p>
          <a:endParaRPr lang="en-US"/>
        </a:p>
      </dgm:t>
    </dgm:pt>
    <dgm:pt modelId="{D3BE7B27-6482-4F12-AAD7-C5D9777720A2}" type="sibTrans" cxnId="{245ADF50-F070-49BE-94C5-CA39EA9770CE}">
      <dgm:prSet/>
      <dgm:spPr/>
      <dgm:t>
        <a:bodyPr/>
        <a:lstStyle/>
        <a:p>
          <a:endParaRPr lang="en-US"/>
        </a:p>
      </dgm:t>
    </dgm:pt>
    <dgm:pt modelId="{6B2C165E-1CB7-4E82-B102-E955AD5895AA}" type="pres">
      <dgm:prSet presAssocID="{5A9DECF4-01E9-4E5A-8CB4-0F41D22D449C}" presName="linear" presStyleCnt="0">
        <dgm:presLayoutVars>
          <dgm:animLvl val="lvl"/>
          <dgm:resizeHandles val="exact"/>
        </dgm:presLayoutVars>
      </dgm:prSet>
      <dgm:spPr/>
      <dgm:t>
        <a:bodyPr/>
        <a:lstStyle/>
        <a:p>
          <a:endParaRPr lang="en-US"/>
        </a:p>
      </dgm:t>
    </dgm:pt>
    <dgm:pt modelId="{AFAD37F0-8249-40E0-8025-9D81320BCFCE}" type="pres">
      <dgm:prSet presAssocID="{307D593A-2D6F-4322-9B8B-41E37D2C9621}" presName="parentText" presStyleLbl="node1" presStyleIdx="0" presStyleCnt="1">
        <dgm:presLayoutVars>
          <dgm:chMax val="0"/>
          <dgm:bulletEnabled val="1"/>
        </dgm:presLayoutVars>
      </dgm:prSet>
      <dgm:spPr/>
      <dgm:t>
        <a:bodyPr/>
        <a:lstStyle/>
        <a:p>
          <a:endParaRPr lang="en-US"/>
        </a:p>
      </dgm:t>
    </dgm:pt>
  </dgm:ptLst>
  <dgm:cxnLst>
    <dgm:cxn modelId="{942E341E-2B3B-472A-8A21-5D2FA6227FA7}" type="presOf" srcId="{307D593A-2D6F-4322-9B8B-41E37D2C9621}" destId="{AFAD37F0-8249-40E0-8025-9D81320BCFCE}" srcOrd="0" destOrd="0" presId="urn:microsoft.com/office/officeart/2005/8/layout/vList2"/>
    <dgm:cxn modelId="{245ADF50-F070-49BE-94C5-CA39EA9770CE}" srcId="{5A9DECF4-01E9-4E5A-8CB4-0F41D22D449C}" destId="{307D593A-2D6F-4322-9B8B-41E37D2C9621}" srcOrd="0" destOrd="0" parTransId="{328853FF-B715-4328-B855-AF39DD80367B}" sibTransId="{D3BE7B27-6482-4F12-AAD7-C5D9777720A2}"/>
    <dgm:cxn modelId="{3ACC36E9-2649-4038-B546-9E6A436483A5}" type="presOf" srcId="{5A9DECF4-01E9-4E5A-8CB4-0F41D22D449C}" destId="{6B2C165E-1CB7-4E82-B102-E955AD5895AA}" srcOrd="0" destOrd="0" presId="urn:microsoft.com/office/officeart/2005/8/layout/vList2"/>
    <dgm:cxn modelId="{0DC8B1E5-A6D2-4970-9E6F-446DAB901A41}" type="presParOf" srcId="{6B2C165E-1CB7-4E82-B102-E955AD5895AA}" destId="{AFAD37F0-8249-40E0-8025-9D81320BCFCE}"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DCBA5977-4CF3-4E75-9F21-DC97B6031BF9}" type="doc">
      <dgm:prSet loTypeId="urn:microsoft.com/office/officeart/2008/layout/HorizontalMultiLevelHierarchy" loCatId="hierarchy" qsTypeId="urn:microsoft.com/office/officeart/2005/8/quickstyle/3d1" qsCatId="3D" csTypeId="urn:microsoft.com/office/officeart/2005/8/colors/colorful5" csCatId="colorful"/>
      <dgm:spPr/>
      <dgm:t>
        <a:bodyPr/>
        <a:lstStyle/>
        <a:p>
          <a:endParaRPr lang="en-US"/>
        </a:p>
      </dgm:t>
    </dgm:pt>
    <dgm:pt modelId="{8F279A72-9A74-4A75-A291-B1B0530CF67C}">
      <dgm:prSet/>
      <dgm:spPr/>
      <dgm:t>
        <a:bodyPr/>
        <a:lstStyle/>
        <a:p>
          <a:pPr rtl="0"/>
          <a:r>
            <a:rPr lang="en-US" dirty="0" smtClean="0"/>
            <a:t>Macro environment</a:t>
          </a:r>
          <a:endParaRPr lang="en-US" dirty="0"/>
        </a:p>
      </dgm:t>
    </dgm:pt>
    <dgm:pt modelId="{97E26A73-B9E9-41AE-BDFF-FB3B179DFEE5}" type="parTrans" cxnId="{4A7BE1ED-0C67-4F05-9577-82D9B520981C}">
      <dgm:prSet/>
      <dgm:spPr/>
      <dgm:t>
        <a:bodyPr/>
        <a:lstStyle/>
        <a:p>
          <a:endParaRPr lang="en-US"/>
        </a:p>
      </dgm:t>
    </dgm:pt>
    <dgm:pt modelId="{86ACF934-FA23-4430-A142-96C0843BA8F0}" type="sibTrans" cxnId="{4A7BE1ED-0C67-4F05-9577-82D9B520981C}">
      <dgm:prSet/>
      <dgm:spPr/>
      <dgm:t>
        <a:bodyPr/>
        <a:lstStyle/>
        <a:p>
          <a:endParaRPr lang="en-US"/>
        </a:p>
      </dgm:t>
    </dgm:pt>
    <dgm:pt modelId="{98654009-9E49-40B7-A63B-65377C9DFAAF}">
      <dgm:prSet/>
      <dgm:spPr/>
      <dgm:t>
        <a:bodyPr/>
        <a:lstStyle/>
        <a:p>
          <a:pPr rtl="0"/>
          <a:r>
            <a:rPr lang="en-US" dirty="0" smtClean="0"/>
            <a:t>Demographic </a:t>
          </a:r>
          <a:endParaRPr lang="en-US" dirty="0"/>
        </a:p>
      </dgm:t>
    </dgm:pt>
    <dgm:pt modelId="{FDCAB37E-9A4F-4065-8991-0837623F4635}" type="parTrans" cxnId="{835EFBB0-4A25-43F8-8F48-257ADA3B1D5E}">
      <dgm:prSet/>
      <dgm:spPr/>
      <dgm:t>
        <a:bodyPr/>
        <a:lstStyle/>
        <a:p>
          <a:endParaRPr lang="en-US"/>
        </a:p>
      </dgm:t>
    </dgm:pt>
    <dgm:pt modelId="{63F4C6A5-EF39-4B63-9956-9200B9AAC740}" type="sibTrans" cxnId="{835EFBB0-4A25-43F8-8F48-257ADA3B1D5E}">
      <dgm:prSet/>
      <dgm:spPr/>
      <dgm:t>
        <a:bodyPr/>
        <a:lstStyle/>
        <a:p>
          <a:endParaRPr lang="en-US"/>
        </a:p>
      </dgm:t>
    </dgm:pt>
    <dgm:pt modelId="{E577CFDF-9CB4-4F0A-A287-01EEC95490F1}">
      <dgm:prSet/>
      <dgm:spPr/>
      <dgm:t>
        <a:bodyPr/>
        <a:lstStyle/>
        <a:p>
          <a:pPr rtl="0"/>
          <a:r>
            <a:rPr lang="en-US" dirty="0" smtClean="0"/>
            <a:t>Economic </a:t>
          </a:r>
          <a:endParaRPr lang="en-US" dirty="0"/>
        </a:p>
      </dgm:t>
    </dgm:pt>
    <dgm:pt modelId="{60D8EB6D-D37C-45F6-94B1-5B3DC5F2E067}" type="parTrans" cxnId="{28B381C6-3D38-4406-89D5-E70838980CB3}">
      <dgm:prSet/>
      <dgm:spPr/>
      <dgm:t>
        <a:bodyPr/>
        <a:lstStyle/>
        <a:p>
          <a:endParaRPr lang="en-US"/>
        </a:p>
      </dgm:t>
    </dgm:pt>
    <dgm:pt modelId="{59815524-F402-436E-BF94-02ADFA120DBF}" type="sibTrans" cxnId="{28B381C6-3D38-4406-89D5-E70838980CB3}">
      <dgm:prSet/>
      <dgm:spPr/>
      <dgm:t>
        <a:bodyPr/>
        <a:lstStyle/>
        <a:p>
          <a:endParaRPr lang="en-US"/>
        </a:p>
      </dgm:t>
    </dgm:pt>
    <dgm:pt modelId="{9DA11FE2-EA57-49FF-B497-0A80F1738DA8}">
      <dgm:prSet/>
      <dgm:spPr/>
      <dgm:t>
        <a:bodyPr/>
        <a:lstStyle/>
        <a:p>
          <a:pPr rtl="0"/>
          <a:r>
            <a:rPr lang="en-US" dirty="0" smtClean="0"/>
            <a:t>Natural</a:t>
          </a:r>
          <a:endParaRPr lang="en-US" dirty="0"/>
        </a:p>
      </dgm:t>
    </dgm:pt>
    <dgm:pt modelId="{FB0449CC-B162-4E5F-8883-69E2FD2489F2}" type="parTrans" cxnId="{EC0BE98E-25CC-4098-8D4C-B66D4047EB3F}">
      <dgm:prSet/>
      <dgm:spPr/>
      <dgm:t>
        <a:bodyPr/>
        <a:lstStyle/>
        <a:p>
          <a:endParaRPr lang="en-US"/>
        </a:p>
      </dgm:t>
    </dgm:pt>
    <dgm:pt modelId="{27737680-CFF2-4D8D-A2B9-429400C88068}" type="sibTrans" cxnId="{EC0BE98E-25CC-4098-8D4C-B66D4047EB3F}">
      <dgm:prSet/>
      <dgm:spPr/>
      <dgm:t>
        <a:bodyPr/>
        <a:lstStyle/>
        <a:p>
          <a:endParaRPr lang="en-US"/>
        </a:p>
      </dgm:t>
    </dgm:pt>
    <dgm:pt modelId="{F73BD2DD-7AED-42DC-93B2-1269E3BEBEEC}">
      <dgm:prSet/>
      <dgm:spPr/>
      <dgm:t>
        <a:bodyPr/>
        <a:lstStyle/>
        <a:p>
          <a:pPr rtl="0"/>
          <a:r>
            <a:rPr lang="en-US" dirty="0" smtClean="0"/>
            <a:t>Technological environment</a:t>
          </a:r>
          <a:endParaRPr lang="en-US" dirty="0"/>
        </a:p>
      </dgm:t>
    </dgm:pt>
    <dgm:pt modelId="{D507D52E-ED63-484F-AB4C-B231BA4A962D}" type="parTrans" cxnId="{DADAA718-7E08-4702-A486-F90051E18F44}">
      <dgm:prSet/>
      <dgm:spPr/>
      <dgm:t>
        <a:bodyPr/>
        <a:lstStyle/>
        <a:p>
          <a:endParaRPr lang="en-US"/>
        </a:p>
      </dgm:t>
    </dgm:pt>
    <dgm:pt modelId="{EA7CD312-15E6-48D6-8ED5-D270C481A40E}" type="sibTrans" cxnId="{DADAA718-7E08-4702-A486-F90051E18F44}">
      <dgm:prSet/>
      <dgm:spPr/>
      <dgm:t>
        <a:bodyPr/>
        <a:lstStyle/>
        <a:p>
          <a:endParaRPr lang="en-US"/>
        </a:p>
      </dgm:t>
    </dgm:pt>
    <dgm:pt modelId="{1EBA6B0E-2B0F-4FA8-9ECE-8A80F2776270}">
      <dgm:prSet/>
      <dgm:spPr/>
      <dgm:t>
        <a:bodyPr/>
        <a:lstStyle/>
        <a:p>
          <a:pPr rtl="0"/>
          <a:r>
            <a:rPr lang="en-US" dirty="0" smtClean="0"/>
            <a:t>Political </a:t>
          </a:r>
          <a:endParaRPr lang="en-US" dirty="0"/>
        </a:p>
      </dgm:t>
    </dgm:pt>
    <dgm:pt modelId="{D4537522-282B-47E2-AF0E-08047C2D05C3}" type="parTrans" cxnId="{2282178B-CA40-4004-B833-AD34DB54EE6B}">
      <dgm:prSet/>
      <dgm:spPr/>
      <dgm:t>
        <a:bodyPr/>
        <a:lstStyle/>
        <a:p>
          <a:endParaRPr lang="en-US"/>
        </a:p>
      </dgm:t>
    </dgm:pt>
    <dgm:pt modelId="{286475DF-AD73-40BD-8298-FBA2274BCCC1}" type="sibTrans" cxnId="{2282178B-CA40-4004-B833-AD34DB54EE6B}">
      <dgm:prSet/>
      <dgm:spPr/>
      <dgm:t>
        <a:bodyPr/>
        <a:lstStyle/>
        <a:p>
          <a:endParaRPr lang="en-US"/>
        </a:p>
      </dgm:t>
    </dgm:pt>
    <dgm:pt modelId="{F92ED2DE-E93E-4E9A-A2DB-86CF10D6C6DE}">
      <dgm:prSet/>
      <dgm:spPr/>
      <dgm:t>
        <a:bodyPr/>
        <a:lstStyle/>
        <a:p>
          <a:pPr rtl="0"/>
          <a:r>
            <a:rPr lang="en-US" dirty="0" smtClean="0"/>
            <a:t>Legal</a:t>
          </a:r>
          <a:endParaRPr lang="en-US" dirty="0"/>
        </a:p>
      </dgm:t>
    </dgm:pt>
    <dgm:pt modelId="{3F841AD4-C45B-441E-8141-A54902D59138}" type="parTrans" cxnId="{C3C3F208-7F4E-4358-8B4A-D30FC91320F6}">
      <dgm:prSet/>
      <dgm:spPr/>
      <dgm:t>
        <a:bodyPr/>
        <a:lstStyle/>
        <a:p>
          <a:endParaRPr lang="en-US"/>
        </a:p>
      </dgm:t>
    </dgm:pt>
    <dgm:pt modelId="{6386C4EA-6D72-4E31-B340-2FE42603FA1B}" type="sibTrans" cxnId="{C3C3F208-7F4E-4358-8B4A-D30FC91320F6}">
      <dgm:prSet/>
      <dgm:spPr/>
      <dgm:t>
        <a:bodyPr/>
        <a:lstStyle/>
        <a:p>
          <a:endParaRPr lang="en-US"/>
        </a:p>
      </dgm:t>
    </dgm:pt>
    <dgm:pt modelId="{F851A673-F5AB-4E3C-BCD1-742BD479E0CF}">
      <dgm:prSet/>
      <dgm:spPr/>
      <dgm:t>
        <a:bodyPr/>
        <a:lstStyle/>
        <a:p>
          <a:pPr rtl="0"/>
          <a:r>
            <a:rPr lang="en-US" dirty="0" smtClean="0"/>
            <a:t>Socio-cultural</a:t>
          </a:r>
          <a:endParaRPr lang="en-US" dirty="0"/>
        </a:p>
      </dgm:t>
    </dgm:pt>
    <dgm:pt modelId="{482F51D1-1875-4CC4-8778-85F1AA34791D}" type="parTrans" cxnId="{09E067CB-9998-4B59-9B14-8B5E5ADA72E1}">
      <dgm:prSet/>
      <dgm:spPr/>
      <dgm:t>
        <a:bodyPr/>
        <a:lstStyle/>
        <a:p>
          <a:endParaRPr lang="en-US"/>
        </a:p>
      </dgm:t>
    </dgm:pt>
    <dgm:pt modelId="{90839459-0AE2-4E9F-8D85-E997513C6B7B}" type="sibTrans" cxnId="{09E067CB-9998-4B59-9B14-8B5E5ADA72E1}">
      <dgm:prSet/>
      <dgm:spPr/>
      <dgm:t>
        <a:bodyPr/>
        <a:lstStyle/>
        <a:p>
          <a:endParaRPr lang="en-US"/>
        </a:p>
      </dgm:t>
    </dgm:pt>
    <dgm:pt modelId="{08E0CF2A-5977-4C41-A58A-E7DBC24840D7}" type="pres">
      <dgm:prSet presAssocID="{DCBA5977-4CF3-4E75-9F21-DC97B6031BF9}" presName="Name0" presStyleCnt="0">
        <dgm:presLayoutVars>
          <dgm:chPref val="1"/>
          <dgm:dir/>
          <dgm:animOne val="branch"/>
          <dgm:animLvl val="lvl"/>
          <dgm:resizeHandles val="exact"/>
        </dgm:presLayoutVars>
      </dgm:prSet>
      <dgm:spPr/>
      <dgm:t>
        <a:bodyPr/>
        <a:lstStyle/>
        <a:p>
          <a:endParaRPr lang="en-US"/>
        </a:p>
      </dgm:t>
    </dgm:pt>
    <dgm:pt modelId="{104A2466-308D-49AF-90CE-9F4B43998BB7}" type="pres">
      <dgm:prSet presAssocID="{8F279A72-9A74-4A75-A291-B1B0530CF67C}" presName="root1" presStyleCnt="0"/>
      <dgm:spPr/>
    </dgm:pt>
    <dgm:pt modelId="{AEA009EB-9926-470E-A987-9C9DF13420F8}" type="pres">
      <dgm:prSet presAssocID="{8F279A72-9A74-4A75-A291-B1B0530CF67C}" presName="LevelOneTextNode" presStyleLbl="node0" presStyleIdx="0" presStyleCnt="1">
        <dgm:presLayoutVars>
          <dgm:chPref val="3"/>
        </dgm:presLayoutVars>
      </dgm:prSet>
      <dgm:spPr/>
      <dgm:t>
        <a:bodyPr/>
        <a:lstStyle/>
        <a:p>
          <a:endParaRPr lang="en-US"/>
        </a:p>
      </dgm:t>
    </dgm:pt>
    <dgm:pt modelId="{AF56EB41-94A4-43D5-BD71-8933209B89C2}" type="pres">
      <dgm:prSet presAssocID="{8F279A72-9A74-4A75-A291-B1B0530CF67C}" presName="level2hierChild" presStyleCnt="0"/>
      <dgm:spPr/>
    </dgm:pt>
    <dgm:pt modelId="{BAD07F91-1AAD-45A4-A7E7-AC4463096B55}" type="pres">
      <dgm:prSet presAssocID="{FDCAB37E-9A4F-4065-8991-0837623F4635}" presName="conn2-1" presStyleLbl="parChTrans1D2" presStyleIdx="0" presStyleCnt="7"/>
      <dgm:spPr/>
      <dgm:t>
        <a:bodyPr/>
        <a:lstStyle/>
        <a:p>
          <a:endParaRPr lang="en-US"/>
        </a:p>
      </dgm:t>
    </dgm:pt>
    <dgm:pt modelId="{4810FD16-2C57-421E-BEB5-06FA1B8BA0BF}" type="pres">
      <dgm:prSet presAssocID="{FDCAB37E-9A4F-4065-8991-0837623F4635}" presName="connTx" presStyleLbl="parChTrans1D2" presStyleIdx="0" presStyleCnt="7"/>
      <dgm:spPr/>
      <dgm:t>
        <a:bodyPr/>
        <a:lstStyle/>
        <a:p>
          <a:endParaRPr lang="en-US"/>
        </a:p>
      </dgm:t>
    </dgm:pt>
    <dgm:pt modelId="{78BF163B-F43F-45A0-8528-205A8E9EC353}" type="pres">
      <dgm:prSet presAssocID="{98654009-9E49-40B7-A63B-65377C9DFAAF}" presName="root2" presStyleCnt="0"/>
      <dgm:spPr/>
    </dgm:pt>
    <dgm:pt modelId="{B88F5F5B-10F9-4B76-B773-E0A8A01550DD}" type="pres">
      <dgm:prSet presAssocID="{98654009-9E49-40B7-A63B-65377C9DFAAF}" presName="LevelTwoTextNode" presStyleLbl="node2" presStyleIdx="0" presStyleCnt="7">
        <dgm:presLayoutVars>
          <dgm:chPref val="3"/>
        </dgm:presLayoutVars>
      </dgm:prSet>
      <dgm:spPr/>
      <dgm:t>
        <a:bodyPr/>
        <a:lstStyle/>
        <a:p>
          <a:endParaRPr lang="en-US"/>
        </a:p>
      </dgm:t>
    </dgm:pt>
    <dgm:pt modelId="{E8945391-CBF2-45F9-A829-51B4A1509093}" type="pres">
      <dgm:prSet presAssocID="{98654009-9E49-40B7-A63B-65377C9DFAAF}" presName="level3hierChild" presStyleCnt="0"/>
      <dgm:spPr/>
    </dgm:pt>
    <dgm:pt modelId="{C986C6BF-782C-41FB-B4EC-E56265E8B683}" type="pres">
      <dgm:prSet presAssocID="{60D8EB6D-D37C-45F6-94B1-5B3DC5F2E067}" presName="conn2-1" presStyleLbl="parChTrans1D2" presStyleIdx="1" presStyleCnt="7"/>
      <dgm:spPr/>
      <dgm:t>
        <a:bodyPr/>
        <a:lstStyle/>
        <a:p>
          <a:endParaRPr lang="en-US"/>
        </a:p>
      </dgm:t>
    </dgm:pt>
    <dgm:pt modelId="{9256D926-9151-49F3-A647-2FC80D9C9694}" type="pres">
      <dgm:prSet presAssocID="{60D8EB6D-D37C-45F6-94B1-5B3DC5F2E067}" presName="connTx" presStyleLbl="parChTrans1D2" presStyleIdx="1" presStyleCnt="7"/>
      <dgm:spPr/>
      <dgm:t>
        <a:bodyPr/>
        <a:lstStyle/>
        <a:p>
          <a:endParaRPr lang="en-US"/>
        </a:p>
      </dgm:t>
    </dgm:pt>
    <dgm:pt modelId="{99CA3FF1-F8C8-4851-A21D-AB649F5A8B1D}" type="pres">
      <dgm:prSet presAssocID="{E577CFDF-9CB4-4F0A-A287-01EEC95490F1}" presName="root2" presStyleCnt="0"/>
      <dgm:spPr/>
    </dgm:pt>
    <dgm:pt modelId="{37077DE5-E96D-4031-AAE4-A7B80040821E}" type="pres">
      <dgm:prSet presAssocID="{E577CFDF-9CB4-4F0A-A287-01EEC95490F1}" presName="LevelTwoTextNode" presStyleLbl="node2" presStyleIdx="1" presStyleCnt="7">
        <dgm:presLayoutVars>
          <dgm:chPref val="3"/>
        </dgm:presLayoutVars>
      </dgm:prSet>
      <dgm:spPr/>
      <dgm:t>
        <a:bodyPr/>
        <a:lstStyle/>
        <a:p>
          <a:endParaRPr lang="en-US"/>
        </a:p>
      </dgm:t>
    </dgm:pt>
    <dgm:pt modelId="{0700688C-5E93-436B-B2E5-74EBC0AE477E}" type="pres">
      <dgm:prSet presAssocID="{E577CFDF-9CB4-4F0A-A287-01EEC95490F1}" presName="level3hierChild" presStyleCnt="0"/>
      <dgm:spPr/>
    </dgm:pt>
    <dgm:pt modelId="{A57DE100-B083-4093-BAAC-67A34EC2FA6A}" type="pres">
      <dgm:prSet presAssocID="{FB0449CC-B162-4E5F-8883-69E2FD2489F2}" presName="conn2-1" presStyleLbl="parChTrans1D2" presStyleIdx="2" presStyleCnt="7"/>
      <dgm:spPr/>
      <dgm:t>
        <a:bodyPr/>
        <a:lstStyle/>
        <a:p>
          <a:endParaRPr lang="en-US"/>
        </a:p>
      </dgm:t>
    </dgm:pt>
    <dgm:pt modelId="{7F66EFE8-AC7F-4A1B-9CFC-1DF3E0B44338}" type="pres">
      <dgm:prSet presAssocID="{FB0449CC-B162-4E5F-8883-69E2FD2489F2}" presName="connTx" presStyleLbl="parChTrans1D2" presStyleIdx="2" presStyleCnt="7"/>
      <dgm:spPr/>
      <dgm:t>
        <a:bodyPr/>
        <a:lstStyle/>
        <a:p>
          <a:endParaRPr lang="en-US"/>
        </a:p>
      </dgm:t>
    </dgm:pt>
    <dgm:pt modelId="{3928C29D-786C-4C1C-8CE6-DCE116D86473}" type="pres">
      <dgm:prSet presAssocID="{9DA11FE2-EA57-49FF-B497-0A80F1738DA8}" presName="root2" presStyleCnt="0"/>
      <dgm:spPr/>
    </dgm:pt>
    <dgm:pt modelId="{3D1A1A5B-0767-40F2-9663-3EAB56FF5317}" type="pres">
      <dgm:prSet presAssocID="{9DA11FE2-EA57-49FF-B497-0A80F1738DA8}" presName="LevelTwoTextNode" presStyleLbl="node2" presStyleIdx="2" presStyleCnt="7">
        <dgm:presLayoutVars>
          <dgm:chPref val="3"/>
        </dgm:presLayoutVars>
      </dgm:prSet>
      <dgm:spPr/>
      <dgm:t>
        <a:bodyPr/>
        <a:lstStyle/>
        <a:p>
          <a:endParaRPr lang="en-US"/>
        </a:p>
      </dgm:t>
    </dgm:pt>
    <dgm:pt modelId="{EB052F82-C995-414A-891E-D39842DF6841}" type="pres">
      <dgm:prSet presAssocID="{9DA11FE2-EA57-49FF-B497-0A80F1738DA8}" presName="level3hierChild" presStyleCnt="0"/>
      <dgm:spPr/>
    </dgm:pt>
    <dgm:pt modelId="{0212B4BE-E498-4AC8-A2D7-667327404A57}" type="pres">
      <dgm:prSet presAssocID="{D507D52E-ED63-484F-AB4C-B231BA4A962D}" presName="conn2-1" presStyleLbl="parChTrans1D2" presStyleIdx="3" presStyleCnt="7"/>
      <dgm:spPr/>
      <dgm:t>
        <a:bodyPr/>
        <a:lstStyle/>
        <a:p>
          <a:endParaRPr lang="en-US"/>
        </a:p>
      </dgm:t>
    </dgm:pt>
    <dgm:pt modelId="{3AF39657-CCD4-442F-A2AD-FD29D2FD31ED}" type="pres">
      <dgm:prSet presAssocID="{D507D52E-ED63-484F-AB4C-B231BA4A962D}" presName="connTx" presStyleLbl="parChTrans1D2" presStyleIdx="3" presStyleCnt="7"/>
      <dgm:spPr/>
      <dgm:t>
        <a:bodyPr/>
        <a:lstStyle/>
        <a:p>
          <a:endParaRPr lang="en-US"/>
        </a:p>
      </dgm:t>
    </dgm:pt>
    <dgm:pt modelId="{63671FD8-BD37-49E6-B5DF-6D16E1C8E992}" type="pres">
      <dgm:prSet presAssocID="{F73BD2DD-7AED-42DC-93B2-1269E3BEBEEC}" presName="root2" presStyleCnt="0"/>
      <dgm:spPr/>
    </dgm:pt>
    <dgm:pt modelId="{581BCBA9-C5B2-471F-8CAA-20C981E70F4D}" type="pres">
      <dgm:prSet presAssocID="{F73BD2DD-7AED-42DC-93B2-1269E3BEBEEC}" presName="LevelTwoTextNode" presStyleLbl="node2" presStyleIdx="3" presStyleCnt="7">
        <dgm:presLayoutVars>
          <dgm:chPref val="3"/>
        </dgm:presLayoutVars>
      </dgm:prSet>
      <dgm:spPr/>
      <dgm:t>
        <a:bodyPr/>
        <a:lstStyle/>
        <a:p>
          <a:endParaRPr lang="en-US"/>
        </a:p>
      </dgm:t>
    </dgm:pt>
    <dgm:pt modelId="{A5F2CF5E-4CF8-4280-B66A-3D46B2279592}" type="pres">
      <dgm:prSet presAssocID="{F73BD2DD-7AED-42DC-93B2-1269E3BEBEEC}" presName="level3hierChild" presStyleCnt="0"/>
      <dgm:spPr/>
    </dgm:pt>
    <dgm:pt modelId="{8BC562A3-BF02-4F00-A11D-60F1FE472C2A}" type="pres">
      <dgm:prSet presAssocID="{D4537522-282B-47E2-AF0E-08047C2D05C3}" presName="conn2-1" presStyleLbl="parChTrans1D2" presStyleIdx="4" presStyleCnt="7"/>
      <dgm:spPr/>
      <dgm:t>
        <a:bodyPr/>
        <a:lstStyle/>
        <a:p>
          <a:endParaRPr lang="en-US"/>
        </a:p>
      </dgm:t>
    </dgm:pt>
    <dgm:pt modelId="{A7E416F2-4A4E-4ACC-8356-8895803239B8}" type="pres">
      <dgm:prSet presAssocID="{D4537522-282B-47E2-AF0E-08047C2D05C3}" presName="connTx" presStyleLbl="parChTrans1D2" presStyleIdx="4" presStyleCnt="7"/>
      <dgm:spPr/>
      <dgm:t>
        <a:bodyPr/>
        <a:lstStyle/>
        <a:p>
          <a:endParaRPr lang="en-US"/>
        </a:p>
      </dgm:t>
    </dgm:pt>
    <dgm:pt modelId="{20832B09-E5D2-4AF7-9EA9-EA1ACAC44862}" type="pres">
      <dgm:prSet presAssocID="{1EBA6B0E-2B0F-4FA8-9ECE-8A80F2776270}" presName="root2" presStyleCnt="0"/>
      <dgm:spPr/>
    </dgm:pt>
    <dgm:pt modelId="{6986DF81-700D-4EFE-BB32-4BCA764C5EA7}" type="pres">
      <dgm:prSet presAssocID="{1EBA6B0E-2B0F-4FA8-9ECE-8A80F2776270}" presName="LevelTwoTextNode" presStyleLbl="node2" presStyleIdx="4" presStyleCnt="7">
        <dgm:presLayoutVars>
          <dgm:chPref val="3"/>
        </dgm:presLayoutVars>
      </dgm:prSet>
      <dgm:spPr/>
      <dgm:t>
        <a:bodyPr/>
        <a:lstStyle/>
        <a:p>
          <a:endParaRPr lang="en-US"/>
        </a:p>
      </dgm:t>
    </dgm:pt>
    <dgm:pt modelId="{8F5307B1-1CE4-459B-8323-AAEF4338A0DC}" type="pres">
      <dgm:prSet presAssocID="{1EBA6B0E-2B0F-4FA8-9ECE-8A80F2776270}" presName="level3hierChild" presStyleCnt="0"/>
      <dgm:spPr/>
    </dgm:pt>
    <dgm:pt modelId="{4DD1CC5C-5248-4B66-9706-DDA7528590C5}" type="pres">
      <dgm:prSet presAssocID="{3F841AD4-C45B-441E-8141-A54902D59138}" presName="conn2-1" presStyleLbl="parChTrans1D2" presStyleIdx="5" presStyleCnt="7"/>
      <dgm:spPr/>
      <dgm:t>
        <a:bodyPr/>
        <a:lstStyle/>
        <a:p>
          <a:endParaRPr lang="en-US"/>
        </a:p>
      </dgm:t>
    </dgm:pt>
    <dgm:pt modelId="{AB2B3314-473F-46AA-AEEB-4106C01D5A16}" type="pres">
      <dgm:prSet presAssocID="{3F841AD4-C45B-441E-8141-A54902D59138}" presName="connTx" presStyleLbl="parChTrans1D2" presStyleIdx="5" presStyleCnt="7"/>
      <dgm:spPr/>
      <dgm:t>
        <a:bodyPr/>
        <a:lstStyle/>
        <a:p>
          <a:endParaRPr lang="en-US"/>
        </a:p>
      </dgm:t>
    </dgm:pt>
    <dgm:pt modelId="{43C2B15E-74A9-4E8A-A76B-13ECB7B3963B}" type="pres">
      <dgm:prSet presAssocID="{F92ED2DE-E93E-4E9A-A2DB-86CF10D6C6DE}" presName="root2" presStyleCnt="0"/>
      <dgm:spPr/>
    </dgm:pt>
    <dgm:pt modelId="{5ABAA5D8-01B1-4484-AB9F-1E215096A759}" type="pres">
      <dgm:prSet presAssocID="{F92ED2DE-E93E-4E9A-A2DB-86CF10D6C6DE}" presName="LevelTwoTextNode" presStyleLbl="node2" presStyleIdx="5" presStyleCnt="7">
        <dgm:presLayoutVars>
          <dgm:chPref val="3"/>
        </dgm:presLayoutVars>
      </dgm:prSet>
      <dgm:spPr/>
      <dgm:t>
        <a:bodyPr/>
        <a:lstStyle/>
        <a:p>
          <a:endParaRPr lang="en-US"/>
        </a:p>
      </dgm:t>
    </dgm:pt>
    <dgm:pt modelId="{50E4F9FC-6429-4070-9D09-77ED87DA5005}" type="pres">
      <dgm:prSet presAssocID="{F92ED2DE-E93E-4E9A-A2DB-86CF10D6C6DE}" presName="level3hierChild" presStyleCnt="0"/>
      <dgm:spPr/>
    </dgm:pt>
    <dgm:pt modelId="{57769B40-5055-4795-B7E8-F9E9D3B5C7C3}" type="pres">
      <dgm:prSet presAssocID="{482F51D1-1875-4CC4-8778-85F1AA34791D}" presName="conn2-1" presStyleLbl="parChTrans1D2" presStyleIdx="6" presStyleCnt="7"/>
      <dgm:spPr/>
      <dgm:t>
        <a:bodyPr/>
        <a:lstStyle/>
        <a:p>
          <a:endParaRPr lang="en-US"/>
        </a:p>
      </dgm:t>
    </dgm:pt>
    <dgm:pt modelId="{3F09BF65-EFE0-4BAC-B05A-9DC7180B4B05}" type="pres">
      <dgm:prSet presAssocID="{482F51D1-1875-4CC4-8778-85F1AA34791D}" presName="connTx" presStyleLbl="parChTrans1D2" presStyleIdx="6" presStyleCnt="7"/>
      <dgm:spPr/>
      <dgm:t>
        <a:bodyPr/>
        <a:lstStyle/>
        <a:p>
          <a:endParaRPr lang="en-US"/>
        </a:p>
      </dgm:t>
    </dgm:pt>
    <dgm:pt modelId="{A8841079-808C-4F55-AD29-888D352B0CAB}" type="pres">
      <dgm:prSet presAssocID="{F851A673-F5AB-4E3C-BCD1-742BD479E0CF}" presName="root2" presStyleCnt="0"/>
      <dgm:spPr/>
    </dgm:pt>
    <dgm:pt modelId="{3092F953-05C1-437B-A2AC-BC0B460FE46D}" type="pres">
      <dgm:prSet presAssocID="{F851A673-F5AB-4E3C-BCD1-742BD479E0CF}" presName="LevelTwoTextNode" presStyleLbl="node2" presStyleIdx="6" presStyleCnt="7">
        <dgm:presLayoutVars>
          <dgm:chPref val="3"/>
        </dgm:presLayoutVars>
      </dgm:prSet>
      <dgm:spPr/>
      <dgm:t>
        <a:bodyPr/>
        <a:lstStyle/>
        <a:p>
          <a:endParaRPr lang="en-US"/>
        </a:p>
      </dgm:t>
    </dgm:pt>
    <dgm:pt modelId="{376800F5-D9F4-4D8A-80F0-0B673A827F65}" type="pres">
      <dgm:prSet presAssocID="{F851A673-F5AB-4E3C-BCD1-742BD479E0CF}" presName="level3hierChild" presStyleCnt="0"/>
      <dgm:spPr/>
    </dgm:pt>
  </dgm:ptLst>
  <dgm:cxnLst>
    <dgm:cxn modelId="{DADAA718-7E08-4702-A486-F90051E18F44}" srcId="{8F279A72-9A74-4A75-A291-B1B0530CF67C}" destId="{F73BD2DD-7AED-42DC-93B2-1269E3BEBEEC}" srcOrd="3" destOrd="0" parTransId="{D507D52E-ED63-484F-AB4C-B231BA4A962D}" sibTransId="{EA7CD312-15E6-48D6-8ED5-D270C481A40E}"/>
    <dgm:cxn modelId="{48C23A68-8C1B-45CF-8CA1-E606EF7E0BE7}" type="presOf" srcId="{D4537522-282B-47E2-AF0E-08047C2D05C3}" destId="{8BC562A3-BF02-4F00-A11D-60F1FE472C2A}" srcOrd="0" destOrd="0" presId="urn:microsoft.com/office/officeart/2008/layout/HorizontalMultiLevelHierarchy"/>
    <dgm:cxn modelId="{4A7BE1ED-0C67-4F05-9577-82D9B520981C}" srcId="{DCBA5977-4CF3-4E75-9F21-DC97B6031BF9}" destId="{8F279A72-9A74-4A75-A291-B1B0530CF67C}" srcOrd="0" destOrd="0" parTransId="{97E26A73-B9E9-41AE-BDFF-FB3B179DFEE5}" sibTransId="{86ACF934-FA23-4430-A142-96C0843BA8F0}"/>
    <dgm:cxn modelId="{0FECC3BE-CE3F-4F2C-A6A5-C074E8FEDABB}" type="presOf" srcId="{60D8EB6D-D37C-45F6-94B1-5B3DC5F2E067}" destId="{9256D926-9151-49F3-A647-2FC80D9C9694}" srcOrd="1" destOrd="0" presId="urn:microsoft.com/office/officeart/2008/layout/HorizontalMultiLevelHierarchy"/>
    <dgm:cxn modelId="{EAFA2965-6224-41B4-AD38-0B20C6D8670C}" type="presOf" srcId="{1EBA6B0E-2B0F-4FA8-9ECE-8A80F2776270}" destId="{6986DF81-700D-4EFE-BB32-4BCA764C5EA7}" srcOrd="0" destOrd="0" presId="urn:microsoft.com/office/officeart/2008/layout/HorizontalMultiLevelHierarchy"/>
    <dgm:cxn modelId="{F8DC7D86-8794-4804-A44F-5ABB36A86D25}" type="presOf" srcId="{FDCAB37E-9A4F-4065-8991-0837623F4635}" destId="{4810FD16-2C57-421E-BEB5-06FA1B8BA0BF}" srcOrd="1" destOrd="0" presId="urn:microsoft.com/office/officeart/2008/layout/HorizontalMultiLevelHierarchy"/>
    <dgm:cxn modelId="{A5603374-6CF1-4B17-8C51-20230B03F63B}" type="presOf" srcId="{F851A673-F5AB-4E3C-BCD1-742BD479E0CF}" destId="{3092F953-05C1-437B-A2AC-BC0B460FE46D}" srcOrd="0" destOrd="0" presId="urn:microsoft.com/office/officeart/2008/layout/HorizontalMultiLevelHierarchy"/>
    <dgm:cxn modelId="{0EE48D95-7F1D-4C2B-86CF-C6C601BF6EF6}" type="presOf" srcId="{60D8EB6D-D37C-45F6-94B1-5B3DC5F2E067}" destId="{C986C6BF-782C-41FB-B4EC-E56265E8B683}" srcOrd="0" destOrd="0" presId="urn:microsoft.com/office/officeart/2008/layout/HorizontalMultiLevelHierarchy"/>
    <dgm:cxn modelId="{5B339572-4916-4FC3-B2EC-D105E811E326}" type="presOf" srcId="{FB0449CC-B162-4E5F-8883-69E2FD2489F2}" destId="{A57DE100-B083-4093-BAAC-67A34EC2FA6A}" srcOrd="0" destOrd="0" presId="urn:microsoft.com/office/officeart/2008/layout/HorizontalMultiLevelHierarchy"/>
    <dgm:cxn modelId="{EC0BE98E-25CC-4098-8D4C-B66D4047EB3F}" srcId="{8F279A72-9A74-4A75-A291-B1B0530CF67C}" destId="{9DA11FE2-EA57-49FF-B497-0A80F1738DA8}" srcOrd="2" destOrd="0" parTransId="{FB0449CC-B162-4E5F-8883-69E2FD2489F2}" sibTransId="{27737680-CFF2-4D8D-A2B9-429400C88068}"/>
    <dgm:cxn modelId="{9CCD6633-4A57-4BA1-92BD-D2A6F88CB4DE}" type="presOf" srcId="{E577CFDF-9CB4-4F0A-A287-01EEC95490F1}" destId="{37077DE5-E96D-4031-AAE4-A7B80040821E}" srcOrd="0" destOrd="0" presId="urn:microsoft.com/office/officeart/2008/layout/HorizontalMultiLevelHierarchy"/>
    <dgm:cxn modelId="{9035394A-76A1-4FB1-BD7D-763706B56922}" type="presOf" srcId="{FDCAB37E-9A4F-4065-8991-0837623F4635}" destId="{BAD07F91-1AAD-45A4-A7E7-AC4463096B55}" srcOrd="0" destOrd="0" presId="urn:microsoft.com/office/officeart/2008/layout/HorizontalMultiLevelHierarchy"/>
    <dgm:cxn modelId="{FFF57769-3A90-4BF1-8A1B-513220B65088}" type="presOf" srcId="{482F51D1-1875-4CC4-8778-85F1AA34791D}" destId="{3F09BF65-EFE0-4BAC-B05A-9DC7180B4B05}" srcOrd="1" destOrd="0" presId="urn:microsoft.com/office/officeart/2008/layout/HorizontalMultiLevelHierarchy"/>
    <dgm:cxn modelId="{2282178B-CA40-4004-B833-AD34DB54EE6B}" srcId="{8F279A72-9A74-4A75-A291-B1B0530CF67C}" destId="{1EBA6B0E-2B0F-4FA8-9ECE-8A80F2776270}" srcOrd="4" destOrd="0" parTransId="{D4537522-282B-47E2-AF0E-08047C2D05C3}" sibTransId="{286475DF-AD73-40BD-8298-FBA2274BCCC1}"/>
    <dgm:cxn modelId="{2E3BCCDE-D1A2-4618-B5EC-531E8F832FE2}" type="presOf" srcId="{F73BD2DD-7AED-42DC-93B2-1269E3BEBEEC}" destId="{581BCBA9-C5B2-471F-8CAA-20C981E70F4D}" srcOrd="0" destOrd="0" presId="urn:microsoft.com/office/officeart/2008/layout/HorizontalMultiLevelHierarchy"/>
    <dgm:cxn modelId="{09E067CB-9998-4B59-9B14-8B5E5ADA72E1}" srcId="{8F279A72-9A74-4A75-A291-B1B0530CF67C}" destId="{F851A673-F5AB-4E3C-BCD1-742BD479E0CF}" srcOrd="6" destOrd="0" parTransId="{482F51D1-1875-4CC4-8778-85F1AA34791D}" sibTransId="{90839459-0AE2-4E9F-8D85-E997513C6B7B}"/>
    <dgm:cxn modelId="{28B381C6-3D38-4406-89D5-E70838980CB3}" srcId="{8F279A72-9A74-4A75-A291-B1B0530CF67C}" destId="{E577CFDF-9CB4-4F0A-A287-01EEC95490F1}" srcOrd="1" destOrd="0" parTransId="{60D8EB6D-D37C-45F6-94B1-5B3DC5F2E067}" sibTransId="{59815524-F402-436E-BF94-02ADFA120DBF}"/>
    <dgm:cxn modelId="{5D5705F7-D65D-4DE6-AEA8-85A392C4E6DB}" type="presOf" srcId="{D507D52E-ED63-484F-AB4C-B231BA4A962D}" destId="{3AF39657-CCD4-442F-A2AD-FD29D2FD31ED}" srcOrd="1" destOrd="0" presId="urn:microsoft.com/office/officeart/2008/layout/HorizontalMultiLevelHierarchy"/>
    <dgm:cxn modelId="{6E5E33AD-0C4D-4257-BD52-56DD07FB706D}" type="presOf" srcId="{98654009-9E49-40B7-A63B-65377C9DFAAF}" destId="{B88F5F5B-10F9-4B76-B773-E0A8A01550DD}" srcOrd="0" destOrd="0" presId="urn:microsoft.com/office/officeart/2008/layout/HorizontalMultiLevelHierarchy"/>
    <dgm:cxn modelId="{BFE25737-9365-422F-94DA-2F337D7F2E8D}" type="presOf" srcId="{8F279A72-9A74-4A75-A291-B1B0530CF67C}" destId="{AEA009EB-9926-470E-A987-9C9DF13420F8}" srcOrd="0" destOrd="0" presId="urn:microsoft.com/office/officeart/2008/layout/HorizontalMultiLevelHierarchy"/>
    <dgm:cxn modelId="{0C6E5FAE-42D2-487F-8651-26F6188E63DE}" type="presOf" srcId="{3F841AD4-C45B-441E-8141-A54902D59138}" destId="{AB2B3314-473F-46AA-AEEB-4106C01D5A16}" srcOrd="1" destOrd="0" presId="urn:microsoft.com/office/officeart/2008/layout/HorizontalMultiLevelHierarchy"/>
    <dgm:cxn modelId="{296278FB-AF72-4D67-A6C4-E09EAF02B85A}" type="presOf" srcId="{FB0449CC-B162-4E5F-8883-69E2FD2489F2}" destId="{7F66EFE8-AC7F-4A1B-9CFC-1DF3E0B44338}" srcOrd="1" destOrd="0" presId="urn:microsoft.com/office/officeart/2008/layout/HorizontalMultiLevelHierarchy"/>
    <dgm:cxn modelId="{3D509464-DB16-4DE8-81EB-BE2EB546A022}" type="presOf" srcId="{D507D52E-ED63-484F-AB4C-B231BA4A962D}" destId="{0212B4BE-E498-4AC8-A2D7-667327404A57}" srcOrd="0" destOrd="0" presId="urn:microsoft.com/office/officeart/2008/layout/HorizontalMultiLevelHierarchy"/>
    <dgm:cxn modelId="{0838348D-9C1E-406D-9E4C-886549561BA1}" type="presOf" srcId="{9DA11FE2-EA57-49FF-B497-0A80F1738DA8}" destId="{3D1A1A5B-0767-40F2-9663-3EAB56FF5317}" srcOrd="0" destOrd="0" presId="urn:microsoft.com/office/officeart/2008/layout/HorizontalMultiLevelHierarchy"/>
    <dgm:cxn modelId="{46B9AA9B-2112-4AE9-8F98-4FCB43EB5AFA}" type="presOf" srcId="{DCBA5977-4CF3-4E75-9F21-DC97B6031BF9}" destId="{08E0CF2A-5977-4C41-A58A-E7DBC24840D7}" srcOrd="0" destOrd="0" presId="urn:microsoft.com/office/officeart/2008/layout/HorizontalMultiLevelHierarchy"/>
    <dgm:cxn modelId="{C3C3F208-7F4E-4358-8B4A-D30FC91320F6}" srcId="{8F279A72-9A74-4A75-A291-B1B0530CF67C}" destId="{F92ED2DE-E93E-4E9A-A2DB-86CF10D6C6DE}" srcOrd="5" destOrd="0" parTransId="{3F841AD4-C45B-441E-8141-A54902D59138}" sibTransId="{6386C4EA-6D72-4E31-B340-2FE42603FA1B}"/>
    <dgm:cxn modelId="{1494168E-F1B4-4E15-AEE2-602D8CBEFA93}" type="presOf" srcId="{482F51D1-1875-4CC4-8778-85F1AA34791D}" destId="{57769B40-5055-4795-B7E8-F9E9D3B5C7C3}" srcOrd="0" destOrd="0" presId="urn:microsoft.com/office/officeart/2008/layout/HorizontalMultiLevelHierarchy"/>
    <dgm:cxn modelId="{69671A7D-65A4-477A-9867-CB2A47767357}" type="presOf" srcId="{F92ED2DE-E93E-4E9A-A2DB-86CF10D6C6DE}" destId="{5ABAA5D8-01B1-4484-AB9F-1E215096A759}" srcOrd="0" destOrd="0" presId="urn:microsoft.com/office/officeart/2008/layout/HorizontalMultiLevelHierarchy"/>
    <dgm:cxn modelId="{835EFBB0-4A25-43F8-8F48-257ADA3B1D5E}" srcId="{8F279A72-9A74-4A75-A291-B1B0530CF67C}" destId="{98654009-9E49-40B7-A63B-65377C9DFAAF}" srcOrd="0" destOrd="0" parTransId="{FDCAB37E-9A4F-4065-8991-0837623F4635}" sibTransId="{63F4C6A5-EF39-4B63-9956-9200B9AAC740}"/>
    <dgm:cxn modelId="{506DAEFA-0CA9-478C-94C7-387FBC382ECA}" type="presOf" srcId="{D4537522-282B-47E2-AF0E-08047C2D05C3}" destId="{A7E416F2-4A4E-4ACC-8356-8895803239B8}" srcOrd="1" destOrd="0" presId="urn:microsoft.com/office/officeart/2008/layout/HorizontalMultiLevelHierarchy"/>
    <dgm:cxn modelId="{35507041-63E5-4C94-A3AF-ABC97DE189B0}" type="presOf" srcId="{3F841AD4-C45B-441E-8141-A54902D59138}" destId="{4DD1CC5C-5248-4B66-9706-DDA7528590C5}" srcOrd="0" destOrd="0" presId="urn:microsoft.com/office/officeart/2008/layout/HorizontalMultiLevelHierarchy"/>
    <dgm:cxn modelId="{890B021E-8D03-42F8-8312-19C383938C00}" type="presParOf" srcId="{08E0CF2A-5977-4C41-A58A-E7DBC24840D7}" destId="{104A2466-308D-49AF-90CE-9F4B43998BB7}" srcOrd="0" destOrd="0" presId="urn:microsoft.com/office/officeart/2008/layout/HorizontalMultiLevelHierarchy"/>
    <dgm:cxn modelId="{BB3875A5-9ADC-4C0D-BD18-9390764C8A79}" type="presParOf" srcId="{104A2466-308D-49AF-90CE-9F4B43998BB7}" destId="{AEA009EB-9926-470E-A987-9C9DF13420F8}" srcOrd="0" destOrd="0" presId="urn:microsoft.com/office/officeart/2008/layout/HorizontalMultiLevelHierarchy"/>
    <dgm:cxn modelId="{AE983EAC-F0B4-4B97-BECE-6FDE3BC7145C}" type="presParOf" srcId="{104A2466-308D-49AF-90CE-9F4B43998BB7}" destId="{AF56EB41-94A4-43D5-BD71-8933209B89C2}" srcOrd="1" destOrd="0" presId="urn:microsoft.com/office/officeart/2008/layout/HorizontalMultiLevelHierarchy"/>
    <dgm:cxn modelId="{4370CE6B-FB07-42C3-B467-B0140E2BC634}" type="presParOf" srcId="{AF56EB41-94A4-43D5-BD71-8933209B89C2}" destId="{BAD07F91-1AAD-45A4-A7E7-AC4463096B55}" srcOrd="0" destOrd="0" presId="urn:microsoft.com/office/officeart/2008/layout/HorizontalMultiLevelHierarchy"/>
    <dgm:cxn modelId="{77F12100-F949-4B1D-8DEE-C37799D0AA8D}" type="presParOf" srcId="{BAD07F91-1AAD-45A4-A7E7-AC4463096B55}" destId="{4810FD16-2C57-421E-BEB5-06FA1B8BA0BF}" srcOrd="0" destOrd="0" presId="urn:microsoft.com/office/officeart/2008/layout/HorizontalMultiLevelHierarchy"/>
    <dgm:cxn modelId="{2BDC0D92-1436-49BF-B4AB-654F6CB9D106}" type="presParOf" srcId="{AF56EB41-94A4-43D5-BD71-8933209B89C2}" destId="{78BF163B-F43F-45A0-8528-205A8E9EC353}" srcOrd="1" destOrd="0" presId="urn:microsoft.com/office/officeart/2008/layout/HorizontalMultiLevelHierarchy"/>
    <dgm:cxn modelId="{4AD2A14B-3B76-4ADD-BCE3-0E1213F4F6C9}" type="presParOf" srcId="{78BF163B-F43F-45A0-8528-205A8E9EC353}" destId="{B88F5F5B-10F9-4B76-B773-E0A8A01550DD}" srcOrd="0" destOrd="0" presId="urn:microsoft.com/office/officeart/2008/layout/HorizontalMultiLevelHierarchy"/>
    <dgm:cxn modelId="{8FFA2C5F-9ABE-4ABE-96F5-E55E05A6AAE6}" type="presParOf" srcId="{78BF163B-F43F-45A0-8528-205A8E9EC353}" destId="{E8945391-CBF2-45F9-A829-51B4A1509093}" srcOrd="1" destOrd="0" presId="urn:microsoft.com/office/officeart/2008/layout/HorizontalMultiLevelHierarchy"/>
    <dgm:cxn modelId="{E2DE85C9-7D6C-41C2-B234-A0472809F861}" type="presParOf" srcId="{AF56EB41-94A4-43D5-BD71-8933209B89C2}" destId="{C986C6BF-782C-41FB-B4EC-E56265E8B683}" srcOrd="2" destOrd="0" presId="urn:microsoft.com/office/officeart/2008/layout/HorizontalMultiLevelHierarchy"/>
    <dgm:cxn modelId="{76FDC102-0F8B-4585-9B53-65CB9058F2DC}" type="presParOf" srcId="{C986C6BF-782C-41FB-B4EC-E56265E8B683}" destId="{9256D926-9151-49F3-A647-2FC80D9C9694}" srcOrd="0" destOrd="0" presId="urn:microsoft.com/office/officeart/2008/layout/HorizontalMultiLevelHierarchy"/>
    <dgm:cxn modelId="{544A4B8D-7F3C-4AE9-A7B0-0DB88C6BB549}" type="presParOf" srcId="{AF56EB41-94A4-43D5-BD71-8933209B89C2}" destId="{99CA3FF1-F8C8-4851-A21D-AB649F5A8B1D}" srcOrd="3" destOrd="0" presId="urn:microsoft.com/office/officeart/2008/layout/HorizontalMultiLevelHierarchy"/>
    <dgm:cxn modelId="{07C57E25-8780-4819-9083-6E2F5AAA5354}" type="presParOf" srcId="{99CA3FF1-F8C8-4851-A21D-AB649F5A8B1D}" destId="{37077DE5-E96D-4031-AAE4-A7B80040821E}" srcOrd="0" destOrd="0" presId="urn:microsoft.com/office/officeart/2008/layout/HorizontalMultiLevelHierarchy"/>
    <dgm:cxn modelId="{143945D9-EBDA-4725-9F22-D712009C5E6D}" type="presParOf" srcId="{99CA3FF1-F8C8-4851-A21D-AB649F5A8B1D}" destId="{0700688C-5E93-436B-B2E5-74EBC0AE477E}" srcOrd="1" destOrd="0" presId="urn:microsoft.com/office/officeart/2008/layout/HorizontalMultiLevelHierarchy"/>
    <dgm:cxn modelId="{4D6C111D-A16F-4187-B9B5-5C885FE81445}" type="presParOf" srcId="{AF56EB41-94A4-43D5-BD71-8933209B89C2}" destId="{A57DE100-B083-4093-BAAC-67A34EC2FA6A}" srcOrd="4" destOrd="0" presId="urn:microsoft.com/office/officeart/2008/layout/HorizontalMultiLevelHierarchy"/>
    <dgm:cxn modelId="{89B7CA30-3189-4B06-ADAB-E377590F70D6}" type="presParOf" srcId="{A57DE100-B083-4093-BAAC-67A34EC2FA6A}" destId="{7F66EFE8-AC7F-4A1B-9CFC-1DF3E0B44338}" srcOrd="0" destOrd="0" presId="urn:microsoft.com/office/officeart/2008/layout/HorizontalMultiLevelHierarchy"/>
    <dgm:cxn modelId="{3768AA3D-633A-43CE-B894-01A4FE156FE5}" type="presParOf" srcId="{AF56EB41-94A4-43D5-BD71-8933209B89C2}" destId="{3928C29D-786C-4C1C-8CE6-DCE116D86473}" srcOrd="5" destOrd="0" presId="urn:microsoft.com/office/officeart/2008/layout/HorizontalMultiLevelHierarchy"/>
    <dgm:cxn modelId="{0AA3F5D6-38DA-4B9F-946B-022570DB4E12}" type="presParOf" srcId="{3928C29D-786C-4C1C-8CE6-DCE116D86473}" destId="{3D1A1A5B-0767-40F2-9663-3EAB56FF5317}" srcOrd="0" destOrd="0" presId="urn:microsoft.com/office/officeart/2008/layout/HorizontalMultiLevelHierarchy"/>
    <dgm:cxn modelId="{634C03DE-514B-40E4-9657-0A5B65F57DA7}" type="presParOf" srcId="{3928C29D-786C-4C1C-8CE6-DCE116D86473}" destId="{EB052F82-C995-414A-891E-D39842DF6841}" srcOrd="1" destOrd="0" presId="urn:microsoft.com/office/officeart/2008/layout/HorizontalMultiLevelHierarchy"/>
    <dgm:cxn modelId="{4BAEF0D3-6D13-4599-A7F5-BBEA1FE97D00}" type="presParOf" srcId="{AF56EB41-94A4-43D5-BD71-8933209B89C2}" destId="{0212B4BE-E498-4AC8-A2D7-667327404A57}" srcOrd="6" destOrd="0" presId="urn:microsoft.com/office/officeart/2008/layout/HorizontalMultiLevelHierarchy"/>
    <dgm:cxn modelId="{A3E0C140-5510-47C7-82B2-1DF85E51619A}" type="presParOf" srcId="{0212B4BE-E498-4AC8-A2D7-667327404A57}" destId="{3AF39657-CCD4-442F-A2AD-FD29D2FD31ED}" srcOrd="0" destOrd="0" presId="urn:microsoft.com/office/officeart/2008/layout/HorizontalMultiLevelHierarchy"/>
    <dgm:cxn modelId="{DC02120A-B784-4304-A9E3-B606D2D0CA27}" type="presParOf" srcId="{AF56EB41-94A4-43D5-BD71-8933209B89C2}" destId="{63671FD8-BD37-49E6-B5DF-6D16E1C8E992}" srcOrd="7" destOrd="0" presId="urn:microsoft.com/office/officeart/2008/layout/HorizontalMultiLevelHierarchy"/>
    <dgm:cxn modelId="{AD122E52-2ADA-4980-A0EA-7D8A5A916572}" type="presParOf" srcId="{63671FD8-BD37-49E6-B5DF-6D16E1C8E992}" destId="{581BCBA9-C5B2-471F-8CAA-20C981E70F4D}" srcOrd="0" destOrd="0" presId="urn:microsoft.com/office/officeart/2008/layout/HorizontalMultiLevelHierarchy"/>
    <dgm:cxn modelId="{AF569E11-F4BB-498E-AC3D-841DBA5547D7}" type="presParOf" srcId="{63671FD8-BD37-49E6-B5DF-6D16E1C8E992}" destId="{A5F2CF5E-4CF8-4280-B66A-3D46B2279592}" srcOrd="1" destOrd="0" presId="urn:microsoft.com/office/officeart/2008/layout/HorizontalMultiLevelHierarchy"/>
    <dgm:cxn modelId="{16B276DC-E7DA-4363-84E8-5AE57C9A7679}" type="presParOf" srcId="{AF56EB41-94A4-43D5-BD71-8933209B89C2}" destId="{8BC562A3-BF02-4F00-A11D-60F1FE472C2A}" srcOrd="8" destOrd="0" presId="urn:microsoft.com/office/officeart/2008/layout/HorizontalMultiLevelHierarchy"/>
    <dgm:cxn modelId="{131CB1D0-1431-41E1-9664-1573ED2F8200}" type="presParOf" srcId="{8BC562A3-BF02-4F00-A11D-60F1FE472C2A}" destId="{A7E416F2-4A4E-4ACC-8356-8895803239B8}" srcOrd="0" destOrd="0" presId="urn:microsoft.com/office/officeart/2008/layout/HorizontalMultiLevelHierarchy"/>
    <dgm:cxn modelId="{5B934201-8D7A-465C-9CBC-3B767EDDCF0B}" type="presParOf" srcId="{AF56EB41-94A4-43D5-BD71-8933209B89C2}" destId="{20832B09-E5D2-4AF7-9EA9-EA1ACAC44862}" srcOrd="9" destOrd="0" presId="urn:microsoft.com/office/officeart/2008/layout/HorizontalMultiLevelHierarchy"/>
    <dgm:cxn modelId="{8822D235-0682-4767-A1DF-145B10EDC199}" type="presParOf" srcId="{20832B09-E5D2-4AF7-9EA9-EA1ACAC44862}" destId="{6986DF81-700D-4EFE-BB32-4BCA764C5EA7}" srcOrd="0" destOrd="0" presId="urn:microsoft.com/office/officeart/2008/layout/HorizontalMultiLevelHierarchy"/>
    <dgm:cxn modelId="{271D37B6-E477-4FE2-BD22-85941C2D93F6}" type="presParOf" srcId="{20832B09-E5D2-4AF7-9EA9-EA1ACAC44862}" destId="{8F5307B1-1CE4-459B-8323-AAEF4338A0DC}" srcOrd="1" destOrd="0" presId="urn:microsoft.com/office/officeart/2008/layout/HorizontalMultiLevelHierarchy"/>
    <dgm:cxn modelId="{2D242AAA-EF2D-4E02-9C50-9486F6477132}" type="presParOf" srcId="{AF56EB41-94A4-43D5-BD71-8933209B89C2}" destId="{4DD1CC5C-5248-4B66-9706-DDA7528590C5}" srcOrd="10" destOrd="0" presId="urn:microsoft.com/office/officeart/2008/layout/HorizontalMultiLevelHierarchy"/>
    <dgm:cxn modelId="{DACC9493-3B9E-454D-8BD7-CE77D94C9A01}" type="presParOf" srcId="{4DD1CC5C-5248-4B66-9706-DDA7528590C5}" destId="{AB2B3314-473F-46AA-AEEB-4106C01D5A16}" srcOrd="0" destOrd="0" presId="urn:microsoft.com/office/officeart/2008/layout/HorizontalMultiLevelHierarchy"/>
    <dgm:cxn modelId="{75DC00C5-BF87-4FCC-B12F-C724C0E4587C}" type="presParOf" srcId="{AF56EB41-94A4-43D5-BD71-8933209B89C2}" destId="{43C2B15E-74A9-4E8A-A76B-13ECB7B3963B}" srcOrd="11" destOrd="0" presId="urn:microsoft.com/office/officeart/2008/layout/HorizontalMultiLevelHierarchy"/>
    <dgm:cxn modelId="{631970A3-979F-41FD-8829-AD603A25FA01}" type="presParOf" srcId="{43C2B15E-74A9-4E8A-A76B-13ECB7B3963B}" destId="{5ABAA5D8-01B1-4484-AB9F-1E215096A759}" srcOrd="0" destOrd="0" presId="urn:microsoft.com/office/officeart/2008/layout/HorizontalMultiLevelHierarchy"/>
    <dgm:cxn modelId="{7A397F1A-ED7A-4B8F-969E-F7AFDB7BCD3D}" type="presParOf" srcId="{43C2B15E-74A9-4E8A-A76B-13ECB7B3963B}" destId="{50E4F9FC-6429-4070-9D09-77ED87DA5005}" srcOrd="1" destOrd="0" presId="urn:microsoft.com/office/officeart/2008/layout/HorizontalMultiLevelHierarchy"/>
    <dgm:cxn modelId="{271B5698-309F-4CD9-B996-9A43D33942D7}" type="presParOf" srcId="{AF56EB41-94A4-43D5-BD71-8933209B89C2}" destId="{57769B40-5055-4795-B7E8-F9E9D3B5C7C3}" srcOrd="12" destOrd="0" presId="urn:microsoft.com/office/officeart/2008/layout/HorizontalMultiLevelHierarchy"/>
    <dgm:cxn modelId="{B66AA82A-1BB4-4743-B410-CF4B39EE7BAC}" type="presParOf" srcId="{57769B40-5055-4795-B7E8-F9E9D3B5C7C3}" destId="{3F09BF65-EFE0-4BAC-B05A-9DC7180B4B05}" srcOrd="0" destOrd="0" presId="urn:microsoft.com/office/officeart/2008/layout/HorizontalMultiLevelHierarchy"/>
    <dgm:cxn modelId="{DA0C41F4-DED6-4542-B2EC-12447EB1B774}" type="presParOf" srcId="{AF56EB41-94A4-43D5-BD71-8933209B89C2}" destId="{A8841079-808C-4F55-AD29-888D352B0CAB}" srcOrd="13" destOrd="0" presId="urn:microsoft.com/office/officeart/2008/layout/HorizontalMultiLevelHierarchy"/>
    <dgm:cxn modelId="{A8A29FDA-306B-4A1F-AA29-D3AE7FA78B67}" type="presParOf" srcId="{A8841079-808C-4F55-AD29-888D352B0CAB}" destId="{3092F953-05C1-437B-A2AC-BC0B460FE46D}" srcOrd="0" destOrd="0" presId="urn:microsoft.com/office/officeart/2008/layout/HorizontalMultiLevelHierarchy"/>
    <dgm:cxn modelId="{E1CECE0A-29C8-4291-B49A-D03DE3289994}" type="presParOf" srcId="{A8841079-808C-4F55-AD29-888D352B0CAB}" destId="{376800F5-D9F4-4D8A-80F0-0B673A827F65}" srcOrd="1" destOrd="0" presId="urn:microsoft.com/office/officeart/2008/layout/HorizontalMultiLevelHierarchy"/>
  </dgm:cxnLst>
  <dgm:bg/>
  <dgm:whole/>
</dgm:dataModel>
</file>

<file path=ppt/diagrams/data6.xml><?xml version="1.0" encoding="utf-8"?>
<dgm:dataModel xmlns:dgm="http://schemas.openxmlformats.org/drawingml/2006/diagram" xmlns:a="http://schemas.openxmlformats.org/drawingml/2006/main">
  <dgm:ptLst>
    <dgm:pt modelId="{7D3C916F-874A-4D04-884A-E40453BED91B}"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58AD6ADE-82D9-4E09-BDF6-370A3F00931F}">
      <dgm:prSet/>
      <dgm:spPr/>
      <dgm:t>
        <a:bodyPr/>
        <a:lstStyle/>
        <a:p>
          <a:pPr rtl="0"/>
          <a:r>
            <a:rPr lang="en-US" dirty="0" smtClean="0"/>
            <a:t>DEMOGRPHIC FACTORS</a:t>
          </a:r>
          <a:endParaRPr lang="en-US" dirty="0"/>
        </a:p>
      </dgm:t>
    </dgm:pt>
    <dgm:pt modelId="{74170400-EB4C-4719-B2C0-A95DB0E59538}" type="parTrans" cxnId="{D8DC2BF7-4C53-4D23-94C0-07B0534F9C94}">
      <dgm:prSet/>
      <dgm:spPr/>
      <dgm:t>
        <a:bodyPr/>
        <a:lstStyle/>
        <a:p>
          <a:endParaRPr lang="en-US"/>
        </a:p>
      </dgm:t>
    </dgm:pt>
    <dgm:pt modelId="{BFE89A49-53D5-454C-96B2-5D586A2F03F7}" type="sibTrans" cxnId="{D8DC2BF7-4C53-4D23-94C0-07B0534F9C94}">
      <dgm:prSet/>
      <dgm:spPr/>
      <dgm:t>
        <a:bodyPr/>
        <a:lstStyle/>
        <a:p>
          <a:endParaRPr lang="en-US"/>
        </a:p>
      </dgm:t>
    </dgm:pt>
    <dgm:pt modelId="{14806174-7B27-4E19-AB0D-A9CC4C27ED98}" type="pres">
      <dgm:prSet presAssocID="{7D3C916F-874A-4D04-884A-E40453BED91B}" presName="linear" presStyleCnt="0">
        <dgm:presLayoutVars>
          <dgm:animLvl val="lvl"/>
          <dgm:resizeHandles val="exact"/>
        </dgm:presLayoutVars>
      </dgm:prSet>
      <dgm:spPr/>
      <dgm:t>
        <a:bodyPr/>
        <a:lstStyle/>
        <a:p>
          <a:endParaRPr lang="en-US"/>
        </a:p>
      </dgm:t>
    </dgm:pt>
    <dgm:pt modelId="{6FF070B6-0890-47DE-917E-C0EECF131C51}" type="pres">
      <dgm:prSet presAssocID="{58AD6ADE-82D9-4E09-BDF6-370A3F00931F}" presName="parentText" presStyleLbl="node1" presStyleIdx="0" presStyleCnt="1">
        <dgm:presLayoutVars>
          <dgm:chMax val="0"/>
          <dgm:bulletEnabled val="1"/>
        </dgm:presLayoutVars>
      </dgm:prSet>
      <dgm:spPr/>
      <dgm:t>
        <a:bodyPr/>
        <a:lstStyle/>
        <a:p>
          <a:endParaRPr lang="en-US"/>
        </a:p>
      </dgm:t>
    </dgm:pt>
  </dgm:ptLst>
  <dgm:cxnLst>
    <dgm:cxn modelId="{057B355B-4E7D-4922-BEF4-69E8D9658F81}" type="presOf" srcId="{7D3C916F-874A-4D04-884A-E40453BED91B}" destId="{14806174-7B27-4E19-AB0D-A9CC4C27ED98}" srcOrd="0" destOrd="0" presId="urn:microsoft.com/office/officeart/2005/8/layout/vList2"/>
    <dgm:cxn modelId="{0C6C4CFF-6993-4A46-9EB8-59F4A97C8012}" type="presOf" srcId="{58AD6ADE-82D9-4E09-BDF6-370A3F00931F}" destId="{6FF070B6-0890-47DE-917E-C0EECF131C51}" srcOrd="0" destOrd="0" presId="urn:microsoft.com/office/officeart/2005/8/layout/vList2"/>
    <dgm:cxn modelId="{D8DC2BF7-4C53-4D23-94C0-07B0534F9C94}" srcId="{7D3C916F-874A-4D04-884A-E40453BED91B}" destId="{58AD6ADE-82D9-4E09-BDF6-370A3F00931F}" srcOrd="0" destOrd="0" parTransId="{74170400-EB4C-4719-B2C0-A95DB0E59538}" sibTransId="{BFE89A49-53D5-454C-96B2-5D586A2F03F7}"/>
    <dgm:cxn modelId="{06ECA5B3-9D8F-4D41-BF84-810E143ED611}" type="presParOf" srcId="{14806174-7B27-4E19-AB0D-A9CC4C27ED98}" destId="{6FF070B6-0890-47DE-917E-C0EECF131C51}"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DBAD756A-DF96-42FA-9622-2A79AD063497}" type="doc">
      <dgm:prSet loTypeId="urn:microsoft.com/office/officeart/2005/8/layout/lProcess2" loCatId="list" qsTypeId="urn:microsoft.com/office/officeart/2005/8/quickstyle/3d1" qsCatId="3D" csTypeId="urn:microsoft.com/office/officeart/2005/8/colors/colorful1#5" csCatId="colorful" phldr="1"/>
      <dgm:spPr/>
      <dgm:t>
        <a:bodyPr/>
        <a:lstStyle/>
        <a:p>
          <a:endParaRPr lang="en-US"/>
        </a:p>
      </dgm:t>
    </dgm:pt>
    <dgm:pt modelId="{56A00B47-F14F-406F-AA1F-AE657EA41F34}">
      <dgm:prSet/>
      <dgm:spPr/>
      <dgm:t>
        <a:bodyPr/>
        <a:lstStyle/>
        <a:p>
          <a:pPr rtl="0"/>
          <a:r>
            <a:rPr lang="en-US" dirty="0" smtClean="0"/>
            <a:t>The environment concerned with the nature and characteristics of population under which the business operates.it consists of factors relating to population.</a:t>
          </a:r>
          <a:endParaRPr lang="en-US" dirty="0"/>
        </a:p>
      </dgm:t>
    </dgm:pt>
    <dgm:pt modelId="{48164449-E239-42FA-B4A0-A7C696CCB185}" type="parTrans" cxnId="{0D9F12C5-3DCD-42A2-9DE3-7014094EB8AD}">
      <dgm:prSet/>
      <dgm:spPr/>
      <dgm:t>
        <a:bodyPr/>
        <a:lstStyle/>
        <a:p>
          <a:endParaRPr lang="en-US"/>
        </a:p>
      </dgm:t>
    </dgm:pt>
    <dgm:pt modelId="{4EC68596-DA46-43F0-943F-5E9B7582BB46}" type="sibTrans" cxnId="{0D9F12C5-3DCD-42A2-9DE3-7014094EB8AD}">
      <dgm:prSet/>
      <dgm:spPr/>
      <dgm:t>
        <a:bodyPr/>
        <a:lstStyle/>
        <a:p>
          <a:endParaRPr lang="en-US"/>
        </a:p>
      </dgm:t>
    </dgm:pt>
    <dgm:pt modelId="{BFB2627B-C5F7-48FA-BA41-4D26C97E5189}">
      <dgm:prSet/>
      <dgm:spPr/>
      <dgm:t>
        <a:bodyPr/>
        <a:lstStyle/>
        <a:p>
          <a:pPr rtl="0"/>
          <a:r>
            <a:rPr lang="en-US" dirty="0" smtClean="0"/>
            <a:t>Size</a:t>
          </a:r>
          <a:endParaRPr lang="en-US" dirty="0"/>
        </a:p>
      </dgm:t>
    </dgm:pt>
    <dgm:pt modelId="{2D4A5505-7D78-48A3-946F-C2B6E094C26D}" type="parTrans" cxnId="{445B9B48-0699-4AD1-A2A8-BD4B07305939}">
      <dgm:prSet/>
      <dgm:spPr/>
      <dgm:t>
        <a:bodyPr/>
        <a:lstStyle/>
        <a:p>
          <a:endParaRPr lang="en-US"/>
        </a:p>
      </dgm:t>
    </dgm:pt>
    <dgm:pt modelId="{D7926C5E-4D02-4518-8E31-C5EBB49145DE}" type="sibTrans" cxnId="{445B9B48-0699-4AD1-A2A8-BD4B07305939}">
      <dgm:prSet/>
      <dgm:spPr/>
      <dgm:t>
        <a:bodyPr/>
        <a:lstStyle/>
        <a:p>
          <a:endParaRPr lang="en-US"/>
        </a:p>
      </dgm:t>
    </dgm:pt>
    <dgm:pt modelId="{8E0F970F-D7DE-4E81-879C-16915B8DE842}">
      <dgm:prSet/>
      <dgm:spPr/>
      <dgm:t>
        <a:bodyPr/>
        <a:lstStyle/>
        <a:p>
          <a:pPr rtl="0"/>
          <a:r>
            <a:rPr lang="en-US" dirty="0" smtClean="0"/>
            <a:t>Growth rate</a:t>
          </a:r>
          <a:endParaRPr lang="en-US" dirty="0"/>
        </a:p>
      </dgm:t>
    </dgm:pt>
    <dgm:pt modelId="{0B15315C-0A2A-442A-B439-37969A73A2F1}" type="parTrans" cxnId="{01C74A03-9DAB-445B-997A-E40DFDA22E32}">
      <dgm:prSet/>
      <dgm:spPr/>
      <dgm:t>
        <a:bodyPr/>
        <a:lstStyle/>
        <a:p>
          <a:endParaRPr lang="en-US"/>
        </a:p>
      </dgm:t>
    </dgm:pt>
    <dgm:pt modelId="{B74267A5-E477-455F-B752-27A182CE9D8D}" type="sibTrans" cxnId="{01C74A03-9DAB-445B-997A-E40DFDA22E32}">
      <dgm:prSet/>
      <dgm:spPr/>
      <dgm:t>
        <a:bodyPr/>
        <a:lstStyle/>
        <a:p>
          <a:endParaRPr lang="en-US"/>
        </a:p>
      </dgm:t>
    </dgm:pt>
    <dgm:pt modelId="{56A42B11-8C35-4663-AD0F-DAEA3B4AD862}">
      <dgm:prSet/>
      <dgm:spPr/>
      <dgm:t>
        <a:bodyPr/>
        <a:lstStyle/>
        <a:p>
          <a:pPr rtl="0"/>
          <a:r>
            <a:rPr lang="en-US" dirty="0" smtClean="0"/>
            <a:t>Age distribution</a:t>
          </a:r>
          <a:endParaRPr lang="en-US" dirty="0"/>
        </a:p>
      </dgm:t>
    </dgm:pt>
    <dgm:pt modelId="{35757408-F09E-4F63-AF16-21E91FB91D3D}" type="parTrans" cxnId="{968B719D-0035-4CD6-B28E-A0F9F60DFB0C}">
      <dgm:prSet/>
      <dgm:spPr/>
      <dgm:t>
        <a:bodyPr/>
        <a:lstStyle/>
        <a:p>
          <a:endParaRPr lang="en-US"/>
        </a:p>
      </dgm:t>
    </dgm:pt>
    <dgm:pt modelId="{E7C7C41A-3A25-4A35-8E02-265BFB6B1D07}" type="sibTrans" cxnId="{968B719D-0035-4CD6-B28E-A0F9F60DFB0C}">
      <dgm:prSet/>
      <dgm:spPr/>
      <dgm:t>
        <a:bodyPr/>
        <a:lstStyle/>
        <a:p>
          <a:endParaRPr lang="en-US"/>
        </a:p>
      </dgm:t>
    </dgm:pt>
    <dgm:pt modelId="{AEF39F1B-61D5-4ECC-ACD7-EED72BAAFF0F}">
      <dgm:prSet/>
      <dgm:spPr/>
      <dgm:t>
        <a:bodyPr/>
        <a:lstStyle/>
        <a:p>
          <a:pPr rtl="0"/>
          <a:r>
            <a:rPr lang="en-US" dirty="0" smtClean="0"/>
            <a:t>Religious composition</a:t>
          </a:r>
          <a:endParaRPr lang="en-US" dirty="0"/>
        </a:p>
      </dgm:t>
    </dgm:pt>
    <dgm:pt modelId="{C9302677-5E19-492E-92D2-85C49D3C3EE8}" type="parTrans" cxnId="{CB2F04E1-4E3F-4771-8613-53CA2D413B26}">
      <dgm:prSet/>
      <dgm:spPr/>
      <dgm:t>
        <a:bodyPr/>
        <a:lstStyle/>
        <a:p>
          <a:endParaRPr lang="en-US"/>
        </a:p>
      </dgm:t>
    </dgm:pt>
    <dgm:pt modelId="{1E031D65-279D-4672-8AEA-879E4E84F328}" type="sibTrans" cxnId="{CB2F04E1-4E3F-4771-8613-53CA2D413B26}">
      <dgm:prSet/>
      <dgm:spPr/>
      <dgm:t>
        <a:bodyPr/>
        <a:lstStyle/>
        <a:p>
          <a:endParaRPr lang="en-US"/>
        </a:p>
      </dgm:t>
    </dgm:pt>
    <dgm:pt modelId="{6D298D7A-D4E2-4D31-977B-ABDD7F87A331}">
      <dgm:prSet/>
      <dgm:spPr/>
      <dgm:t>
        <a:bodyPr/>
        <a:lstStyle/>
        <a:p>
          <a:pPr rtl="0"/>
          <a:r>
            <a:rPr lang="en-US" dirty="0" smtClean="0"/>
            <a:t>Literacy levels</a:t>
          </a:r>
          <a:endParaRPr lang="en-US" dirty="0"/>
        </a:p>
      </dgm:t>
    </dgm:pt>
    <dgm:pt modelId="{DC8D4265-97F9-4A6E-829C-708B4BD11302}" type="parTrans" cxnId="{D98ACA2A-29B6-4C8B-80CB-953B4E5563CE}">
      <dgm:prSet/>
      <dgm:spPr/>
      <dgm:t>
        <a:bodyPr/>
        <a:lstStyle/>
        <a:p>
          <a:endParaRPr lang="en-US"/>
        </a:p>
      </dgm:t>
    </dgm:pt>
    <dgm:pt modelId="{89F27C61-F2B7-4F26-BCEC-57D224D08CD7}" type="sibTrans" cxnId="{D98ACA2A-29B6-4C8B-80CB-953B4E5563CE}">
      <dgm:prSet/>
      <dgm:spPr/>
      <dgm:t>
        <a:bodyPr/>
        <a:lstStyle/>
        <a:p>
          <a:endParaRPr lang="en-US"/>
        </a:p>
      </dgm:t>
    </dgm:pt>
    <dgm:pt modelId="{A7E3D96F-5477-485E-B70B-0A248609EB10}">
      <dgm:prSet/>
      <dgm:spPr/>
      <dgm:t>
        <a:bodyPr/>
        <a:lstStyle/>
        <a:p>
          <a:pPr rtl="0"/>
          <a:r>
            <a:rPr lang="en-US" dirty="0" smtClean="0"/>
            <a:t>Various aspects like regional characteristics, household patterns </a:t>
          </a:r>
          <a:endParaRPr lang="en-US" dirty="0"/>
        </a:p>
      </dgm:t>
    </dgm:pt>
    <dgm:pt modelId="{2E7A7EEE-71FF-43F2-AF9C-25BF29041817}" type="parTrans" cxnId="{F850C1CA-8837-4A2E-A353-0656CA21076A}">
      <dgm:prSet/>
      <dgm:spPr/>
      <dgm:t>
        <a:bodyPr/>
        <a:lstStyle/>
        <a:p>
          <a:endParaRPr lang="en-US"/>
        </a:p>
      </dgm:t>
    </dgm:pt>
    <dgm:pt modelId="{2BEE9C29-7635-44AA-868F-41B96E9401BE}" type="sibTrans" cxnId="{F850C1CA-8837-4A2E-A353-0656CA21076A}">
      <dgm:prSet/>
      <dgm:spPr/>
      <dgm:t>
        <a:bodyPr/>
        <a:lstStyle/>
        <a:p>
          <a:endParaRPr lang="en-US"/>
        </a:p>
      </dgm:t>
    </dgm:pt>
    <dgm:pt modelId="{E2BA4A14-105E-465F-99AC-3DEF148545C2}" type="pres">
      <dgm:prSet presAssocID="{DBAD756A-DF96-42FA-9622-2A79AD063497}" presName="theList" presStyleCnt="0">
        <dgm:presLayoutVars>
          <dgm:dir/>
          <dgm:animLvl val="lvl"/>
          <dgm:resizeHandles val="exact"/>
        </dgm:presLayoutVars>
      </dgm:prSet>
      <dgm:spPr/>
      <dgm:t>
        <a:bodyPr/>
        <a:lstStyle/>
        <a:p>
          <a:endParaRPr lang="en-US"/>
        </a:p>
      </dgm:t>
    </dgm:pt>
    <dgm:pt modelId="{EA958545-540F-4981-95A8-5DB1DD10E0F7}" type="pres">
      <dgm:prSet presAssocID="{56A00B47-F14F-406F-AA1F-AE657EA41F34}" presName="compNode" presStyleCnt="0"/>
      <dgm:spPr/>
    </dgm:pt>
    <dgm:pt modelId="{9EA3529B-CD7F-41F1-B85C-C1666CEBB35A}" type="pres">
      <dgm:prSet presAssocID="{56A00B47-F14F-406F-AA1F-AE657EA41F34}" presName="aNode" presStyleLbl="bgShp" presStyleIdx="0" presStyleCnt="1"/>
      <dgm:spPr/>
      <dgm:t>
        <a:bodyPr/>
        <a:lstStyle/>
        <a:p>
          <a:endParaRPr lang="en-US"/>
        </a:p>
      </dgm:t>
    </dgm:pt>
    <dgm:pt modelId="{F9BC6E95-FADF-4DE3-B5FC-9B6AB29D58EE}" type="pres">
      <dgm:prSet presAssocID="{56A00B47-F14F-406F-AA1F-AE657EA41F34}" presName="textNode" presStyleLbl="bgShp" presStyleIdx="0" presStyleCnt="1"/>
      <dgm:spPr/>
      <dgm:t>
        <a:bodyPr/>
        <a:lstStyle/>
        <a:p>
          <a:endParaRPr lang="en-US"/>
        </a:p>
      </dgm:t>
    </dgm:pt>
    <dgm:pt modelId="{EF9C68E6-5E04-43CB-A2ED-6CC9504DDF01}" type="pres">
      <dgm:prSet presAssocID="{56A00B47-F14F-406F-AA1F-AE657EA41F34}" presName="compChildNode" presStyleCnt="0"/>
      <dgm:spPr/>
    </dgm:pt>
    <dgm:pt modelId="{37AADEE1-4B48-4247-B74B-444BA0340456}" type="pres">
      <dgm:prSet presAssocID="{56A00B47-F14F-406F-AA1F-AE657EA41F34}" presName="theInnerList" presStyleCnt="0"/>
      <dgm:spPr/>
    </dgm:pt>
    <dgm:pt modelId="{C6ABF7CA-D05E-4A72-9978-80F822404D70}" type="pres">
      <dgm:prSet presAssocID="{BFB2627B-C5F7-48FA-BA41-4D26C97E5189}" presName="childNode" presStyleLbl="node1" presStyleIdx="0" presStyleCnt="6">
        <dgm:presLayoutVars>
          <dgm:bulletEnabled val="1"/>
        </dgm:presLayoutVars>
      </dgm:prSet>
      <dgm:spPr/>
      <dgm:t>
        <a:bodyPr/>
        <a:lstStyle/>
        <a:p>
          <a:endParaRPr lang="en-US"/>
        </a:p>
      </dgm:t>
    </dgm:pt>
    <dgm:pt modelId="{DFF3C7A6-B883-4202-999E-9EE82A7DA9C9}" type="pres">
      <dgm:prSet presAssocID="{BFB2627B-C5F7-48FA-BA41-4D26C97E5189}" presName="aSpace2" presStyleCnt="0"/>
      <dgm:spPr/>
    </dgm:pt>
    <dgm:pt modelId="{D3F66C5D-5B8D-452E-8AF4-A762885DABFD}" type="pres">
      <dgm:prSet presAssocID="{8E0F970F-D7DE-4E81-879C-16915B8DE842}" presName="childNode" presStyleLbl="node1" presStyleIdx="1" presStyleCnt="6">
        <dgm:presLayoutVars>
          <dgm:bulletEnabled val="1"/>
        </dgm:presLayoutVars>
      </dgm:prSet>
      <dgm:spPr/>
      <dgm:t>
        <a:bodyPr/>
        <a:lstStyle/>
        <a:p>
          <a:endParaRPr lang="en-US"/>
        </a:p>
      </dgm:t>
    </dgm:pt>
    <dgm:pt modelId="{FE32C002-3BF8-4021-830C-9015FCBA69E2}" type="pres">
      <dgm:prSet presAssocID="{8E0F970F-D7DE-4E81-879C-16915B8DE842}" presName="aSpace2" presStyleCnt="0"/>
      <dgm:spPr/>
    </dgm:pt>
    <dgm:pt modelId="{E33EB59B-C04B-402D-A479-C6D2533F7FAF}" type="pres">
      <dgm:prSet presAssocID="{56A42B11-8C35-4663-AD0F-DAEA3B4AD862}" presName="childNode" presStyleLbl="node1" presStyleIdx="2" presStyleCnt="6">
        <dgm:presLayoutVars>
          <dgm:bulletEnabled val="1"/>
        </dgm:presLayoutVars>
      </dgm:prSet>
      <dgm:spPr/>
      <dgm:t>
        <a:bodyPr/>
        <a:lstStyle/>
        <a:p>
          <a:endParaRPr lang="en-US"/>
        </a:p>
      </dgm:t>
    </dgm:pt>
    <dgm:pt modelId="{F67A6AFF-7024-4EAC-A454-980700373130}" type="pres">
      <dgm:prSet presAssocID="{56A42B11-8C35-4663-AD0F-DAEA3B4AD862}" presName="aSpace2" presStyleCnt="0"/>
      <dgm:spPr/>
    </dgm:pt>
    <dgm:pt modelId="{947AE5D6-0E16-4725-922D-ED2599879C1C}" type="pres">
      <dgm:prSet presAssocID="{AEF39F1B-61D5-4ECC-ACD7-EED72BAAFF0F}" presName="childNode" presStyleLbl="node1" presStyleIdx="3" presStyleCnt="6">
        <dgm:presLayoutVars>
          <dgm:bulletEnabled val="1"/>
        </dgm:presLayoutVars>
      </dgm:prSet>
      <dgm:spPr/>
      <dgm:t>
        <a:bodyPr/>
        <a:lstStyle/>
        <a:p>
          <a:endParaRPr lang="en-US"/>
        </a:p>
      </dgm:t>
    </dgm:pt>
    <dgm:pt modelId="{4BBC9559-0D41-4EA4-8E08-19321AAC5EEE}" type="pres">
      <dgm:prSet presAssocID="{AEF39F1B-61D5-4ECC-ACD7-EED72BAAFF0F}" presName="aSpace2" presStyleCnt="0"/>
      <dgm:spPr/>
    </dgm:pt>
    <dgm:pt modelId="{3D417ADC-F21B-4162-86BE-E2257BA1A86C}" type="pres">
      <dgm:prSet presAssocID="{6D298D7A-D4E2-4D31-977B-ABDD7F87A331}" presName="childNode" presStyleLbl="node1" presStyleIdx="4" presStyleCnt="6">
        <dgm:presLayoutVars>
          <dgm:bulletEnabled val="1"/>
        </dgm:presLayoutVars>
      </dgm:prSet>
      <dgm:spPr/>
      <dgm:t>
        <a:bodyPr/>
        <a:lstStyle/>
        <a:p>
          <a:endParaRPr lang="en-US"/>
        </a:p>
      </dgm:t>
    </dgm:pt>
    <dgm:pt modelId="{916BB6E3-C4B1-4906-B656-581BEBA7B44F}" type="pres">
      <dgm:prSet presAssocID="{6D298D7A-D4E2-4D31-977B-ABDD7F87A331}" presName="aSpace2" presStyleCnt="0"/>
      <dgm:spPr/>
    </dgm:pt>
    <dgm:pt modelId="{D474081D-2ABE-47F6-8378-B55E438F3E8F}" type="pres">
      <dgm:prSet presAssocID="{A7E3D96F-5477-485E-B70B-0A248609EB10}" presName="childNode" presStyleLbl="node1" presStyleIdx="5" presStyleCnt="6">
        <dgm:presLayoutVars>
          <dgm:bulletEnabled val="1"/>
        </dgm:presLayoutVars>
      </dgm:prSet>
      <dgm:spPr/>
      <dgm:t>
        <a:bodyPr/>
        <a:lstStyle/>
        <a:p>
          <a:endParaRPr lang="en-US"/>
        </a:p>
      </dgm:t>
    </dgm:pt>
  </dgm:ptLst>
  <dgm:cxnLst>
    <dgm:cxn modelId="{445B9B48-0699-4AD1-A2A8-BD4B07305939}" srcId="{56A00B47-F14F-406F-AA1F-AE657EA41F34}" destId="{BFB2627B-C5F7-48FA-BA41-4D26C97E5189}" srcOrd="0" destOrd="0" parTransId="{2D4A5505-7D78-48A3-946F-C2B6E094C26D}" sibTransId="{D7926C5E-4D02-4518-8E31-C5EBB49145DE}"/>
    <dgm:cxn modelId="{0D9F12C5-3DCD-42A2-9DE3-7014094EB8AD}" srcId="{DBAD756A-DF96-42FA-9622-2A79AD063497}" destId="{56A00B47-F14F-406F-AA1F-AE657EA41F34}" srcOrd="0" destOrd="0" parTransId="{48164449-E239-42FA-B4A0-A7C696CCB185}" sibTransId="{4EC68596-DA46-43F0-943F-5E9B7582BB46}"/>
    <dgm:cxn modelId="{BAC8C642-D854-4CE8-8A96-A52BBADF54D5}" type="presOf" srcId="{AEF39F1B-61D5-4ECC-ACD7-EED72BAAFF0F}" destId="{947AE5D6-0E16-4725-922D-ED2599879C1C}" srcOrd="0" destOrd="0" presId="urn:microsoft.com/office/officeart/2005/8/layout/lProcess2"/>
    <dgm:cxn modelId="{CB2F04E1-4E3F-4771-8613-53CA2D413B26}" srcId="{56A00B47-F14F-406F-AA1F-AE657EA41F34}" destId="{AEF39F1B-61D5-4ECC-ACD7-EED72BAAFF0F}" srcOrd="3" destOrd="0" parTransId="{C9302677-5E19-492E-92D2-85C49D3C3EE8}" sibTransId="{1E031D65-279D-4672-8AEA-879E4E84F328}"/>
    <dgm:cxn modelId="{604909C1-59A5-4A97-8CC7-1B4423E08F3D}" type="presOf" srcId="{56A42B11-8C35-4663-AD0F-DAEA3B4AD862}" destId="{E33EB59B-C04B-402D-A479-C6D2533F7FAF}" srcOrd="0" destOrd="0" presId="urn:microsoft.com/office/officeart/2005/8/layout/lProcess2"/>
    <dgm:cxn modelId="{CB41788D-A34C-4989-9CB1-BF875B2EC151}" type="presOf" srcId="{6D298D7A-D4E2-4D31-977B-ABDD7F87A331}" destId="{3D417ADC-F21B-4162-86BE-E2257BA1A86C}" srcOrd="0" destOrd="0" presId="urn:microsoft.com/office/officeart/2005/8/layout/lProcess2"/>
    <dgm:cxn modelId="{D98ACA2A-29B6-4C8B-80CB-953B4E5563CE}" srcId="{56A00B47-F14F-406F-AA1F-AE657EA41F34}" destId="{6D298D7A-D4E2-4D31-977B-ABDD7F87A331}" srcOrd="4" destOrd="0" parTransId="{DC8D4265-97F9-4A6E-829C-708B4BD11302}" sibTransId="{89F27C61-F2B7-4F26-BCEC-57D224D08CD7}"/>
    <dgm:cxn modelId="{4883DF43-4159-4401-B731-3CF997723207}" type="presOf" srcId="{DBAD756A-DF96-42FA-9622-2A79AD063497}" destId="{E2BA4A14-105E-465F-99AC-3DEF148545C2}" srcOrd="0" destOrd="0" presId="urn:microsoft.com/office/officeart/2005/8/layout/lProcess2"/>
    <dgm:cxn modelId="{D5A6B2D7-66BB-45FF-B325-DD55415E3403}" type="presOf" srcId="{56A00B47-F14F-406F-AA1F-AE657EA41F34}" destId="{9EA3529B-CD7F-41F1-B85C-C1666CEBB35A}" srcOrd="0" destOrd="0" presId="urn:microsoft.com/office/officeart/2005/8/layout/lProcess2"/>
    <dgm:cxn modelId="{F4E20343-EEA2-4F41-853E-7104C0422F40}" type="presOf" srcId="{8E0F970F-D7DE-4E81-879C-16915B8DE842}" destId="{D3F66C5D-5B8D-452E-8AF4-A762885DABFD}" srcOrd="0" destOrd="0" presId="urn:microsoft.com/office/officeart/2005/8/layout/lProcess2"/>
    <dgm:cxn modelId="{9EDE59F5-0FFF-483E-9E39-B6B3E324428D}" type="presOf" srcId="{BFB2627B-C5F7-48FA-BA41-4D26C97E5189}" destId="{C6ABF7CA-D05E-4A72-9978-80F822404D70}" srcOrd="0" destOrd="0" presId="urn:microsoft.com/office/officeart/2005/8/layout/lProcess2"/>
    <dgm:cxn modelId="{01C74A03-9DAB-445B-997A-E40DFDA22E32}" srcId="{56A00B47-F14F-406F-AA1F-AE657EA41F34}" destId="{8E0F970F-D7DE-4E81-879C-16915B8DE842}" srcOrd="1" destOrd="0" parTransId="{0B15315C-0A2A-442A-B439-37969A73A2F1}" sibTransId="{B74267A5-E477-455F-B752-27A182CE9D8D}"/>
    <dgm:cxn modelId="{F850C1CA-8837-4A2E-A353-0656CA21076A}" srcId="{56A00B47-F14F-406F-AA1F-AE657EA41F34}" destId="{A7E3D96F-5477-485E-B70B-0A248609EB10}" srcOrd="5" destOrd="0" parTransId="{2E7A7EEE-71FF-43F2-AF9C-25BF29041817}" sibTransId="{2BEE9C29-7635-44AA-868F-41B96E9401BE}"/>
    <dgm:cxn modelId="{B239CCE8-1AA3-4EFD-92CD-9C497F9974B2}" type="presOf" srcId="{A7E3D96F-5477-485E-B70B-0A248609EB10}" destId="{D474081D-2ABE-47F6-8378-B55E438F3E8F}" srcOrd="0" destOrd="0" presId="urn:microsoft.com/office/officeart/2005/8/layout/lProcess2"/>
    <dgm:cxn modelId="{968B719D-0035-4CD6-B28E-A0F9F60DFB0C}" srcId="{56A00B47-F14F-406F-AA1F-AE657EA41F34}" destId="{56A42B11-8C35-4663-AD0F-DAEA3B4AD862}" srcOrd="2" destOrd="0" parTransId="{35757408-F09E-4F63-AF16-21E91FB91D3D}" sibTransId="{E7C7C41A-3A25-4A35-8E02-265BFB6B1D07}"/>
    <dgm:cxn modelId="{E2EB6F3E-AA18-44A5-A01C-4E306DBCBD3A}" type="presOf" srcId="{56A00B47-F14F-406F-AA1F-AE657EA41F34}" destId="{F9BC6E95-FADF-4DE3-B5FC-9B6AB29D58EE}" srcOrd="1" destOrd="0" presId="urn:microsoft.com/office/officeart/2005/8/layout/lProcess2"/>
    <dgm:cxn modelId="{4FC7791A-6829-4082-A35F-DC86167DF505}" type="presParOf" srcId="{E2BA4A14-105E-465F-99AC-3DEF148545C2}" destId="{EA958545-540F-4981-95A8-5DB1DD10E0F7}" srcOrd="0" destOrd="0" presId="urn:microsoft.com/office/officeart/2005/8/layout/lProcess2"/>
    <dgm:cxn modelId="{59C0115A-CF17-4BB4-8782-1840F6D738F0}" type="presParOf" srcId="{EA958545-540F-4981-95A8-5DB1DD10E0F7}" destId="{9EA3529B-CD7F-41F1-B85C-C1666CEBB35A}" srcOrd="0" destOrd="0" presId="urn:microsoft.com/office/officeart/2005/8/layout/lProcess2"/>
    <dgm:cxn modelId="{61E77AE3-CC3E-4234-842C-7167FE40441E}" type="presParOf" srcId="{EA958545-540F-4981-95A8-5DB1DD10E0F7}" destId="{F9BC6E95-FADF-4DE3-B5FC-9B6AB29D58EE}" srcOrd="1" destOrd="0" presId="urn:microsoft.com/office/officeart/2005/8/layout/lProcess2"/>
    <dgm:cxn modelId="{8D85870D-0387-45D4-BF74-43B11344BAD0}" type="presParOf" srcId="{EA958545-540F-4981-95A8-5DB1DD10E0F7}" destId="{EF9C68E6-5E04-43CB-A2ED-6CC9504DDF01}" srcOrd="2" destOrd="0" presId="urn:microsoft.com/office/officeart/2005/8/layout/lProcess2"/>
    <dgm:cxn modelId="{8EE17520-8C43-4B5A-BEF3-08A1B1383646}" type="presParOf" srcId="{EF9C68E6-5E04-43CB-A2ED-6CC9504DDF01}" destId="{37AADEE1-4B48-4247-B74B-444BA0340456}" srcOrd="0" destOrd="0" presId="urn:microsoft.com/office/officeart/2005/8/layout/lProcess2"/>
    <dgm:cxn modelId="{9CAF3BC3-F8F8-4797-B05A-C441A244D62E}" type="presParOf" srcId="{37AADEE1-4B48-4247-B74B-444BA0340456}" destId="{C6ABF7CA-D05E-4A72-9978-80F822404D70}" srcOrd="0" destOrd="0" presId="urn:microsoft.com/office/officeart/2005/8/layout/lProcess2"/>
    <dgm:cxn modelId="{7C4B4B8B-04D0-4FC5-92CF-2577BE2F2BD7}" type="presParOf" srcId="{37AADEE1-4B48-4247-B74B-444BA0340456}" destId="{DFF3C7A6-B883-4202-999E-9EE82A7DA9C9}" srcOrd="1" destOrd="0" presId="urn:microsoft.com/office/officeart/2005/8/layout/lProcess2"/>
    <dgm:cxn modelId="{083F5088-27C9-4CBD-BF88-2E457619D14E}" type="presParOf" srcId="{37AADEE1-4B48-4247-B74B-444BA0340456}" destId="{D3F66C5D-5B8D-452E-8AF4-A762885DABFD}" srcOrd="2" destOrd="0" presId="urn:microsoft.com/office/officeart/2005/8/layout/lProcess2"/>
    <dgm:cxn modelId="{71B409A4-185A-4490-B224-0B4D207D9F99}" type="presParOf" srcId="{37AADEE1-4B48-4247-B74B-444BA0340456}" destId="{FE32C002-3BF8-4021-830C-9015FCBA69E2}" srcOrd="3" destOrd="0" presId="urn:microsoft.com/office/officeart/2005/8/layout/lProcess2"/>
    <dgm:cxn modelId="{8269187F-7F50-4A4E-8FBF-EB4C56466EC7}" type="presParOf" srcId="{37AADEE1-4B48-4247-B74B-444BA0340456}" destId="{E33EB59B-C04B-402D-A479-C6D2533F7FAF}" srcOrd="4" destOrd="0" presId="urn:microsoft.com/office/officeart/2005/8/layout/lProcess2"/>
    <dgm:cxn modelId="{70558194-4B8C-4F4B-8D66-E203CE871C43}" type="presParOf" srcId="{37AADEE1-4B48-4247-B74B-444BA0340456}" destId="{F67A6AFF-7024-4EAC-A454-980700373130}" srcOrd="5" destOrd="0" presId="urn:microsoft.com/office/officeart/2005/8/layout/lProcess2"/>
    <dgm:cxn modelId="{2437B6C2-8985-41A9-A8DD-D8A6C7743CAD}" type="presParOf" srcId="{37AADEE1-4B48-4247-B74B-444BA0340456}" destId="{947AE5D6-0E16-4725-922D-ED2599879C1C}" srcOrd="6" destOrd="0" presId="urn:microsoft.com/office/officeart/2005/8/layout/lProcess2"/>
    <dgm:cxn modelId="{BB813D1B-77AB-4551-983E-CF66A90D7F97}" type="presParOf" srcId="{37AADEE1-4B48-4247-B74B-444BA0340456}" destId="{4BBC9559-0D41-4EA4-8E08-19321AAC5EEE}" srcOrd="7" destOrd="0" presId="urn:microsoft.com/office/officeart/2005/8/layout/lProcess2"/>
    <dgm:cxn modelId="{8D4C7FE5-A566-400D-9813-E1A5169EEC84}" type="presParOf" srcId="{37AADEE1-4B48-4247-B74B-444BA0340456}" destId="{3D417ADC-F21B-4162-86BE-E2257BA1A86C}" srcOrd="8" destOrd="0" presId="urn:microsoft.com/office/officeart/2005/8/layout/lProcess2"/>
    <dgm:cxn modelId="{4434C107-5625-41AE-91BD-2C8A4FC63456}" type="presParOf" srcId="{37AADEE1-4B48-4247-B74B-444BA0340456}" destId="{916BB6E3-C4B1-4906-B656-581BEBA7B44F}" srcOrd="9" destOrd="0" presId="urn:microsoft.com/office/officeart/2005/8/layout/lProcess2"/>
    <dgm:cxn modelId="{3DECE3EE-AF2E-4FB0-893E-B4D6FF9EEF51}" type="presParOf" srcId="{37AADEE1-4B48-4247-B74B-444BA0340456}" destId="{D474081D-2ABE-47F6-8378-B55E438F3E8F}" srcOrd="10" destOrd="0" presId="urn:microsoft.com/office/officeart/2005/8/layout/lProcess2"/>
  </dgm:cxnLst>
  <dgm:bg/>
  <dgm:whole/>
</dgm:dataModel>
</file>

<file path=ppt/diagrams/data8.xml><?xml version="1.0" encoding="utf-8"?>
<dgm:dataModel xmlns:dgm="http://schemas.openxmlformats.org/drawingml/2006/diagram" xmlns:a="http://schemas.openxmlformats.org/drawingml/2006/main">
  <dgm:ptLst>
    <dgm:pt modelId="{E80A7DA8-A775-4BD6-8FB0-B738E69BBB4B}" type="doc">
      <dgm:prSet loTypeId="urn:microsoft.com/office/officeart/2005/8/layout/vList2" loCatId="list" qsTypeId="urn:microsoft.com/office/officeart/2005/8/quickstyle/3d1" qsCatId="3D" csTypeId="urn:microsoft.com/office/officeart/2005/8/colors/accent6_1" csCatId="accent6" phldr="1"/>
      <dgm:spPr/>
      <dgm:t>
        <a:bodyPr/>
        <a:lstStyle/>
        <a:p>
          <a:endParaRPr lang="en-US"/>
        </a:p>
      </dgm:t>
    </dgm:pt>
    <dgm:pt modelId="{F24654BE-D6D9-41E5-95FE-7C52CE1B509D}">
      <dgm:prSet/>
      <dgm:spPr>
        <a:blipFill rotWithShape="0">
          <a:blip xmlns:r="http://schemas.openxmlformats.org/officeDocument/2006/relationships" r:embed="rId1"/>
          <a:stretch>
            <a:fillRect/>
          </a:stretch>
        </a:blipFill>
      </dgm:spPr>
      <dgm:t>
        <a:bodyPr/>
        <a:lstStyle/>
        <a:p>
          <a:pPr rtl="0"/>
          <a:r>
            <a:rPr lang="en-US" dirty="0" smtClean="0"/>
            <a:t>ECONOMICAL FACTORS</a:t>
          </a:r>
          <a:endParaRPr lang="en-US" dirty="0"/>
        </a:p>
      </dgm:t>
    </dgm:pt>
    <dgm:pt modelId="{8F27ECD6-B275-433C-BD79-E5BDD8BA2C5B}" type="parTrans" cxnId="{E18216F6-DFC0-41FF-B255-B33CD228DAC1}">
      <dgm:prSet/>
      <dgm:spPr/>
      <dgm:t>
        <a:bodyPr/>
        <a:lstStyle/>
        <a:p>
          <a:endParaRPr lang="en-US"/>
        </a:p>
      </dgm:t>
    </dgm:pt>
    <dgm:pt modelId="{34BD9521-E34E-4A21-B1F2-29DF6FA97937}" type="sibTrans" cxnId="{E18216F6-DFC0-41FF-B255-B33CD228DAC1}">
      <dgm:prSet/>
      <dgm:spPr/>
      <dgm:t>
        <a:bodyPr/>
        <a:lstStyle/>
        <a:p>
          <a:endParaRPr lang="en-US"/>
        </a:p>
      </dgm:t>
    </dgm:pt>
    <dgm:pt modelId="{0E44E252-672D-4809-8606-FA0D534658E0}" type="pres">
      <dgm:prSet presAssocID="{E80A7DA8-A775-4BD6-8FB0-B738E69BBB4B}" presName="linear" presStyleCnt="0">
        <dgm:presLayoutVars>
          <dgm:animLvl val="lvl"/>
          <dgm:resizeHandles val="exact"/>
        </dgm:presLayoutVars>
      </dgm:prSet>
      <dgm:spPr/>
      <dgm:t>
        <a:bodyPr/>
        <a:lstStyle/>
        <a:p>
          <a:endParaRPr lang="en-US"/>
        </a:p>
      </dgm:t>
    </dgm:pt>
    <dgm:pt modelId="{3C05F152-C4B4-4108-89E7-640E40898931}" type="pres">
      <dgm:prSet presAssocID="{F24654BE-D6D9-41E5-95FE-7C52CE1B509D}" presName="parentText" presStyleLbl="node1" presStyleIdx="0" presStyleCnt="1">
        <dgm:presLayoutVars>
          <dgm:chMax val="0"/>
          <dgm:bulletEnabled val="1"/>
        </dgm:presLayoutVars>
      </dgm:prSet>
      <dgm:spPr/>
      <dgm:t>
        <a:bodyPr/>
        <a:lstStyle/>
        <a:p>
          <a:endParaRPr lang="en-US"/>
        </a:p>
      </dgm:t>
    </dgm:pt>
  </dgm:ptLst>
  <dgm:cxnLst>
    <dgm:cxn modelId="{E18216F6-DFC0-41FF-B255-B33CD228DAC1}" srcId="{E80A7DA8-A775-4BD6-8FB0-B738E69BBB4B}" destId="{F24654BE-D6D9-41E5-95FE-7C52CE1B509D}" srcOrd="0" destOrd="0" parTransId="{8F27ECD6-B275-433C-BD79-E5BDD8BA2C5B}" sibTransId="{34BD9521-E34E-4A21-B1F2-29DF6FA97937}"/>
    <dgm:cxn modelId="{74359C10-4BEF-477A-9F54-7CE2D27C2B6F}" type="presOf" srcId="{F24654BE-D6D9-41E5-95FE-7C52CE1B509D}" destId="{3C05F152-C4B4-4108-89E7-640E40898931}" srcOrd="0" destOrd="0" presId="urn:microsoft.com/office/officeart/2005/8/layout/vList2"/>
    <dgm:cxn modelId="{BDE43EF6-23B0-45DB-B77A-02DEDD388E0F}" type="presOf" srcId="{E80A7DA8-A775-4BD6-8FB0-B738E69BBB4B}" destId="{0E44E252-672D-4809-8606-FA0D534658E0}" srcOrd="0" destOrd="0" presId="urn:microsoft.com/office/officeart/2005/8/layout/vList2"/>
    <dgm:cxn modelId="{B4419FB6-634F-47D9-9B54-42082EC9F0CB}" type="presParOf" srcId="{0E44E252-672D-4809-8606-FA0D534658E0}" destId="{3C05F152-C4B4-4108-89E7-640E40898931}"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D47AE2C1-C629-4885-AD3D-0B2A3AF54C59}"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IN"/>
        </a:p>
      </dgm:t>
    </dgm:pt>
    <dgm:pt modelId="{28859813-DE48-4E19-8577-FDBF6AA44483}">
      <dgm:prSet/>
      <dgm:spPr/>
      <dgm:t>
        <a:bodyPr/>
        <a:lstStyle/>
        <a:p>
          <a:pPr rtl="0"/>
          <a:r>
            <a:rPr lang="en-US" dirty="0" smtClean="0"/>
            <a:t>Economic conditions play a very significant role in the marketing system.</a:t>
          </a:r>
          <a:endParaRPr lang="en-IN" dirty="0"/>
        </a:p>
      </dgm:t>
    </dgm:pt>
    <dgm:pt modelId="{D68A1FD5-1DF0-4CDB-8D5D-6120B0B8C49B}" type="parTrans" cxnId="{CC74900F-53FC-4367-8437-03ECE6336EE8}">
      <dgm:prSet/>
      <dgm:spPr/>
      <dgm:t>
        <a:bodyPr/>
        <a:lstStyle/>
        <a:p>
          <a:endParaRPr lang="en-IN"/>
        </a:p>
      </dgm:t>
    </dgm:pt>
    <dgm:pt modelId="{2DF25718-4AA5-4A33-85B4-DFFDE4A67B9D}" type="sibTrans" cxnId="{CC74900F-53FC-4367-8437-03ECE6336EE8}">
      <dgm:prSet/>
      <dgm:spPr/>
      <dgm:t>
        <a:bodyPr/>
        <a:lstStyle/>
        <a:p>
          <a:endParaRPr lang="en-IN"/>
        </a:p>
      </dgm:t>
    </dgm:pt>
    <dgm:pt modelId="{086149B1-638D-4FBD-B36E-25BB8615E175}">
      <dgm:prSet/>
      <dgm:spPr/>
      <dgm:t>
        <a:bodyPr/>
        <a:lstStyle/>
        <a:p>
          <a:pPr rtl="0"/>
          <a:r>
            <a:rPr lang="en-IN" dirty="0" smtClean="0"/>
            <a:t>Determines the strength and size of the market</a:t>
          </a:r>
          <a:endParaRPr lang="en-IN" dirty="0"/>
        </a:p>
      </dgm:t>
    </dgm:pt>
    <dgm:pt modelId="{A44CB49B-B546-4B05-8D64-D2590B215795}" type="parTrans" cxnId="{2EDEB045-3550-46E0-93E9-1F8846667C89}">
      <dgm:prSet/>
      <dgm:spPr/>
      <dgm:t>
        <a:bodyPr/>
        <a:lstStyle/>
        <a:p>
          <a:endParaRPr lang="en-IN"/>
        </a:p>
      </dgm:t>
    </dgm:pt>
    <dgm:pt modelId="{66494709-AE0E-44AE-8F19-2C2F157E7D30}" type="sibTrans" cxnId="{2EDEB045-3550-46E0-93E9-1F8846667C89}">
      <dgm:prSet/>
      <dgm:spPr/>
      <dgm:t>
        <a:bodyPr/>
        <a:lstStyle/>
        <a:p>
          <a:endParaRPr lang="en-IN"/>
        </a:p>
      </dgm:t>
    </dgm:pt>
    <dgm:pt modelId="{DC28A132-CE58-46B8-BEEF-AF105893EE2F}">
      <dgm:prSet/>
      <dgm:spPr/>
      <dgm:t>
        <a:bodyPr/>
        <a:lstStyle/>
        <a:p>
          <a:pPr rtl="0"/>
          <a:r>
            <a:rPr lang="en-US" dirty="0" smtClean="0"/>
            <a:t>Marketing plans and programs are also influenced by many economic factors such as interest rates ,money supply, price levels ,savings etc.</a:t>
          </a:r>
          <a:endParaRPr lang="en-IN" dirty="0"/>
        </a:p>
      </dgm:t>
    </dgm:pt>
    <dgm:pt modelId="{849E5D3C-DB19-4788-B04F-11AD2ED91942}" type="parTrans" cxnId="{F17CD43C-0D31-4602-84F6-A5B49DC64FED}">
      <dgm:prSet/>
      <dgm:spPr/>
      <dgm:t>
        <a:bodyPr/>
        <a:lstStyle/>
        <a:p>
          <a:endParaRPr lang="en-IN"/>
        </a:p>
      </dgm:t>
    </dgm:pt>
    <dgm:pt modelId="{909FF6E5-87D8-41E0-BDEE-91793B275424}" type="sibTrans" cxnId="{F17CD43C-0D31-4602-84F6-A5B49DC64FED}">
      <dgm:prSet/>
      <dgm:spPr/>
      <dgm:t>
        <a:bodyPr/>
        <a:lstStyle/>
        <a:p>
          <a:endParaRPr lang="en-IN"/>
        </a:p>
      </dgm:t>
    </dgm:pt>
    <dgm:pt modelId="{750CAA76-F447-4564-BDDD-955307F4316E}">
      <dgm:prSet/>
      <dgm:spPr/>
      <dgm:t>
        <a:bodyPr/>
        <a:lstStyle/>
        <a:p>
          <a:pPr rtl="0"/>
          <a:r>
            <a:rPr lang="en-US" dirty="0" smtClean="0"/>
            <a:t>Exchange fluctuations ,currency devaluation, changes in political and legal set-up influence international marketing.</a:t>
          </a:r>
          <a:endParaRPr lang="en-IN" dirty="0"/>
        </a:p>
      </dgm:t>
    </dgm:pt>
    <dgm:pt modelId="{E8360AD8-9F6F-43D3-911C-137EC18FD042}" type="parTrans" cxnId="{8B0C8975-58A6-488B-8256-5CE5078C8384}">
      <dgm:prSet/>
      <dgm:spPr/>
      <dgm:t>
        <a:bodyPr/>
        <a:lstStyle/>
        <a:p>
          <a:endParaRPr lang="en-IN"/>
        </a:p>
      </dgm:t>
    </dgm:pt>
    <dgm:pt modelId="{B10C716B-53B6-4AF7-AD0B-2EC726836DCC}" type="sibTrans" cxnId="{8B0C8975-58A6-488B-8256-5CE5078C8384}">
      <dgm:prSet/>
      <dgm:spPr/>
      <dgm:t>
        <a:bodyPr/>
        <a:lstStyle/>
        <a:p>
          <a:endParaRPr lang="en-IN"/>
        </a:p>
      </dgm:t>
    </dgm:pt>
    <dgm:pt modelId="{F84BE78F-54C1-4A15-A160-6720C17F2513}" type="pres">
      <dgm:prSet presAssocID="{D47AE2C1-C629-4885-AD3D-0B2A3AF54C59}" presName="linear" presStyleCnt="0">
        <dgm:presLayoutVars>
          <dgm:animLvl val="lvl"/>
          <dgm:resizeHandles val="exact"/>
        </dgm:presLayoutVars>
      </dgm:prSet>
      <dgm:spPr/>
      <dgm:t>
        <a:bodyPr/>
        <a:lstStyle/>
        <a:p>
          <a:endParaRPr lang="en-IN"/>
        </a:p>
      </dgm:t>
    </dgm:pt>
    <dgm:pt modelId="{3BF702F8-A714-4BB4-A439-06BD8DC528EC}" type="pres">
      <dgm:prSet presAssocID="{28859813-DE48-4E19-8577-FDBF6AA44483}" presName="parentText" presStyleLbl="node1" presStyleIdx="0" presStyleCnt="1">
        <dgm:presLayoutVars>
          <dgm:chMax val="0"/>
          <dgm:bulletEnabled val="1"/>
        </dgm:presLayoutVars>
      </dgm:prSet>
      <dgm:spPr/>
      <dgm:t>
        <a:bodyPr/>
        <a:lstStyle/>
        <a:p>
          <a:endParaRPr lang="en-IN"/>
        </a:p>
      </dgm:t>
    </dgm:pt>
    <dgm:pt modelId="{B6EDA2DA-434F-4403-A854-9C763D637D2A}" type="pres">
      <dgm:prSet presAssocID="{28859813-DE48-4E19-8577-FDBF6AA44483}" presName="childText" presStyleLbl="revTx" presStyleIdx="0" presStyleCnt="1">
        <dgm:presLayoutVars>
          <dgm:bulletEnabled val="1"/>
        </dgm:presLayoutVars>
      </dgm:prSet>
      <dgm:spPr/>
      <dgm:t>
        <a:bodyPr/>
        <a:lstStyle/>
        <a:p>
          <a:endParaRPr lang="en-IN"/>
        </a:p>
      </dgm:t>
    </dgm:pt>
  </dgm:ptLst>
  <dgm:cxnLst>
    <dgm:cxn modelId="{CC74900F-53FC-4367-8437-03ECE6336EE8}" srcId="{D47AE2C1-C629-4885-AD3D-0B2A3AF54C59}" destId="{28859813-DE48-4E19-8577-FDBF6AA44483}" srcOrd="0" destOrd="0" parTransId="{D68A1FD5-1DF0-4CDB-8D5D-6120B0B8C49B}" sibTransId="{2DF25718-4AA5-4A33-85B4-DFFDE4A67B9D}"/>
    <dgm:cxn modelId="{F36AB6FB-B9FB-4CF9-94A3-7E29C4753670}" type="presOf" srcId="{DC28A132-CE58-46B8-BEEF-AF105893EE2F}" destId="{B6EDA2DA-434F-4403-A854-9C763D637D2A}" srcOrd="0" destOrd="1" presId="urn:microsoft.com/office/officeart/2005/8/layout/vList2"/>
    <dgm:cxn modelId="{CFE2E827-59A4-4AA1-BE3F-29D5CCBA7F4C}" type="presOf" srcId="{D47AE2C1-C629-4885-AD3D-0B2A3AF54C59}" destId="{F84BE78F-54C1-4A15-A160-6720C17F2513}" srcOrd="0" destOrd="0" presId="urn:microsoft.com/office/officeart/2005/8/layout/vList2"/>
    <dgm:cxn modelId="{0DB2536D-3FCF-47D1-98E1-46BBBABF08F7}" type="presOf" srcId="{086149B1-638D-4FBD-B36E-25BB8615E175}" destId="{B6EDA2DA-434F-4403-A854-9C763D637D2A}" srcOrd="0" destOrd="0" presId="urn:microsoft.com/office/officeart/2005/8/layout/vList2"/>
    <dgm:cxn modelId="{F17CD43C-0D31-4602-84F6-A5B49DC64FED}" srcId="{28859813-DE48-4E19-8577-FDBF6AA44483}" destId="{DC28A132-CE58-46B8-BEEF-AF105893EE2F}" srcOrd="1" destOrd="0" parTransId="{849E5D3C-DB19-4788-B04F-11AD2ED91942}" sibTransId="{909FF6E5-87D8-41E0-BDEE-91793B275424}"/>
    <dgm:cxn modelId="{8B0C8975-58A6-488B-8256-5CE5078C8384}" srcId="{28859813-DE48-4E19-8577-FDBF6AA44483}" destId="{750CAA76-F447-4564-BDDD-955307F4316E}" srcOrd="2" destOrd="0" parTransId="{E8360AD8-9F6F-43D3-911C-137EC18FD042}" sibTransId="{B10C716B-53B6-4AF7-AD0B-2EC726836DCC}"/>
    <dgm:cxn modelId="{C4ECBD28-E248-4106-B8B9-B84113955978}" type="presOf" srcId="{750CAA76-F447-4564-BDDD-955307F4316E}" destId="{B6EDA2DA-434F-4403-A854-9C763D637D2A}" srcOrd="0" destOrd="2" presId="urn:microsoft.com/office/officeart/2005/8/layout/vList2"/>
    <dgm:cxn modelId="{2EDEB045-3550-46E0-93E9-1F8846667C89}" srcId="{28859813-DE48-4E19-8577-FDBF6AA44483}" destId="{086149B1-638D-4FBD-B36E-25BB8615E175}" srcOrd="0" destOrd="0" parTransId="{A44CB49B-B546-4B05-8D64-D2590B215795}" sibTransId="{66494709-AE0E-44AE-8F19-2C2F157E7D30}"/>
    <dgm:cxn modelId="{C9BCD18C-7F8C-464F-9682-F78A3BE9D8CF}" type="presOf" srcId="{28859813-DE48-4E19-8577-FDBF6AA44483}" destId="{3BF702F8-A714-4BB4-A439-06BD8DC528EC}" srcOrd="0" destOrd="0" presId="urn:microsoft.com/office/officeart/2005/8/layout/vList2"/>
    <dgm:cxn modelId="{E83C51ED-A480-4E92-96AE-72FD76447E86}" type="presParOf" srcId="{F84BE78F-54C1-4A15-A160-6720C17F2513}" destId="{3BF702F8-A714-4BB4-A439-06BD8DC528EC}" srcOrd="0" destOrd="0" presId="urn:microsoft.com/office/officeart/2005/8/layout/vList2"/>
    <dgm:cxn modelId="{AB9C1C58-CB83-4327-8C01-D8251C0AE647}" type="presParOf" srcId="{F84BE78F-54C1-4A15-A160-6720C17F2513}" destId="{B6EDA2DA-434F-4403-A854-9C763D637D2A}" srcOrd="1"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AA7D9B-3425-4E44-8B7F-0B5FC706935D}" type="datetimeFigureOut">
              <a:rPr lang="en-US" smtClean="0"/>
              <a:pPr/>
              <a:t>11/14/2015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AE2054-F1D5-4143-A5B3-6DBDE50F6A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B520819A-A184-4693-946E-6E801858C949}" type="slidenum">
              <a:rPr lang="en-US" smtClean="0"/>
              <a:pPr/>
              <a:t>8</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64448-07DC-4E1A-BA7F-07731E7CD4E7}" type="slidenum">
              <a:rPr lang="en-US" smtClean="0"/>
              <a:pPr/>
              <a:t>13</a:t>
            </a:fld>
            <a:endParaRPr lang="en-US"/>
          </a:p>
        </p:txBody>
      </p:sp>
    </p:spTree>
    <p:extLst>
      <p:ext uri="{BB962C8B-B14F-4D97-AF65-F5344CB8AC3E}">
        <p14:creationId xmlns:p14="http://schemas.microsoft.com/office/powerpoint/2010/main" xmlns="" val="24174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58418-8E8D-45E9-836A-A4A29DCB9CB8}"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8518F-6FC1-47F5-AA03-50D6C94B124C}"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4B869-ED07-43CC-A830-0F91CF7F8061}"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53334-BC2E-44E1-8797-38DC932178AF}"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73678-9DF4-40E6-B344-B146F9B03E2D}"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5CF97C-D4F2-4667-836B-6C32CD3259E0}"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F4085F-8F3A-4D04-8279-B597438A4F57}" type="datetime1">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812CB6-AC1F-4474-ABF3-5C449C89135E}" type="datetime1">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3E11F-16B5-47CF-B041-7E44B0F15D46}" type="datetime1">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92DFB8-48DB-406F-BC76-7D97D441B380}"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5A845-E670-483E-B0DA-844BE7F0EAEF}"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2435D-7077-4687-81D9-A2E2F25962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4C7BD-0312-4211-A2EA-3FE41E41332D}" type="datetime1">
              <a:rPr lang="en-US" smtClean="0"/>
              <a:t>11/14/2015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2435D-7077-4687-81D9-A2E2F25962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10" Type="http://schemas.openxmlformats.org/officeDocument/2006/relationships/image" Target="../media/image2.gif"/><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Data" Target="../diagrams/data8.xml"/><Relationship Id="rId7" Type="http://schemas.openxmlformats.org/officeDocument/2006/relationships/diagramData" Target="../diagrams/data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0.jpeg"/><Relationship Id="rId5" Type="http://schemas.openxmlformats.org/officeDocument/2006/relationships/diagramQuickStyle" Target="../diagrams/quickStyle8.xml"/><Relationship Id="rId10" Type="http://schemas.openxmlformats.org/officeDocument/2006/relationships/diagramColors" Target="../diagrams/colors9.xml"/><Relationship Id="rId4" Type="http://schemas.openxmlformats.org/officeDocument/2006/relationships/diagramLayout" Target="../diagrams/layout8.xml"/><Relationship Id="rId9"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diagramLayout" Target="../diagrams/layout10.xml"/><Relationship Id="rId7" Type="http://schemas.openxmlformats.org/officeDocument/2006/relationships/diagramLayout" Target="../diagrams/layout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diagramData" Target="../diagrams/data11.xml"/><Relationship Id="rId11" Type="http://schemas.openxmlformats.org/officeDocument/2006/relationships/image" Target="NULL"/><Relationship Id="rId5" Type="http://schemas.openxmlformats.org/officeDocument/2006/relationships/diagramColors" Target="../diagrams/colors10.xml"/><Relationship Id="rId10" Type="http://schemas.openxmlformats.org/officeDocument/2006/relationships/image" Target="../media/image12.png"/><Relationship Id="rId4" Type="http://schemas.openxmlformats.org/officeDocument/2006/relationships/diagramQuickStyle" Target="../diagrams/quickStyle10.xml"/><Relationship Id="rId9" Type="http://schemas.openxmlformats.org/officeDocument/2006/relationships/diagramColors" Target="../diagrams/colors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diagramLayout" Target="../diagrams/layout13.xml"/><Relationship Id="rId7" Type="http://schemas.openxmlformats.org/officeDocument/2006/relationships/diagramLayout" Target="../diagrams/layout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diagramColors" Target="../diagrams/colors13.xml"/><Relationship Id="rId10" Type="http://schemas.openxmlformats.org/officeDocument/2006/relationships/image" Target="../media/image14.jpeg"/><Relationship Id="rId4" Type="http://schemas.openxmlformats.org/officeDocument/2006/relationships/diagramQuickStyle" Target="../diagrams/quickStyle13.xml"/><Relationship Id="rId9" Type="http://schemas.openxmlformats.org/officeDocument/2006/relationships/diagramColors" Target="../diagrams/colors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7.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diagramLayout" Target="../diagrams/layout16.xml"/><Relationship Id="rId7" Type="http://schemas.openxmlformats.org/officeDocument/2006/relationships/diagramLayout" Target="../diagrams/layout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diagramData" Target="../diagrams/data17.xml"/><Relationship Id="rId11" Type="http://schemas.openxmlformats.org/officeDocument/2006/relationships/image" Target="../media/image20.jpeg"/><Relationship Id="rId5" Type="http://schemas.openxmlformats.org/officeDocument/2006/relationships/diagramColors" Target="../diagrams/colors16.xml"/><Relationship Id="rId10" Type="http://schemas.openxmlformats.org/officeDocument/2006/relationships/image" Target="../media/image19.png"/><Relationship Id="rId4" Type="http://schemas.openxmlformats.org/officeDocument/2006/relationships/diagramQuickStyle" Target="../diagrams/quickStyle16.xml"/><Relationship Id="rId9" Type="http://schemas.openxmlformats.org/officeDocument/2006/relationships/diagramColors" Target="../diagrams/colors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diagramLayout" Target="../diagrams/layout18.xml"/><Relationship Id="rId7" Type="http://schemas.openxmlformats.org/officeDocument/2006/relationships/diagramLayout" Target="../diagrams/layout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openxmlformats.org/officeDocument/2006/relationships/diagramData" Target="../diagrams/data19.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diagramColors" Target="../diagrams/colors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diagramLayout" Target="../diagrams/layout20.xml"/><Relationship Id="rId7" Type="http://schemas.openxmlformats.org/officeDocument/2006/relationships/diagramLayout" Target="../diagrams/layout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diagramColors" Target="../diagrams/colors20.xml"/><Relationship Id="rId10" Type="http://schemas.openxmlformats.org/officeDocument/2006/relationships/image" Target="../media/image23.png"/><Relationship Id="rId4" Type="http://schemas.openxmlformats.org/officeDocument/2006/relationships/diagramQuickStyle" Target="../diagrams/quickStyle20.xml"/><Relationship Id="rId9" Type="http://schemas.openxmlformats.org/officeDocument/2006/relationships/diagramColors" Target="../diagrams/colors2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diagramColors" Target="../diagrams/colors4.xml"/><Relationship Id="rId10" Type="http://schemas.openxmlformats.org/officeDocument/2006/relationships/image" Target="../media/image5.gif"/><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diagramLayout" Target="../diagrams/layout22.xml"/><Relationship Id="rId7" Type="http://schemas.openxmlformats.org/officeDocument/2006/relationships/diagramLayout" Target="../diagrams/layout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diagramColors" Target="../diagrams/colors22.xml"/><Relationship Id="rId10" Type="http://schemas.openxmlformats.org/officeDocument/2006/relationships/image" Target="../media/image23.png"/><Relationship Id="rId4" Type="http://schemas.openxmlformats.org/officeDocument/2006/relationships/diagramQuickStyle" Target="../diagrams/quickStyle22.xml"/><Relationship Id="rId9" Type="http://schemas.openxmlformats.org/officeDocument/2006/relationships/diagramColors" Target="../diagrams/colors23.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diagramLayout" Target="../diagrams/layout24.xml"/><Relationship Id="rId7" Type="http://schemas.openxmlformats.org/officeDocument/2006/relationships/diagramLayout" Target="../diagrams/layout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diagramColors" Target="../diagrams/colors24.xml"/><Relationship Id="rId10" Type="http://schemas.openxmlformats.org/officeDocument/2006/relationships/image" Target="../media/image24.jpeg"/><Relationship Id="rId4" Type="http://schemas.openxmlformats.org/officeDocument/2006/relationships/diagramQuickStyle" Target="../diagrams/quickStyle24.xml"/><Relationship Id="rId9" Type="http://schemas.openxmlformats.org/officeDocument/2006/relationships/diagramColors" Target="../diagrams/colors25.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diagramLayout" Target="../diagrams/layout26.xml"/><Relationship Id="rId7" Type="http://schemas.openxmlformats.org/officeDocument/2006/relationships/diagramLayout" Target="../diagrams/layout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diagramColors" Target="../diagrams/colors26.xml"/><Relationship Id="rId4" Type="http://schemas.openxmlformats.org/officeDocument/2006/relationships/diagramQuickStyle" Target="../diagrams/quickStyle26.xml"/><Relationship Id="rId9" Type="http://schemas.openxmlformats.org/officeDocument/2006/relationships/diagramColors" Target="../diagrams/colors27.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diagramLayout" Target="../diagrams/layout28.xml"/><Relationship Id="rId7" Type="http://schemas.openxmlformats.org/officeDocument/2006/relationships/diagramLayout" Target="../diagrams/layout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openxmlformats.org/officeDocument/2006/relationships/diagramData" Target="../diagrams/data29.xml"/><Relationship Id="rId5" Type="http://schemas.openxmlformats.org/officeDocument/2006/relationships/diagramColors" Target="../diagrams/colors28.xml"/><Relationship Id="rId10" Type="http://schemas.openxmlformats.org/officeDocument/2006/relationships/image" Target="../media/image25.gif"/><Relationship Id="rId4" Type="http://schemas.openxmlformats.org/officeDocument/2006/relationships/diagramQuickStyle" Target="../diagrams/quickStyle28.xml"/><Relationship Id="rId9" Type="http://schemas.openxmlformats.org/officeDocument/2006/relationships/diagramColors" Target="../diagrams/colors29.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diagramLayout" Target="../diagrams/layout30.xml"/><Relationship Id="rId7" Type="http://schemas.openxmlformats.org/officeDocument/2006/relationships/diagramLayout" Target="../diagrams/layout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7.jpeg"/><Relationship Id="rId5" Type="http://schemas.openxmlformats.org/officeDocument/2006/relationships/diagramColors" Target="../diagrams/colors30.xml"/><Relationship Id="rId10" Type="http://schemas.openxmlformats.org/officeDocument/2006/relationships/image" Target="../media/image26.jpeg"/><Relationship Id="rId4" Type="http://schemas.openxmlformats.org/officeDocument/2006/relationships/diagramQuickStyle" Target="../diagrams/quickStyle30.xml"/><Relationship Id="rId9" Type="http://schemas.openxmlformats.org/officeDocument/2006/relationships/diagramColors" Target="../diagrams/colors31.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diagramLayout" Target="../diagrams/layout32.xml"/><Relationship Id="rId7" Type="http://schemas.openxmlformats.org/officeDocument/2006/relationships/diagramLayout" Target="../diagrams/layout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31.jpeg"/><Relationship Id="rId5" Type="http://schemas.openxmlformats.org/officeDocument/2006/relationships/diagramColors" Target="../diagrams/colors32.xml"/><Relationship Id="rId10" Type="http://schemas.openxmlformats.org/officeDocument/2006/relationships/image" Target="../media/image30.jpeg"/><Relationship Id="rId4" Type="http://schemas.openxmlformats.org/officeDocument/2006/relationships/diagramQuickStyle" Target="../diagrams/quickStyle32.xml"/><Relationship Id="rId9" Type="http://schemas.openxmlformats.org/officeDocument/2006/relationships/diagramColors" Target="../diagrams/colors33.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diagramLayout" Target="../diagrams/layout34.xml"/><Relationship Id="rId7" Type="http://schemas.openxmlformats.org/officeDocument/2006/relationships/diagramLayout" Target="../diagrams/layout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openxmlformats.org/officeDocument/2006/relationships/diagramData" Target="../diagrams/data35.xml"/><Relationship Id="rId5" Type="http://schemas.openxmlformats.org/officeDocument/2006/relationships/diagramColors" Target="../diagrams/colors34.xml"/><Relationship Id="rId4" Type="http://schemas.openxmlformats.org/officeDocument/2006/relationships/diagramQuickStyle" Target="../diagrams/quickStyle34.xml"/><Relationship Id="rId9" Type="http://schemas.openxmlformats.org/officeDocument/2006/relationships/diagramColors" Target="../diagrams/colors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diagramLayout" Target="../diagrams/layout6.xml"/><Relationship Id="rId7" Type="http://schemas.openxmlformats.org/officeDocument/2006/relationships/diagramLayout" Target="../diagrams/layou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image" Target="../media/image7.jpeg"/><Relationship Id="rId5" Type="http://schemas.openxmlformats.org/officeDocument/2006/relationships/diagramColors" Target="../diagrams/colors6.xml"/><Relationship Id="rId10" Type="http://schemas.openxmlformats.org/officeDocument/2006/relationships/image" Target="../media/image6.jpeg"/><Relationship Id="rId4" Type="http://schemas.openxmlformats.org/officeDocument/2006/relationships/diagramQuickStyle" Target="../diagrams/quickStyle6.xml"/><Relationship Id="rId9" Type="http://schemas.openxmlformats.org/officeDocument/2006/relationships/diagramColors" Target="../diagrams/colors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129642177"/>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xmlns="" val="1781625364"/>
              </p:ext>
            </p:extLst>
          </p:nvPr>
        </p:nvGraphicFramePr>
        <p:xfrm>
          <a:off x="628650" y="1883391"/>
          <a:ext cx="5523078" cy="4667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074" name="Picture 2" descr="http://www.marketing-made-simple.com/images/articles/marketing-plan/environmental-analysis.gif"/>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803711" y="2234956"/>
            <a:ext cx="3020135" cy="390753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Slide Number Placeholder 4"/>
          <p:cNvSpPr>
            <a:spLocks noGrp="1"/>
          </p:cNvSpPr>
          <p:nvPr>
            <p:ph type="sldNum" sz="quarter" idx="12"/>
          </p:nvPr>
        </p:nvSpPr>
        <p:spPr/>
        <p:txBody>
          <a:bodyPr/>
          <a:lstStyle/>
          <a:p>
            <a:fld id="{87C2435D-7077-4687-81D9-A2E2F25962DE}" type="slidenum">
              <a:rPr lang="en-US" smtClean="0"/>
              <a:pPr/>
              <a:t>1</a:t>
            </a:fld>
            <a:endParaRPr lang="en-US"/>
          </a:p>
        </p:txBody>
      </p:sp>
    </p:spTree>
    <p:extLst>
      <p:ext uri="{BB962C8B-B14F-4D97-AF65-F5344CB8AC3E}">
        <p14:creationId xmlns:p14="http://schemas.microsoft.com/office/powerpoint/2010/main" xmlns="" val="429115887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itle 1"/>
          <p:cNvSpPr>
            <a:spLocks noGrp="1"/>
          </p:cNvSpPr>
          <p:nvPr>
            <p:ph type="title"/>
          </p:nvPr>
        </p:nvSpPr>
        <p:spPr/>
        <p:txBody>
          <a:bodyPr/>
          <a:lstStyle/>
          <a:p>
            <a:pPr eaLnBrk="1" hangingPunct="1"/>
            <a:r>
              <a:rPr lang="en-US" sz="3600" smtClean="0"/>
              <a:t>Demographic Environment</a:t>
            </a:r>
          </a:p>
        </p:txBody>
      </p:sp>
      <p:sp>
        <p:nvSpPr>
          <p:cNvPr id="103426" name="Content Placeholder 2"/>
          <p:cNvSpPr>
            <a:spLocks noGrp="1"/>
          </p:cNvSpPr>
          <p:nvPr>
            <p:ph idx="1"/>
          </p:nvPr>
        </p:nvSpPr>
        <p:spPr/>
        <p:txBody>
          <a:bodyPr>
            <a:normAutofit fontScale="92500" lnSpcReduction="10000"/>
          </a:bodyPr>
          <a:lstStyle/>
          <a:p>
            <a:pPr eaLnBrk="1" hangingPunct="1">
              <a:buFont typeface="Wingdings" pitchFamily="2" charset="2"/>
              <a:buNone/>
            </a:pPr>
            <a:r>
              <a:rPr lang="en-US" sz="2000" b="0" dirty="0" smtClean="0"/>
              <a:t>	</a:t>
            </a:r>
            <a:r>
              <a:rPr lang="en-US" sz="2000" b="1" dirty="0" smtClean="0"/>
              <a:t>Ethnic and Other Markets</a:t>
            </a:r>
          </a:p>
          <a:p>
            <a:pPr eaLnBrk="1" hangingPunct="1"/>
            <a:r>
              <a:rPr lang="en-US" sz="2000" b="0" dirty="0" smtClean="0"/>
              <a:t>Countries vary in ethnic and racial makeup. </a:t>
            </a:r>
          </a:p>
          <a:p>
            <a:pPr eaLnBrk="1" hangingPunct="1"/>
            <a:r>
              <a:rPr lang="en-US" sz="2000" b="0" dirty="0" smtClean="0"/>
              <a:t>Ethnic </a:t>
            </a:r>
            <a:r>
              <a:rPr lang="en-US" sz="2000" b="0" dirty="0" smtClean="0"/>
              <a:t>groups have certain specific wants and buying habits.</a:t>
            </a:r>
          </a:p>
          <a:p>
            <a:pPr eaLnBrk="1" hangingPunct="1"/>
            <a:r>
              <a:rPr lang="en-US" sz="2000" b="0" dirty="0" smtClean="0"/>
              <a:t>Marketers must be careful not to </a:t>
            </a:r>
            <a:r>
              <a:rPr lang="en-US" sz="2000" b="0" dirty="0" err="1" smtClean="0"/>
              <a:t>overgeneralize</a:t>
            </a:r>
            <a:r>
              <a:rPr lang="en-US" sz="2000" b="0" dirty="0" smtClean="0"/>
              <a:t> about ethnic groups.</a:t>
            </a:r>
          </a:p>
          <a:p>
            <a:pPr eaLnBrk="1" hangingPunct="1"/>
            <a:r>
              <a:rPr lang="en-US" sz="2000" b="0" dirty="0" smtClean="0"/>
              <a:t>Within each ethnic group are consumers who are quite different from each other.</a:t>
            </a:r>
          </a:p>
          <a:p>
            <a:pPr eaLnBrk="1" hangingPunct="1"/>
            <a:r>
              <a:rPr lang="en-US" sz="2000" b="0" dirty="0" smtClean="0"/>
              <a:t>Diversity goes beyond ethnic and racial markets</a:t>
            </a:r>
            <a:r>
              <a:rPr lang="en-US" sz="2000" b="0" dirty="0" smtClean="0"/>
              <a:t>.</a:t>
            </a:r>
          </a:p>
          <a:p>
            <a:pPr>
              <a:buNone/>
            </a:pPr>
            <a:r>
              <a:rPr lang="en-US" sz="2000" b="1" dirty="0" smtClean="0"/>
              <a:t>Educational Groups</a:t>
            </a:r>
          </a:p>
          <a:p>
            <a:pPr lvl="1"/>
            <a:r>
              <a:rPr lang="en-US" sz="2000" dirty="0" smtClean="0"/>
              <a:t>The population in any society falls into five educational groups:</a:t>
            </a:r>
          </a:p>
          <a:p>
            <a:pPr lvl="3"/>
            <a:r>
              <a:rPr lang="en-US" dirty="0" smtClean="0"/>
              <a:t>Illiterates. </a:t>
            </a:r>
          </a:p>
          <a:p>
            <a:pPr lvl="3"/>
            <a:r>
              <a:rPr lang="en-US" dirty="0" smtClean="0"/>
              <a:t>High school dropouts.</a:t>
            </a:r>
          </a:p>
          <a:p>
            <a:pPr lvl="3"/>
            <a:r>
              <a:rPr lang="en-US" dirty="0" smtClean="0"/>
              <a:t>High school degrees.</a:t>
            </a:r>
          </a:p>
          <a:p>
            <a:pPr lvl="3"/>
            <a:r>
              <a:rPr lang="en-US" dirty="0" smtClean="0"/>
              <a:t>College degrees.</a:t>
            </a:r>
          </a:p>
          <a:p>
            <a:r>
              <a:rPr lang="en-US" sz="2000" dirty="0" smtClean="0"/>
              <a:t>Professional degrees</a:t>
            </a:r>
          </a:p>
          <a:p>
            <a:pPr eaLnBrk="1" hangingPunct="1"/>
            <a:endParaRPr lang="en-US" sz="2000" b="0" dirty="0" smtClean="0"/>
          </a:p>
          <a:p>
            <a:pPr eaLnBrk="1" hangingPunct="1"/>
            <a:endParaRPr lang="en-US" sz="2000" b="0" dirty="0" smtClean="0"/>
          </a:p>
        </p:txBody>
      </p:sp>
      <p:sp>
        <p:nvSpPr>
          <p:cNvPr id="103427"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DEDA9CCA-33AE-4947-B1D3-28AA5F2CA144}" type="slidenum">
              <a:rPr lang="en-US" sz="1000" b="0" smtClean="0">
                <a:solidFill>
                  <a:schemeClr val="tx1"/>
                </a:solidFill>
                <a:latin typeface="Verdana" pitchFamily="34" charset="0"/>
              </a:rPr>
              <a:pPr algn="l"/>
              <a:t>10</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itle 1"/>
          <p:cNvSpPr>
            <a:spLocks noGrp="1"/>
          </p:cNvSpPr>
          <p:nvPr>
            <p:ph type="title"/>
          </p:nvPr>
        </p:nvSpPr>
        <p:spPr/>
        <p:txBody>
          <a:bodyPr/>
          <a:lstStyle/>
          <a:p>
            <a:pPr eaLnBrk="1" hangingPunct="1"/>
            <a:r>
              <a:rPr lang="en-US" sz="3600" smtClean="0"/>
              <a:t>Demographic Environment</a:t>
            </a:r>
          </a:p>
        </p:txBody>
      </p:sp>
      <p:sp>
        <p:nvSpPr>
          <p:cNvPr id="105474" name="Content Placeholder 2"/>
          <p:cNvSpPr>
            <a:spLocks noGrp="1"/>
          </p:cNvSpPr>
          <p:nvPr>
            <p:ph idx="1"/>
          </p:nvPr>
        </p:nvSpPr>
        <p:spPr/>
        <p:txBody>
          <a:bodyPr>
            <a:normAutofit lnSpcReduction="10000"/>
          </a:bodyPr>
          <a:lstStyle/>
          <a:p>
            <a:pPr eaLnBrk="1" hangingPunct="1"/>
            <a:r>
              <a:rPr lang="en-US" sz="2000" b="1" dirty="0" smtClean="0"/>
              <a:t>Household Patterns</a:t>
            </a:r>
          </a:p>
          <a:p>
            <a:pPr lvl="1" eaLnBrk="1" hangingPunct="1"/>
            <a:r>
              <a:rPr lang="en-US" sz="2000" b="0" dirty="0" smtClean="0"/>
              <a:t>The “traditional household” consists of a husband, wife, and children (sometimes grandparents).</a:t>
            </a:r>
          </a:p>
          <a:p>
            <a:pPr lvl="1" eaLnBrk="1" hangingPunct="1"/>
            <a:r>
              <a:rPr lang="en-US" sz="2000" b="0" dirty="0" smtClean="0"/>
              <a:t>In the United States today, one out of eight households is "diverse” or “nontraditional” and includes:</a:t>
            </a:r>
          </a:p>
          <a:p>
            <a:pPr lvl="3" eaLnBrk="1" hangingPunct="1"/>
            <a:r>
              <a:rPr lang="en-US" sz="2000" b="0" dirty="0" smtClean="0"/>
              <a:t>Single live-alones.</a:t>
            </a:r>
          </a:p>
          <a:p>
            <a:pPr lvl="3" eaLnBrk="1" hangingPunct="1"/>
            <a:r>
              <a:rPr lang="en-US" sz="2000" b="0" dirty="0" smtClean="0"/>
              <a:t>Adult live-</a:t>
            </a:r>
            <a:r>
              <a:rPr lang="en-US" sz="2000" b="0" dirty="0" err="1" smtClean="0"/>
              <a:t>togethers</a:t>
            </a:r>
            <a:r>
              <a:rPr lang="en-US" sz="2000" b="0" dirty="0" smtClean="0"/>
              <a:t> of one or both sexes.</a:t>
            </a:r>
          </a:p>
          <a:p>
            <a:pPr lvl="3" eaLnBrk="1" hangingPunct="1"/>
            <a:r>
              <a:rPr lang="en-US" sz="2000" b="0" dirty="0" smtClean="0"/>
              <a:t>Single-parent families.</a:t>
            </a:r>
          </a:p>
          <a:p>
            <a:pPr lvl="3" eaLnBrk="1" hangingPunct="1"/>
            <a:r>
              <a:rPr lang="en-US" sz="2000" b="0" dirty="0" smtClean="0"/>
              <a:t>Childless married couples.</a:t>
            </a:r>
          </a:p>
          <a:p>
            <a:pPr lvl="3" eaLnBrk="1" hangingPunct="1"/>
            <a:r>
              <a:rPr lang="en-US" sz="2000" b="0" dirty="0" smtClean="0"/>
              <a:t>Empty-nesters.</a:t>
            </a:r>
          </a:p>
          <a:p>
            <a:pPr eaLnBrk="1" hangingPunct="1"/>
            <a:r>
              <a:rPr lang="en-US" sz="2000" b="0" dirty="0" smtClean="0"/>
              <a:t>Each group has a distinctive set of needs and buying </a:t>
            </a:r>
            <a:r>
              <a:rPr lang="en-US" sz="2000" b="0" dirty="0" smtClean="0"/>
              <a:t>habits</a:t>
            </a:r>
          </a:p>
          <a:p>
            <a:pPr marL="342900" lvl="1" indent="-342900">
              <a:buFont typeface="Arial" pitchFamily="34" charset="0"/>
              <a:buChar char="•"/>
            </a:pPr>
            <a:r>
              <a:rPr lang="en-US" sz="2000" dirty="0" smtClean="0"/>
              <a:t>Marketers must increasingly consider the special needs of nontraditional households, because they are now growing more rapidly than traditional households</a:t>
            </a:r>
          </a:p>
          <a:p>
            <a:pPr eaLnBrk="1" hangingPunct="1"/>
            <a:endParaRPr lang="en-US" sz="2000" b="0" dirty="0" smtClean="0"/>
          </a:p>
        </p:txBody>
      </p:sp>
      <p:sp>
        <p:nvSpPr>
          <p:cNvPr id="105475"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77A908C1-6377-449F-B269-12AF97504A9F}" type="slidenum">
              <a:rPr lang="en-US" sz="1000" b="0" smtClean="0">
                <a:solidFill>
                  <a:schemeClr val="tx1"/>
                </a:solidFill>
                <a:latin typeface="Verdana" pitchFamily="34" charset="0"/>
              </a:rPr>
              <a:pPr algn="l"/>
              <a:t>11</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itle 1"/>
          <p:cNvSpPr>
            <a:spLocks noGrp="1"/>
          </p:cNvSpPr>
          <p:nvPr>
            <p:ph type="title"/>
          </p:nvPr>
        </p:nvSpPr>
        <p:spPr>
          <a:xfrm>
            <a:off x="457200" y="457200"/>
            <a:ext cx="8229600" cy="685800"/>
          </a:xfrm>
        </p:spPr>
        <p:txBody>
          <a:bodyPr/>
          <a:lstStyle/>
          <a:p>
            <a:pPr eaLnBrk="1" hangingPunct="1"/>
            <a:r>
              <a:rPr lang="en-US" sz="3600" smtClean="0"/>
              <a:t>Demographic Environment</a:t>
            </a:r>
          </a:p>
        </p:txBody>
      </p:sp>
      <p:sp>
        <p:nvSpPr>
          <p:cNvPr id="107522" name="Content Placeholder 2"/>
          <p:cNvSpPr>
            <a:spLocks noGrp="1"/>
          </p:cNvSpPr>
          <p:nvPr>
            <p:ph idx="1"/>
          </p:nvPr>
        </p:nvSpPr>
        <p:spPr/>
        <p:txBody>
          <a:bodyPr/>
          <a:lstStyle/>
          <a:p>
            <a:pPr eaLnBrk="1" hangingPunct="1">
              <a:buFont typeface="Wingdings" pitchFamily="2" charset="2"/>
              <a:buNone/>
            </a:pPr>
            <a:r>
              <a:rPr lang="en-US" sz="2000" b="0" dirty="0" smtClean="0"/>
              <a:t>	</a:t>
            </a:r>
            <a:r>
              <a:rPr lang="en-US" sz="2000" b="1" dirty="0" smtClean="0"/>
              <a:t>Geographical Shifts in Population</a:t>
            </a:r>
          </a:p>
          <a:p>
            <a:pPr eaLnBrk="1" hangingPunct="1"/>
            <a:r>
              <a:rPr lang="en-US" sz="2000" b="0" dirty="0" smtClean="0"/>
              <a:t>This is a period of great migratory movements between and within countries. Forward-looking companies and entrepreneurs are taking advantage of the growth in immigrant populations and marketing wares specifically to these new members of the population.</a:t>
            </a:r>
          </a:p>
          <a:p>
            <a:pPr lvl="1" eaLnBrk="1" hangingPunct="1"/>
            <a:r>
              <a:rPr lang="en-US" sz="2000" b="0" dirty="0" smtClean="0"/>
              <a:t>Within countries, population movement occurs as people migrate from rural to urban areas, and then to suburban areas.</a:t>
            </a:r>
          </a:p>
          <a:p>
            <a:pPr lvl="1" eaLnBrk="1" hangingPunct="1"/>
            <a:r>
              <a:rPr lang="en-US" sz="2000" b="0" dirty="0" smtClean="0"/>
              <a:t>Location makes a difference in goods and service preferences.</a:t>
            </a:r>
          </a:p>
          <a:p>
            <a:pPr lvl="1" eaLnBrk="1" hangingPunct="1"/>
            <a:r>
              <a:rPr lang="en-US" sz="2000" b="0" dirty="0" smtClean="0"/>
              <a:t>There are also regional differences.</a:t>
            </a:r>
          </a:p>
          <a:p>
            <a:pPr lvl="1" eaLnBrk="1" hangingPunct="1"/>
            <a:r>
              <a:rPr lang="en-US" sz="2000" b="0" dirty="0" smtClean="0"/>
              <a:t>Suburban growth and a disdain for commuting has helped those business that cater to the growing SOHO (small office-home office) segment.</a:t>
            </a:r>
          </a:p>
          <a:p>
            <a:pPr lvl="1" eaLnBrk="1" hangingPunct="1"/>
            <a:r>
              <a:rPr lang="en-US" sz="2000" b="0" dirty="0" smtClean="0"/>
              <a:t>Marketers also look at where consumers are flocking.</a:t>
            </a:r>
          </a:p>
          <a:p>
            <a:pPr eaLnBrk="1" hangingPunct="1"/>
            <a:endParaRPr lang="en-US" sz="2000" b="0" dirty="0" smtClean="0"/>
          </a:p>
        </p:txBody>
      </p:sp>
      <p:sp>
        <p:nvSpPr>
          <p:cNvPr id="107523"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46376476-C76D-46C1-8493-5C5F2898422A}" type="slidenum">
              <a:rPr lang="en-US" sz="1000" b="0" smtClean="0">
                <a:solidFill>
                  <a:schemeClr val="tx1"/>
                </a:solidFill>
                <a:latin typeface="Verdana" pitchFamily="34" charset="0"/>
              </a:rPr>
              <a:pPr algn="l"/>
              <a:t>12</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162692115"/>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948829475"/>
              </p:ext>
            </p:extLst>
          </p:nvPr>
        </p:nvGraphicFramePr>
        <p:xfrm>
          <a:off x="628651" y="1897039"/>
          <a:ext cx="5410484" cy="4279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descr="http://www.waowedu.com/wp-content/uploads/2014/07/24-150x150.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6160294" y="2043753"/>
            <a:ext cx="2459156" cy="3865728"/>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13</a:t>
            </a:fld>
            <a:endParaRPr lang="en-US"/>
          </a:p>
        </p:txBody>
      </p:sp>
    </p:spTree>
    <p:extLst>
      <p:ext uri="{BB962C8B-B14F-4D97-AF65-F5344CB8AC3E}">
        <p14:creationId xmlns:p14="http://schemas.microsoft.com/office/powerpoint/2010/main" xmlns="" val="3646865937"/>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32" y="167426"/>
            <a:ext cx="7914068" cy="953037"/>
          </a:xfrm>
        </p:spPr>
        <p:txBody>
          <a:bodyPr/>
          <a:lstStyle/>
          <a:p>
            <a:r>
              <a:rPr lang="en-US" dirty="0" smtClean="0">
                <a:latin typeface="Arial Black" panose="020B0A04020102020204" pitchFamily="34" charset="0"/>
              </a:rPr>
              <a:t>Economic Environment</a:t>
            </a:r>
            <a:endParaRPr lang="en-US" dirty="0">
              <a:latin typeface="Arial Black" panose="020B0A04020102020204" pitchFamily="34" charset="0"/>
            </a:endParaRPr>
          </a:p>
        </p:txBody>
      </p:sp>
      <p:sp>
        <p:nvSpPr>
          <p:cNvPr id="3" name="Subtitle 2"/>
          <p:cNvSpPr>
            <a:spLocks noGrp="1"/>
          </p:cNvSpPr>
          <p:nvPr>
            <p:ph type="subTitle" idx="1"/>
          </p:nvPr>
        </p:nvSpPr>
        <p:spPr>
          <a:xfrm>
            <a:off x="212501" y="1120462"/>
            <a:ext cx="6645498" cy="5383369"/>
          </a:xfrm>
        </p:spPr>
        <p:txBody>
          <a:bodyPr>
            <a:normAutofit fontScale="85000" lnSpcReduction="10000"/>
          </a:bodyPr>
          <a:lstStyle/>
          <a:p>
            <a:pPr algn="l"/>
            <a:r>
              <a:rPr lang="en-US" sz="3200" dirty="0" smtClean="0"/>
              <a:t>Economic environment determines the strength and size of the market.  The purchasing power in an economy depends on income, price, savings, circulation of money, debt and credit availability.</a:t>
            </a:r>
          </a:p>
          <a:p>
            <a:pPr algn="l"/>
            <a:r>
              <a:rPr lang="en-US" sz="3200" dirty="0" smtClean="0"/>
              <a:t>Inflation is a major factor that affects the consumers behavior in the market.</a:t>
            </a:r>
          </a:p>
          <a:p>
            <a:pPr algn="l"/>
            <a:r>
              <a:rPr lang="en-US" sz="3200" dirty="0" smtClean="0"/>
              <a:t>In an inflationary environment, consumers become choosy, bargain for better deals, buy bulk. However, the very poor and very rich are not significantly impacted by temporary changes in the economy</a:t>
            </a:r>
            <a:endParaRPr lang="en-US" sz="3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57999" y="1120461"/>
            <a:ext cx="2286001" cy="5254581"/>
          </a:xfrm>
          <a:prstGeom prst="rect">
            <a:avLst/>
          </a:prstGeom>
        </p:spPr>
      </p:pic>
      <p:sp>
        <p:nvSpPr>
          <p:cNvPr id="6" name="Slide Number Placeholder 5"/>
          <p:cNvSpPr>
            <a:spLocks noGrp="1"/>
          </p:cNvSpPr>
          <p:nvPr>
            <p:ph type="sldNum" sz="quarter" idx="12"/>
          </p:nvPr>
        </p:nvSpPr>
        <p:spPr/>
        <p:txBody>
          <a:bodyPr/>
          <a:lstStyle/>
          <a:p>
            <a:fld id="{87C2435D-7077-4687-81D9-A2E2F25962DE}" type="slidenum">
              <a:rPr lang="en-US" smtClean="0"/>
              <a:pPr/>
              <a:t>14</a:t>
            </a:fld>
            <a:endParaRPr lang="en-US"/>
          </a:p>
        </p:txBody>
      </p:sp>
    </p:spTree>
    <p:extLst>
      <p:ext uri="{BB962C8B-B14F-4D97-AF65-F5344CB8AC3E}">
        <p14:creationId xmlns="" xmlns:p14="http://schemas.microsoft.com/office/powerpoint/2010/main" val="943787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z="3600" dirty="0" smtClean="0">
                <a:solidFill>
                  <a:srgbClr val="FF0000"/>
                </a:solidFill>
              </a:rPr>
              <a:t>Economic Environment</a:t>
            </a:r>
          </a:p>
        </p:txBody>
      </p:sp>
      <p:sp>
        <p:nvSpPr>
          <p:cNvPr id="108547" name="Content Placeholder 2"/>
          <p:cNvSpPr>
            <a:spLocks noGrp="1"/>
          </p:cNvSpPr>
          <p:nvPr>
            <p:ph idx="1"/>
          </p:nvPr>
        </p:nvSpPr>
        <p:spPr/>
        <p:txBody>
          <a:bodyPr>
            <a:normAutofit fontScale="77500" lnSpcReduction="20000"/>
          </a:bodyPr>
          <a:lstStyle/>
          <a:p>
            <a:pPr>
              <a:lnSpc>
                <a:spcPct val="125000"/>
              </a:lnSpc>
              <a:spcBef>
                <a:spcPct val="40000"/>
              </a:spcBef>
              <a:tabLst>
                <a:tab pos="450850" algn="l"/>
              </a:tabLst>
            </a:pPr>
            <a:r>
              <a:rPr lang="en-US" sz="1800" dirty="0" smtClean="0">
                <a:solidFill>
                  <a:srgbClr val="000000"/>
                </a:solidFill>
                <a:latin typeface="Arial" charset="0"/>
              </a:rPr>
              <a:t>The size of market only in terms of population is not enough. It is the people with buying power that really constitute a meaningful market. </a:t>
            </a:r>
          </a:p>
          <a:p>
            <a:pPr>
              <a:lnSpc>
                <a:spcPct val="125000"/>
              </a:lnSpc>
              <a:spcBef>
                <a:spcPct val="40000"/>
              </a:spcBef>
              <a:tabLst>
                <a:tab pos="450850" algn="l"/>
              </a:tabLst>
            </a:pPr>
            <a:r>
              <a:rPr lang="en-US" sz="1800" dirty="0" smtClean="0">
                <a:solidFill>
                  <a:srgbClr val="000000"/>
                </a:solidFill>
                <a:latin typeface="Arial" charset="0"/>
              </a:rPr>
              <a:t>The general economic pattern is often described in four types of business cycles.</a:t>
            </a:r>
          </a:p>
          <a:p>
            <a:pPr>
              <a:lnSpc>
                <a:spcPct val="125000"/>
              </a:lnSpc>
              <a:spcBef>
                <a:spcPct val="40000"/>
              </a:spcBef>
              <a:buClr>
                <a:srgbClr val="006600"/>
              </a:buClr>
              <a:buFont typeface="Wingdings" pitchFamily="2" charset="2"/>
              <a:buChar char="v"/>
              <a:tabLst>
                <a:tab pos="450850" algn="l"/>
              </a:tabLst>
            </a:pPr>
            <a:r>
              <a:rPr lang="en-US" sz="1800" dirty="0" smtClean="0">
                <a:solidFill>
                  <a:srgbClr val="000000"/>
                </a:solidFill>
                <a:latin typeface="Arial" charset="0"/>
              </a:rPr>
              <a:t>	Prosperity</a:t>
            </a:r>
          </a:p>
          <a:p>
            <a:pPr>
              <a:lnSpc>
                <a:spcPct val="125000"/>
              </a:lnSpc>
              <a:spcBef>
                <a:spcPct val="40000"/>
              </a:spcBef>
              <a:buClr>
                <a:srgbClr val="006600"/>
              </a:buClr>
              <a:buFont typeface="Wingdings" pitchFamily="2" charset="2"/>
              <a:buChar char="v"/>
              <a:tabLst>
                <a:tab pos="450850" algn="l"/>
              </a:tabLst>
            </a:pPr>
            <a:r>
              <a:rPr lang="en-US" sz="1800" dirty="0" smtClean="0">
                <a:solidFill>
                  <a:srgbClr val="000000"/>
                </a:solidFill>
                <a:latin typeface="Arial" charset="0"/>
              </a:rPr>
              <a:t>	Recession</a:t>
            </a:r>
          </a:p>
          <a:p>
            <a:pPr>
              <a:lnSpc>
                <a:spcPct val="125000"/>
              </a:lnSpc>
              <a:spcBef>
                <a:spcPct val="40000"/>
              </a:spcBef>
              <a:buClr>
                <a:srgbClr val="006600"/>
              </a:buClr>
              <a:buFont typeface="Wingdings" pitchFamily="2" charset="2"/>
              <a:buChar char="v"/>
              <a:tabLst>
                <a:tab pos="450850" algn="l"/>
              </a:tabLst>
            </a:pPr>
            <a:r>
              <a:rPr lang="en-US" sz="1800" dirty="0" smtClean="0">
                <a:solidFill>
                  <a:srgbClr val="000000"/>
                </a:solidFill>
                <a:latin typeface="Arial" charset="0"/>
              </a:rPr>
              <a:t>	Depression</a:t>
            </a:r>
          </a:p>
          <a:p>
            <a:pPr>
              <a:lnSpc>
                <a:spcPct val="125000"/>
              </a:lnSpc>
              <a:spcBef>
                <a:spcPct val="40000"/>
              </a:spcBef>
              <a:buClr>
                <a:srgbClr val="006600"/>
              </a:buClr>
              <a:buFont typeface="Wingdings" pitchFamily="2" charset="2"/>
              <a:buChar char="v"/>
              <a:tabLst>
                <a:tab pos="450850" algn="l"/>
              </a:tabLst>
            </a:pPr>
            <a:r>
              <a:rPr lang="en-US" sz="1800" dirty="0" smtClean="0">
                <a:solidFill>
                  <a:srgbClr val="000000"/>
                </a:solidFill>
                <a:latin typeface="Arial" charset="0"/>
              </a:rPr>
              <a:t>	Recovery</a:t>
            </a:r>
            <a:endParaRPr lang="en-US" sz="2000" b="0" dirty="0" smtClean="0"/>
          </a:p>
          <a:p>
            <a:pPr lvl="1" eaLnBrk="1" hangingPunct="1"/>
            <a:r>
              <a:rPr lang="en-US" sz="2000" b="0" dirty="0" smtClean="0"/>
              <a:t>Markets require purchasing power as well as people. </a:t>
            </a:r>
          </a:p>
          <a:p>
            <a:pPr lvl="1" eaLnBrk="1" hangingPunct="1"/>
            <a:r>
              <a:rPr lang="en-US" sz="2000" b="0" dirty="0" smtClean="0"/>
              <a:t>The available purchasing power in an economy depends upon:</a:t>
            </a:r>
          </a:p>
          <a:p>
            <a:pPr lvl="2" eaLnBrk="1" hangingPunct="1"/>
            <a:r>
              <a:rPr lang="en-US" sz="2000" b="0" dirty="0" smtClean="0"/>
              <a:t>Current income.</a:t>
            </a:r>
          </a:p>
          <a:p>
            <a:pPr lvl="2" eaLnBrk="1" hangingPunct="1"/>
            <a:r>
              <a:rPr lang="en-US" sz="2000" b="0" dirty="0" smtClean="0"/>
              <a:t>Prices.</a:t>
            </a:r>
          </a:p>
          <a:p>
            <a:pPr lvl="2" eaLnBrk="1" hangingPunct="1"/>
            <a:r>
              <a:rPr lang="en-US" sz="2000" b="0" dirty="0" smtClean="0"/>
              <a:t>Savings.</a:t>
            </a:r>
          </a:p>
          <a:p>
            <a:pPr lvl="2" eaLnBrk="1" hangingPunct="1"/>
            <a:r>
              <a:rPr lang="en-US" sz="2000" b="0" dirty="0" smtClean="0"/>
              <a:t>Debt.</a:t>
            </a:r>
          </a:p>
          <a:p>
            <a:pPr lvl="2" eaLnBrk="1" hangingPunct="1"/>
            <a:r>
              <a:rPr lang="en-US" sz="2000" b="0" dirty="0" smtClean="0"/>
              <a:t>Credit availability.</a:t>
            </a:r>
          </a:p>
          <a:p>
            <a:pPr eaLnBrk="1" hangingPunct="1"/>
            <a:r>
              <a:rPr lang="en-US" sz="2000" b="0" dirty="0" smtClean="0"/>
              <a:t>Marketers must pay careful attention to trends affecting purchasing power because they can have a strong impact on business, especially for companies whose products are geared to high-income and price-sensitive consumers</a:t>
            </a:r>
          </a:p>
        </p:txBody>
      </p:sp>
      <p:sp>
        <p:nvSpPr>
          <p:cNvPr id="108548" name="Slide Number Placeholder 3"/>
          <p:cNvSpPr>
            <a:spLocks noGrp="1"/>
          </p:cNvSpPr>
          <p:nvPr>
            <p:ph type="sldNum" sz="quarter" idx="12"/>
          </p:nvPr>
        </p:nvSpPr>
        <p:spPr>
          <a:xfrm>
            <a:off x="381000" y="6324600"/>
            <a:ext cx="5791200" cy="533400"/>
          </a:xfrm>
          <a:noFill/>
        </p:spPr>
        <p:txBody>
          <a:bodyPr/>
          <a:lstStyle/>
          <a:p>
            <a:pPr algn="l"/>
            <a:endParaRPr lang="en-US" sz="1000" b="0" dirty="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itle 1"/>
          <p:cNvSpPr>
            <a:spLocks noGrp="1"/>
          </p:cNvSpPr>
          <p:nvPr>
            <p:ph type="title"/>
          </p:nvPr>
        </p:nvSpPr>
        <p:spPr/>
        <p:txBody>
          <a:bodyPr/>
          <a:lstStyle/>
          <a:p>
            <a:pPr eaLnBrk="1" hangingPunct="1"/>
            <a:r>
              <a:rPr lang="en-US" sz="3600" smtClean="0"/>
              <a:t>Economic Environment</a:t>
            </a:r>
          </a:p>
        </p:txBody>
      </p:sp>
      <p:sp>
        <p:nvSpPr>
          <p:cNvPr id="109570" name="Content Placeholder 2"/>
          <p:cNvSpPr>
            <a:spLocks noGrp="1"/>
          </p:cNvSpPr>
          <p:nvPr>
            <p:ph idx="1"/>
          </p:nvPr>
        </p:nvSpPr>
        <p:spPr>
          <a:xfrm>
            <a:off x="457200" y="1143000"/>
            <a:ext cx="8229600" cy="4983163"/>
          </a:xfrm>
        </p:spPr>
        <p:txBody>
          <a:bodyPr>
            <a:normAutofit fontScale="92500" lnSpcReduction="10000"/>
          </a:bodyPr>
          <a:lstStyle/>
          <a:p>
            <a:pPr eaLnBrk="1" hangingPunct="1">
              <a:buNone/>
            </a:pPr>
            <a:r>
              <a:rPr lang="en-US" sz="2000" b="1" dirty="0" smtClean="0"/>
              <a:t>Income </a:t>
            </a:r>
            <a:r>
              <a:rPr lang="en-US" sz="2000" b="1" dirty="0" smtClean="0"/>
              <a:t>Distribution</a:t>
            </a:r>
          </a:p>
          <a:p>
            <a:pPr eaLnBrk="1" hangingPunct="1"/>
            <a:r>
              <a:rPr lang="en-US" sz="2000" b="0" dirty="0" smtClean="0"/>
              <a:t>Marketers often distinguish countries with five different income-distribution patterns:</a:t>
            </a:r>
          </a:p>
          <a:p>
            <a:pPr lvl="1" eaLnBrk="1" hangingPunct="1"/>
            <a:r>
              <a:rPr lang="en-US" sz="2000" b="0" dirty="0" smtClean="0"/>
              <a:t>Very low incomes.</a:t>
            </a:r>
          </a:p>
          <a:p>
            <a:pPr lvl="1" eaLnBrk="1" hangingPunct="1"/>
            <a:r>
              <a:rPr lang="en-US" sz="2000" b="0" dirty="0" smtClean="0"/>
              <a:t>Mostly low incomes.</a:t>
            </a:r>
          </a:p>
          <a:p>
            <a:pPr lvl="1" eaLnBrk="1" hangingPunct="1"/>
            <a:r>
              <a:rPr lang="en-US" sz="2000" b="0" dirty="0" smtClean="0"/>
              <a:t>Very low, very high incomes.</a:t>
            </a:r>
          </a:p>
          <a:p>
            <a:pPr lvl="1" eaLnBrk="1" hangingPunct="1"/>
            <a:r>
              <a:rPr lang="en-US" sz="2000" b="0" dirty="0" smtClean="0"/>
              <a:t>Low, medium, high incomes.</a:t>
            </a:r>
          </a:p>
          <a:p>
            <a:pPr lvl="1" eaLnBrk="1" hangingPunct="1"/>
            <a:r>
              <a:rPr lang="en-US" sz="2000" b="0" dirty="0" smtClean="0"/>
              <a:t>Mostly medium incomes.</a:t>
            </a:r>
          </a:p>
          <a:p>
            <a:pPr eaLnBrk="1" hangingPunct="1"/>
            <a:r>
              <a:rPr lang="en-US" sz="2000" b="0" dirty="0" smtClean="0"/>
              <a:t>Over the past three decades in the United States, the rich have grown richer, the middle class has shrunk, and the poor have remained poor</a:t>
            </a:r>
            <a:r>
              <a:rPr lang="en-US" sz="2000" b="0" dirty="0" smtClean="0"/>
              <a:t>.</a:t>
            </a:r>
          </a:p>
          <a:p>
            <a:pPr>
              <a:buNone/>
            </a:pPr>
            <a:r>
              <a:rPr lang="en-US" sz="2000" b="1" dirty="0" smtClean="0"/>
              <a:t>Consumer psychology </a:t>
            </a:r>
            <a:r>
              <a:rPr lang="en-US" sz="2000" b="1" dirty="0" smtClean="0"/>
              <a:t>:Savings</a:t>
            </a:r>
            <a:r>
              <a:rPr lang="en-US" sz="2000" b="1" dirty="0" smtClean="0"/>
              <a:t>, Debt, and Credit Availability </a:t>
            </a:r>
          </a:p>
          <a:p>
            <a:pPr lvl="1"/>
            <a:r>
              <a:rPr lang="en-US" sz="2000" dirty="0" smtClean="0"/>
              <a:t>Consumer expenditures are affected by:</a:t>
            </a:r>
          </a:p>
          <a:p>
            <a:pPr lvl="3"/>
            <a:r>
              <a:rPr lang="en-US" dirty="0" smtClean="0"/>
              <a:t>Savings.</a:t>
            </a:r>
          </a:p>
          <a:p>
            <a:pPr lvl="3"/>
            <a:r>
              <a:rPr lang="en-US" dirty="0" smtClean="0"/>
              <a:t>Debt.</a:t>
            </a:r>
          </a:p>
          <a:p>
            <a:pPr lvl="3"/>
            <a:r>
              <a:rPr lang="en-US" dirty="0" smtClean="0"/>
              <a:t>Credit availability.</a:t>
            </a:r>
          </a:p>
          <a:p>
            <a:pPr eaLnBrk="1" hangingPunct="1"/>
            <a:endParaRPr lang="en-US" sz="2000" b="0" dirty="0" smtClean="0"/>
          </a:p>
          <a:p>
            <a:pPr eaLnBrk="1" hangingPunct="1"/>
            <a:endParaRPr lang="en-US" sz="2000" b="0" dirty="0" smtClean="0"/>
          </a:p>
        </p:txBody>
      </p:sp>
      <p:sp>
        <p:nvSpPr>
          <p:cNvPr id="109571" name="Slide Number Placeholder 3"/>
          <p:cNvSpPr>
            <a:spLocks noGrp="1"/>
          </p:cNvSpPr>
          <p:nvPr>
            <p:ph type="sldNum" sz="quarter" idx="12"/>
          </p:nvPr>
        </p:nvSpPr>
        <p:spPr>
          <a:xfrm>
            <a:off x="381000" y="6324600"/>
            <a:ext cx="5791200" cy="533400"/>
          </a:xfrm>
          <a:noFill/>
        </p:spPr>
        <p:txBody>
          <a:bodyPr/>
          <a:lstStyle/>
          <a:p>
            <a:pPr algn="l"/>
            <a:endParaRPr lang="en-US" sz="1000" b="0" dirty="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sz="3600" dirty="0" smtClean="0">
                <a:solidFill>
                  <a:srgbClr val="FF0000"/>
                </a:solidFill>
              </a:rPr>
              <a:t>Natural Environment</a:t>
            </a:r>
          </a:p>
        </p:txBody>
      </p:sp>
      <p:sp>
        <p:nvSpPr>
          <p:cNvPr id="116739" name="Content Placeholder 2"/>
          <p:cNvSpPr>
            <a:spLocks noGrp="1"/>
          </p:cNvSpPr>
          <p:nvPr>
            <p:ph idx="1"/>
          </p:nvPr>
        </p:nvSpPr>
        <p:spPr>
          <a:xfrm>
            <a:off x="457200" y="1447800"/>
            <a:ext cx="8229600" cy="4572000"/>
          </a:xfrm>
        </p:spPr>
        <p:txBody>
          <a:bodyPr>
            <a:normAutofit fontScale="92500" lnSpcReduction="20000"/>
          </a:bodyPr>
          <a:lstStyle/>
          <a:p>
            <a:pPr lvl="1"/>
            <a:r>
              <a:rPr lang="en-US" sz="2000" b="0" smtClean="0"/>
              <a:t>The deterioration of the environment is a major global concern.</a:t>
            </a:r>
          </a:p>
          <a:p>
            <a:pPr lvl="1"/>
            <a:r>
              <a:rPr lang="en-US" sz="2000" b="0" smtClean="0"/>
              <a:t>In many world cities, air and water pollution have reached dangerous levels.</a:t>
            </a:r>
          </a:p>
          <a:p>
            <a:pPr lvl="1"/>
            <a:r>
              <a:rPr lang="en-US" sz="2000" b="0" smtClean="0"/>
              <a:t>There is great concern about “greenhouse gases.”</a:t>
            </a:r>
          </a:p>
          <a:p>
            <a:pPr lvl="1"/>
            <a:r>
              <a:rPr lang="en-US" sz="2000" b="0" smtClean="0"/>
              <a:t>New regulations have hit certain industries very hard.</a:t>
            </a:r>
          </a:p>
          <a:p>
            <a:pPr lvl="1"/>
            <a:r>
              <a:rPr lang="en-US" sz="2000" b="0" smtClean="0"/>
              <a:t>Consumers often appear conflicted about the natural environment.</a:t>
            </a:r>
          </a:p>
          <a:p>
            <a:pPr lvl="1"/>
            <a:r>
              <a:rPr lang="en-US" sz="2000" b="0" smtClean="0"/>
              <a:t>Marketers need to be aware of the threats and opportunities associated with four trends in the natural environment: </a:t>
            </a:r>
          </a:p>
          <a:p>
            <a:pPr lvl="3"/>
            <a:r>
              <a:rPr lang="en-US" sz="2000" b="0" smtClean="0"/>
              <a:t>Shortage of raw materials, especially, water.</a:t>
            </a:r>
          </a:p>
          <a:p>
            <a:pPr lvl="3"/>
            <a:r>
              <a:rPr lang="en-US" sz="2000" b="0" smtClean="0"/>
              <a:t>Increased cost of energy.</a:t>
            </a:r>
          </a:p>
          <a:p>
            <a:pPr lvl="3"/>
            <a:r>
              <a:rPr lang="en-US" sz="2000" b="0" smtClean="0"/>
              <a:t>Increased pollution levels.</a:t>
            </a:r>
          </a:p>
          <a:p>
            <a:pPr lvl="3"/>
            <a:r>
              <a:rPr lang="en-US" sz="2000" b="0" smtClean="0"/>
              <a:t>Changing role of governments.</a:t>
            </a:r>
          </a:p>
          <a:p>
            <a:pPr>
              <a:buFont typeface="Wingdings" pitchFamily="2" charset="2"/>
              <a:buNone/>
            </a:pPr>
            <a:endParaRPr lang="en-US" sz="2000" b="0" smtClean="0"/>
          </a:p>
          <a:p>
            <a:pPr>
              <a:buFont typeface="Wingdings" pitchFamily="2" charset="2"/>
              <a:buNone/>
            </a:pPr>
            <a:r>
              <a:rPr lang="en-US" sz="2000" b="0" smtClean="0"/>
              <a:t/>
            </a:r>
            <a:br>
              <a:rPr lang="en-US" sz="2000" b="0" smtClean="0"/>
            </a:br>
            <a:endParaRPr lang="en-US" sz="2000" b="0" smtClean="0"/>
          </a:p>
        </p:txBody>
      </p:sp>
      <p:sp>
        <p:nvSpPr>
          <p:cNvPr id="116740" name="Slide Number Placeholder 3"/>
          <p:cNvSpPr>
            <a:spLocks noGrp="1"/>
          </p:cNvSpPr>
          <p:nvPr>
            <p:ph type="sldNum" sz="quarter" idx="12"/>
          </p:nvPr>
        </p:nvSpPr>
        <p:spPr>
          <a:xfrm>
            <a:off x="381000" y="6324600"/>
            <a:ext cx="5791200" cy="533400"/>
          </a:xfrm>
          <a:noFill/>
        </p:spPr>
        <p:txBody>
          <a:bodyPr/>
          <a:lstStyle/>
          <a:p>
            <a:pPr algn="l"/>
            <a:endParaRPr lang="en-US" sz="1000" b="0" dirty="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72320521"/>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697973597"/>
              </p:ext>
            </p:extLst>
          </p:nvPr>
        </p:nvGraphicFramePr>
        <p:xfrm>
          <a:off x="659358" y="1782170"/>
          <a:ext cx="5778974" cy="46675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098" name="Picture 2" descr="http://www.naturalfactors.com/Frontend/Styles/images/logo.pn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636899" y="2210937"/>
            <a:ext cx="2286000" cy="190500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4100" name="Picture 4" descr="http://www.newmediasyndicate.com/images/newsletter_nf.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675762" y="4418398"/>
            <a:ext cx="3247137" cy="19482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18</a:t>
            </a:fld>
            <a:endParaRPr lang="en-US"/>
          </a:p>
        </p:txBody>
      </p:sp>
    </p:spTree>
    <p:extLst>
      <p:ext uri="{BB962C8B-B14F-4D97-AF65-F5344CB8AC3E}">
        <p14:creationId xmlns:p14="http://schemas.microsoft.com/office/powerpoint/2010/main" xmlns="" val="30810546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930526053"/>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ttp://1.bp.blogspot.com/-fMdaEPXQ7Mg/TyRO_hDYakI/AAAAAAAABMU/q_7tTnbjuwI/s1600/green-leaf-eco-enviro-logo-compilation.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631582" y="1813968"/>
            <a:ext cx="5615379" cy="47437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19</a:t>
            </a:fld>
            <a:endParaRPr lang="en-US"/>
          </a:p>
        </p:txBody>
      </p:sp>
    </p:spTree>
    <p:extLst>
      <p:ext uri="{BB962C8B-B14F-4D97-AF65-F5344CB8AC3E}">
        <p14:creationId xmlns:p14="http://schemas.microsoft.com/office/powerpoint/2010/main" xmlns="" val="260576248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282431927"/>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ttp://3.bp.blogspot.com/_QA4VjsB__U8/TAIuhONqyQI/AAAAAAAAFlk/GP3Wre8eDq8/s400/me-1.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53892" y="2220687"/>
            <a:ext cx="4158528" cy="43463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4100" name="Picture 4" descr="https://encrypted-tbn1.gstatic.com/images?q=tbn:ANd9GcQne7yhL8JnUXJZERQHiqjTTwU4ifu3fC5X3WGr_ecsGyVlXgH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361294" y="3763054"/>
            <a:ext cx="1933775" cy="2578368"/>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2</a:t>
            </a:fld>
            <a:endParaRPr lang="en-US"/>
          </a:p>
        </p:txBody>
      </p:sp>
    </p:spTree>
    <p:extLst>
      <p:ext uri="{BB962C8B-B14F-4D97-AF65-F5344CB8AC3E}">
        <p14:creationId xmlns:p14="http://schemas.microsoft.com/office/powerpoint/2010/main" xmlns="" val="151593727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08197008"/>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250059245"/>
              </p:ext>
            </p:extLst>
          </p:nvPr>
        </p:nvGraphicFramePr>
        <p:xfrm>
          <a:off x="628650" y="1869743"/>
          <a:ext cx="5707323" cy="43072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146" name="Picture 2" descr="http://advertisingreview.weebly.com/uploads/7/9/2/7/7927233/9897231.jpg?502"/>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409176" y="1965278"/>
            <a:ext cx="2499649" cy="3889612"/>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20</a:t>
            </a:fld>
            <a:endParaRPr lang="en-US"/>
          </a:p>
        </p:txBody>
      </p:sp>
    </p:spTree>
    <p:extLst>
      <p:ext uri="{BB962C8B-B14F-4D97-AF65-F5344CB8AC3E}">
        <p14:creationId xmlns:p14="http://schemas.microsoft.com/office/powerpoint/2010/main" xmlns="" val="424077819"/>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240244118"/>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http://www.pakiparkinteractive.com/wp-content/uploads/2013/09/technology-ball.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50498" y="2306473"/>
            <a:ext cx="3080458" cy="4086107"/>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7172" name="Picture 4" descr="http://2.bp.blogspot.com/-oHh4wig_v8A/TmIzh_hUw8I/AAAAAAAAAAo/k4sAQWLDk8E/s1600/technology.jp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312842" y="1930175"/>
            <a:ext cx="4429125" cy="483870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21</a:t>
            </a:fld>
            <a:endParaRPr lang="en-US"/>
          </a:p>
        </p:txBody>
      </p:sp>
    </p:spTree>
    <p:extLst>
      <p:ext uri="{BB962C8B-B14F-4D97-AF65-F5344CB8AC3E}">
        <p14:creationId xmlns:p14="http://schemas.microsoft.com/office/powerpoint/2010/main" xmlns="" val="101942832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87912"/>
          </a:xfrm>
        </p:spPr>
        <p:txBody>
          <a:bodyPr>
            <a:normAutofit fontScale="90000"/>
          </a:bodyPr>
          <a:lstStyle/>
          <a:p>
            <a:r>
              <a:rPr lang="en-US" sz="3600" b="1" dirty="0" smtClean="0">
                <a:latin typeface="Arial Black" panose="020B0A04020102020204" pitchFamily="34" charset="0"/>
              </a:rPr>
              <a:t>THE TECHNOLOGICAL ENVIRONMENT</a:t>
            </a:r>
            <a:endParaRPr lang="en-US" sz="3600" b="1" dirty="0">
              <a:latin typeface="Arial Black" panose="020B0A04020102020204" pitchFamily="34" charset="0"/>
            </a:endParaRPr>
          </a:p>
        </p:txBody>
      </p:sp>
      <p:sp>
        <p:nvSpPr>
          <p:cNvPr id="3" name="Content Placeholder 2"/>
          <p:cNvSpPr>
            <a:spLocks noGrp="1"/>
          </p:cNvSpPr>
          <p:nvPr>
            <p:ph idx="1"/>
          </p:nvPr>
        </p:nvSpPr>
        <p:spPr>
          <a:xfrm>
            <a:off x="164205" y="1313645"/>
            <a:ext cx="6838682" cy="5318975"/>
          </a:xfrm>
        </p:spPr>
        <p:txBody>
          <a:bodyPr>
            <a:normAutofit fontScale="70000" lnSpcReduction="20000"/>
          </a:bodyPr>
          <a:lstStyle/>
          <a:p>
            <a:r>
              <a:rPr lang="en-US" dirty="0"/>
              <a:t>The most important factor, which is controlling and changing the human society </a:t>
            </a:r>
            <a:r>
              <a:rPr lang="en-US" dirty="0" smtClean="0"/>
              <a:t>and even </a:t>
            </a:r>
            <a:r>
              <a:rPr lang="en-US" dirty="0"/>
              <a:t>impacting the future, is technology</a:t>
            </a:r>
            <a:r>
              <a:rPr lang="en-US" dirty="0" smtClean="0"/>
              <a:t>.</a:t>
            </a:r>
          </a:p>
          <a:p>
            <a:r>
              <a:rPr lang="en-US" dirty="0"/>
              <a:t>Technology has literally transformed the </a:t>
            </a:r>
            <a:r>
              <a:rPr lang="en-US" dirty="0" smtClean="0"/>
              <a:t>way people </a:t>
            </a:r>
            <a:r>
              <a:rPr lang="en-US" dirty="0"/>
              <a:t>think, work and </a:t>
            </a:r>
            <a:r>
              <a:rPr lang="en-US" dirty="0" smtClean="0"/>
              <a:t>relax.</a:t>
            </a:r>
          </a:p>
          <a:p>
            <a:r>
              <a:rPr lang="en-US" dirty="0"/>
              <a:t>Technology has changed the </a:t>
            </a:r>
            <a:r>
              <a:rPr lang="en-US" dirty="0" smtClean="0"/>
              <a:t>way people </a:t>
            </a:r>
            <a:r>
              <a:rPr lang="en-US" dirty="0"/>
              <a:t>communicate with the advent of Internet and telecommunication system, </a:t>
            </a:r>
            <a:r>
              <a:rPr lang="en-US" dirty="0" smtClean="0"/>
              <a:t>and with </a:t>
            </a:r>
            <a:r>
              <a:rPr lang="en-US" dirty="0"/>
              <a:t>the revolution in communications have come new ways of doing </a:t>
            </a:r>
            <a:r>
              <a:rPr lang="en-US" dirty="0" smtClean="0"/>
              <a:t>business.</a:t>
            </a:r>
          </a:p>
          <a:p>
            <a:r>
              <a:rPr lang="en-US" b="1" dirty="0"/>
              <a:t>The following factors are to be considered for the technological </a:t>
            </a:r>
            <a:r>
              <a:rPr lang="en-US" b="1" dirty="0" smtClean="0"/>
              <a:t>environment</a:t>
            </a:r>
          </a:p>
          <a:p>
            <a:r>
              <a:rPr lang="en-US" dirty="0"/>
              <a:t>The pull of technological change</a:t>
            </a:r>
          </a:p>
          <a:p>
            <a:r>
              <a:rPr lang="en-US" dirty="0"/>
              <a:t> Opportunities arising out of technological innovation</a:t>
            </a:r>
          </a:p>
          <a:p>
            <a:r>
              <a:rPr lang="en-US" dirty="0"/>
              <a:t> Risk and uncertainty of technological development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02887" y="953038"/>
            <a:ext cx="2141113" cy="4829576"/>
          </a:xfrm>
          <a:prstGeom prst="rect">
            <a:avLst/>
          </a:prstGeom>
        </p:spPr>
      </p:pic>
      <p:sp>
        <p:nvSpPr>
          <p:cNvPr id="5" name="Slide Number Placeholder 4"/>
          <p:cNvSpPr>
            <a:spLocks noGrp="1"/>
          </p:cNvSpPr>
          <p:nvPr>
            <p:ph type="sldNum" sz="quarter" idx="12"/>
          </p:nvPr>
        </p:nvSpPr>
        <p:spPr/>
        <p:txBody>
          <a:bodyPr/>
          <a:lstStyle/>
          <a:p>
            <a:fld id="{87C2435D-7077-4687-81D9-A2E2F25962DE}" type="slidenum">
              <a:rPr lang="en-US" smtClean="0"/>
              <a:pPr/>
              <a:t>22</a:t>
            </a:fld>
            <a:endParaRPr lang="en-US"/>
          </a:p>
        </p:txBody>
      </p:sp>
    </p:spTree>
    <p:extLst>
      <p:ext uri="{BB962C8B-B14F-4D97-AF65-F5344CB8AC3E}">
        <p14:creationId xmlns="" xmlns:p14="http://schemas.microsoft.com/office/powerpoint/2010/main" val="1140406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sz="3600" dirty="0" smtClean="0">
                <a:solidFill>
                  <a:srgbClr val="FF0000"/>
                </a:solidFill>
              </a:rPr>
              <a:t>Technological Environment</a:t>
            </a:r>
          </a:p>
        </p:txBody>
      </p:sp>
      <p:sp>
        <p:nvSpPr>
          <p:cNvPr id="118787" name="Content Placeholder 2"/>
          <p:cNvSpPr>
            <a:spLocks noGrp="1"/>
          </p:cNvSpPr>
          <p:nvPr>
            <p:ph idx="1"/>
          </p:nvPr>
        </p:nvSpPr>
        <p:spPr/>
        <p:txBody>
          <a:bodyPr>
            <a:normAutofit lnSpcReduction="10000"/>
          </a:bodyPr>
          <a:lstStyle/>
          <a:p>
            <a:pPr>
              <a:buFont typeface="Wingdings" pitchFamily="2" charset="2"/>
              <a:buNone/>
            </a:pPr>
            <a:r>
              <a:rPr lang="en-US" sz="2000" b="0" dirty="0" smtClean="0"/>
              <a:t>	One of the most dramatic forces shaping peoples’ lives is technology.</a:t>
            </a:r>
          </a:p>
          <a:p>
            <a:r>
              <a:rPr lang="en-US" sz="2000" b="0" dirty="0" smtClean="0"/>
              <a:t>Every new technology is a force for “creative destruction.”</a:t>
            </a:r>
          </a:p>
          <a:p>
            <a:r>
              <a:rPr lang="en-US" sz="2000" b="0" dirty="0" smtClean="0"/>
              <a:t>The economy’s growth rate is affected by how many major new technologies are discovered.</a:t>
            </a:r>
          </a:p>
          <a:p>
            <a:r>
              <a:rPr lang="en-US" sz="2000" b="0" dirty="0" smtClean="0"/>
              <a:t>New technologies also creates major long-run consequences that are not always foreseeable.</a:t>
            </a:r>
          </a:p>
          <a:p>
            <a:r>
              <a:rPr lang="en-US" sz="2000" dirty="0" smtClean="0">
                <a:solidFill>
                  <a:srgbClr val="000000"/>
                </a:solidFill>
                <a:latin typeface="Arial" charset="0"/>
              </a:rPr>
              <a:t>Technology refers to the application of knowledge and tools to solve problems and achieve more </a:t>
            </a:r>
            <a:r>
              <a:rPr lang="en-US" sz="2000" dirty="0" err="1" smtClean="0">
                <a:solidFill>
                  <a:srgbClr val="000000"/>
                </a:solidFill>
                <a:latin typeface="Arial" charset="0"/>
              </a:rPr>
              <a:t>efficiency.</a:t>
            </a:r>
            <a:r>
              <a:rPr lang="en-US" sz="2000" b="0" dirty="0" err="1" smtClean="0"/>
              <a:t>The</a:t>
            </a:r>
            <a:r>
              <a:rPr lang="en-US" sz="2000" b="0" dirty="0" smtClean="0"/>
              <a:t> </a:t>
            </a:r>
            <a:r>
              <a:rPr lang="en-US" sz="2000" b="0" dirty="0" smtClean="0"/>
              <a:t>marketer should monitor the following trends in technology:</a:t>
            </a:r>
          </a:p>
          <a:p>
            <a:pPr lvl="1"/>
            <a:r>
              <a:rPr lang="en-US" sz="2000" b="0" dirty="0" smtClean="0"/>
              <a:t>Pace of change.</a:t>
            </a:r>
          </a:p>
          <a:p>
            <a:pPr lvl="1"/>
            <a:r>
              <a:rPr lang="en-US" sz="2000" b="0" dirty="0" smtClean="0"/>
              <a:t>Opportunities for innovation.</a:t>
            </a:r>
          </a:p>
          <a:p>
            <a:pPr lvl="1"/>
            <a:r>
              <a:rPr lang="en-US" sz="2000" b="0" dirty="0" smtClean="0"/>
              <a:t>Varying R&amp;D budgets.</a:t>
            </a:r>
          </a:p>
          <a:p>
            <a:pPr lvl="1"/>
            <a:r>
              <a:rPr lang="en-US" sz="2000" b="0" dirty="0" smtClean="0"/>
              <a:t>Increased regulation.</a:t>
            </a:r>
          </a:p>
          <a:p>
            <a:endParaRPr lang="en-US" sz="2000" b="0" dirty="0" smtClean="0"/>
          </a:p>
        </p:txBody>
      </p:sp>
      <p:sp>
        <p:nvSpPr>
          <p:cNvPr id="118788"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ED5E507C-008E-4700-84DF-C7D28EFA02C0}" type="slidenum">
              <a:rPr lang="en-US" sz="1000" b="0" smtClean="0">
                <a:solidFill>
                  <a:schemeClr val="tx1"/>
                </a:solidFill>
                <a:latin typeface="Verdana" pitchFamily="34" charset="0"/>
              </a:rPr>
              <a:pPr algn="l"/>
              <a:t>23</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364678241"/>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411806489"/>
              </p:ext>
            </p:extLst>
          </p:nvPr>
        </p:nvGraphicFramePr>
        <p:xfrm>
          <a:off x="628650" y="1919676"/>
          <a:ext cx="4653034" cy="49383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education-portal.com/cimages/videopreview/videopreview-small/the-political-and-legal-environment-of-marketing_101496.pn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685607" y="1919675"/>
            <a:ext cx="2935549" cy="219606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28" name="Picture 4" descr="http://www.newbusinessage.com/apanel/images/news/1370605100.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795304" y="4538815"/>
            <a:ext cx="2716154" cy="205703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24</a:t>
            </a:fld>
            <a:endParaRPr lang="en-US"/>
          </a:p>
        </p:txBody>
      </p:sp>
    </p:spTree>
    <p:extLst>
      <p:ext uri="{BB962C8B-B14F-4D97-AF65-F5344CB8AC3E}">
        <p14:creationId xmlns:p14="http://schemas.microsoft.com/office/powerpoint/2010/main" xmlns="" val="240896844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sz="3600" dirty="0" smtClean="0">
                <a:solidFill>
                  <a:srgbClr val="FF0000"/>
                </a:solidFill>
              </a:rPr>
              <a:t>Political and Legal Environment</a:t>
            </a:r>
          </a:p>
        </p:txBody>
      </p:sp>
      <p:sp>
        <p:nvSpPr>
          <p:cNvPr id="119811" name="Content Placeholder 2"/>
          <p:cNvSpPr>
            <a:spLocks noGrp="1"/>
          </p:cNvSpPr>
          <p:nvPr>
            <p:ph idx="1"/>
          </p:nvPr>
        </p:nvSpPr>
        <p:spPr/>
        <p:txBody>
          <a:bodyPr>
            <a:normAutofit fontScale="92500" lnSpcReduction="10000"/>
          </a:bodyPr>
          <a:lstStyle/>
          <a:p>
            <a:pPr>
              <a:buNone/>
            </a:pPr>
            <a:r>
              <a:rPr lang="en-US" sz="2000" b="0" dirty="0" smtClean="0"/>
              <a:t>	</a:t>
            </a:r>
            <a:r>
              <a:rPr lang="en-US" sz="2000" dirty="0" smtClean="0">
                <a:solidFill>
                  <a:srgbClr val="000000"/>
                </a:solidFill>
                <a:latin typeface="Arial" charset="0"/>
              </a:rPr>
              <a:t>The current laws, government agencies, and pressure groups put limits on marketing decisions and strategies of companies. Industries and </a:t>
            </a:r>
            <a:r>
              <a:rPr lang="en-US" sz="2000" dirty="0" err="1" smtClean="0">
                <a:solidFill>
                  <a:srgbClr val="000000"/>
                </a:solidFill>
                <a:latin typeface="Arial" charset="0"/>
              </a:rPr>
              <a:t>organisations</a:t>
            </a:r>
            <a:r>
              <a:rPr lang="en-US" sz="2000" dirty="0" smtClean="0">
                <a:solidFill>
                  <a:srgbClr val="000000"/>
                </a:solidFill>
                <a:latin typeface="Arial" charset="0"/>
              </a:rPr>
              <a:t> almost always maintain good relations with political officials to </a:t>
            </a:r>
            <a:r>
              <a:rPr lang="en-US" sz="2000" dirty="0" err="1" smtClean="0">
                <a:solidFill>
                  <a:srgbClr val="000000"/>
                </a:solidFill>
                <a:latin typeface="Arial" charset="0"/>
              </a:rPr>
              <a:t>minimise</a:t>
            </a:r>
            <a:r>
              <a:rPr lang="en-US" sz="2000" dirty="0" smtClean="0">
                <a:solidFill>
                  <a:srgbClr val="000000"/>
                </a:solidFill>
                <a:latin typeface="Arial" charset="0"/>
              </a:rPr>
              <a:t> the possibility of enacting </a:t>
            </a:r>
            <a:r>
              <a:rPr lang="en-US" sz="2000" dirty="0" err="1" smtClean="0">
                <a:solidFill>
                  <a:srgbClr val="000000"/>
                </a:solidFill>
                <a:latin typeface="Arial" charset="0"/>
              </a:rPr>
              <a:t>unfavourable</a:t>
            </a:r>
            <a:r>
              <a:rPr lang="en-US" sz="2000" dirty="0" smtClean="0">
                <a:solidFill>
                  <a:srgbClr val="000000"/>
                </a:solidFill>
                <a:latin typeface="Arial" charset="0"/>
              </a:rPr>
              <a:t> laws and regulations. </a:t>
            </a:r>
          </a:p>
          <a:p>
            <a:pPr>
              <a:buFontTx/>
              <a:buNone/>
            </a:pPr>
            <a:r>
              <a:rPr lang="en-US" sz="2000" b="0" dirty="0" smtClean="0"/>
              <a:t>      Marketing </a:t>
            </a:r>
            <a:r>
              <a:rPr lang="en-US" sz="2000" b="0" dirty="0" smtClean="0"/>
              <a:t>decisions are strongly affected by developments in the political and legal environment. This environment is composed of laws, government agencies, and pressure groups.</a:t>
            </a:r>
          </a:p>
          <a:p>
            <a:r>
              <a:rPr lang="en-US" sz="2000" b="0" dirty="0" smtClean="0"/>
              <a:t>Sometimes these laws also create new business opportunities.</a:t>
            </a:r>
          </a:p>
          <a:p>
            <a:r>
              <a:rPr lang="en-US" sz="2000" b="0" dirty="0" smtClean="0"/>
              <a:t>Two major trends </a:t>
            </a:r>
            <a:r>
              <a:rPr lang="en-US" sz="2000" b="0" dirty="0" smtClean="0"/>
              <a:t>are –</a:t>
            </a:r>
          </a:p>
          <a:p>
            <a:pPr lvl="1"/>
            <a:r>
              <a:rPr lang="en-US" sz="1600" b="0" dirty="0" smtClean="0"/>
              <a:t>the </a:t>
            </a:r>
            <a:r>
              <a:rPr lang="en-US" sz="1600" b="0" dirty="0" smtClean="0"/>
              <a:t>increase in business legislation </a:t>
            </a:r>
            <a:endParaRPr lang="en-US" sz="1600" b="0" dirty="0" smtClean="0"/>
          </a:p>
          <a:p>
            <a:pPr lvl="1"/>
            <a:r>
              <a:rPr lang="en-US" sz="1600" b="0" dirty="0" smtClean="0"/>
              <a:t>the </a:t>
            </a:r>
            <a:r>
              <a:rPr lang="en-US" sz="1600" b="0" dirty="0" smtClean="0"/>
              <a:t>growth of special interest groups.</a:t>
            </a:r>
          </a:p>
          <a:p>
            <a:pPr lvl="1"/>
            <a:r>
              <a:rPr lang="en-US" sz="1600" b="0" dirty="0" smtClean="0"/>
              <a:t> </a:t>
            </a:r>
          </a:p>
          <a:p>
            <a:pPr>
              <a:buNone/>
            </a:pPr>
            <a:r>
              <a:rPr lang="en-US" sz="2000" b="0" dirty="0" smtClean="0"/>
              <a:t/>
            </a:r>
            <a:br>
              <a:rPr lang="en-US" sz="2000" b="0" dirty="0" smtClean="0"/>
            </a:br>
            <a:endParaRPr lang="en-US" sz="2000" b="0" dirty="0" smtClean="0"/>
          </a:p>
        </p:txBody>
      </p:sp>
      <p:sp>
        <p:nvSpPr>
          <p:cNvPr id="119812"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0B4EB1AA-5281-4B95-8577-F6BDB1FB0B32}" type="slidenum">
              <a:rPr lang="en-US" sz="1000" b="0" smtClean="0">
                <a:solidFill>
                  <a:schemeClr val="tx1"/>
                </a:solidFill>
                <a:latin typeface="Verdana" pitchFamily="34" charset="0"/>
              </a:rPr>
              <a:pPr algn="l"/>
              <a:t>25</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Black" panose="020B0A04020102020204" pitchFamily="34" charset="0"/>
              </a:rPr>
              <a:t>THE POLITICAL ENVIRONMENT</a:t>
            </a:r>
          </a:p>
        </p:txBody>
      </p:sp>
      <p:sp>
        <p:nvSpPr>
          <p:cNvPr id="3" name="Content Placeholder 2"/>
          <p:cNvSpPr>
            <a:spLocks noGrp="1"/>
          </p:cNvSpPr>
          <p:nvPr>
            <p:ph idx="1"/>
          </p:nvPr>
        </p:nvSpPr>
        <p:spPr>
          <a:xfrm>
            <a:off x="628650" y="1429556"/>
            <a:ext cx="8170841" cy="3696237"/>
          </a:xfrm>
        </p:spPr>
        <p:txBody>
          <a:bodyPr>
            <a:normAutofit fontScale="92500" lnSpcReduction="10000"/>
          </a:bodyPr>
          <a:lstStyle/>
          <a:p>
            <a:r>
              <a:rPr lang="en-US" dirty="0"/>
              <a:t>Political pressure groups influence and limit organizations.</a:t>
            </a:r>
          </a:p>
          <a:p>
            <a:r>
              <a:rPr lang="en-US" dirty="0"/>
              <a:t> Special interest groups and political action committees put pressure on business organizations to pay more attention to consumer's rights, minority rights, and women’s rights.</a:t>
            </a:r>
          </a:p>
          <a:p>
            <a:r>
              <a:rPr lang="en-US" dirty="0"/>
              <a:t>These laws create new business </a:t>
            </a:r>
            <a:r>
              <a:rPr lang="en-US" dirty="0" err="1"/>
              <a:t>opportuinity</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9705" y="3709116"/>
            <a:ext cx="8259785" cy="3148885"/>
          </a:xfrm>
          <a:prstGeom prst="rect">
            <a:avLst/>
          </a:prstGeom>
        </p:spPr>
      </p:pic>
      <p:sp>
        <p:nvSpPr>
          <p:cNvPr id="5" name="Slide Number Placeholder 4"/>
          <p:cNvSpPr>
            <a:spLocks noGrp="1"/>
          </p:cNvSpPr>
          <p:nvPr>
            <p:ph type="sldNum" sz="quarter" idx="12"/>
          </p:nvPr>
        </p:nvSpPr>
        <p:spPr/>
        <p:txBody>
          <a:bodyPr/>
          <a:lstStyle/>
          <a:p>
            <a:fld id="{87C2435D-7077-4687-81D9-A2E2F25962DE}" type="slidenum">
              <a:rPr lang="en-US" smtClean="0"/>
              <a:pPr/>
              <a:t>26</a:t>
            </a:fld>
            <a:endParaRPr lang="en-US"/>
          </a:p>
        </p:txBody>
      </p:sp>
    </p:spTree>
    <p:extLst>
      <p:ext uri="{BB962C8B-B14F-4D97-AF65-F5344CB8AC3E}">
        <p14:creationId xmlns="" xmlns:p14="http://schemas.microsoft.com/office/powerpoint/2010/main" val="3990679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205550243"/>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xmlns="" val="286713679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Slide Number Placeholder 5"/>
          <p:cNvSpPr>
            <a:spLocks noGrp="1"/>
          </p:cNvSpPr>
          <p:nvPr>
            <p:ph type="sldNum" sz="quarter" idx="12"/>
          </p:nvPr>
        </p:nvSpPr>
        <p:spPr/>
        <p:txBody>
          <a:bodyPr/>
          <a:lstStyle/>
          <a:p>
            <a:fld id="{87C2435D-7077-4687-81D9-A2E2F25962DE}" type="slidenum">
              <a:rPr lang="en-US" smtClean="0"/>
              <a:pPr/>
              <a:t>27</a:t>
            </a:fld>
            <a:endParaRPr lang="en-US"/>
          </a:p>
        </p:txBody>
      </p:sp>
    </p:spTree>
    <p:extLst>
      <p:ext uri="{BB962C8B-B14F-4D97-AF65-F5344CB8AC3E}">
        <p14:creationId xmlns:p14="http://schemas.microsoft.com/office/powerpoint/2010/main" xmlns="" val="117518859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Black" panose="020B0A04020102020204" pitchFamily="34" charset="0"/>
              </a:rPr>
              <a:t>THE LEGAL ENVIRONMENT</a:t>
            </a:r>
          </a:p>
        </p:txBody>
      </p:sp>
      <p:sp>
        <p:nvSpPr>
          <p:cNvPr id="3" name="Content Placeholder 2"/>
          <p:cNvSpPr>
            <a:spLocks noGrp="1"/>
          </p:cNvSpPr>
          <p:nvPr>
            <p:ph idx="1"/>
          </p:nvPr>
        </p:nvSpPr>
        <p:spPr/>
        <p:txBody>
          <a:bodyPr>
            <a:normAutofit lnSpcReduction="10000"/>
          </a:bodyPr>
          <a:lstStyle/>
          <a:p>
            <a:r>
              <a:rPr lang="en-US" dirty="0"/>
              <a:t>Firms prefer to operate in a country where there is a sound legal system such as in US.</a:t>
            </a:r>
          </a:p>
          <a:p>
            <a:r>
              <a:rPr lang="en-US" dirty="0"/>
              <a:t>Marketers must have a good working knowledge of the major laws protecting consumers competitions and organizations.</a:t>
            </a:r>
          </a:p>
          <a:p>
            <a:r>
              <a:rPr lang="en-US" dirty="0"/>
              <a:t>   Laws like MRTP, Consumer Protection Act, </a:t>
            </a:r>
            <a:r>
              <a:rPr lang="en-US" dirty="0" smtClean="0"/>
              <a:t>Intellectual Property </a:t>
            </a:r>
            <a:r>
              <a:rPr lang="en-US" dirty="0"/>
              <a:t>Right, FEMA, </a:t>
            </a:r>
            <a:r>
              <a:rPr lang="en-US" dirty="0" err="1"/>
              <a:t>Labour</a:t>
            </a:r>
            <a:r>
              <a:rPr lang="en-US" dirty="0"/>
              <a:t> Laws etc., can considerably affect business operations</a:t>
            </a:r>
          </a:p>
          <a:p>
            <a:endParaRPr lang="en-US" dirty="0"/>
          </a:p>
        </p:txBody>
      </p:sp>
      <p:sp>
        <p:nvSpPr>
          <p:cNvPr id="4" name="Slide Number Placeholder 3"/>
          <p:cNvSpPr>
            <a:spLocks noGrp="1"/>
          </p:cNvSpPr>
          <p:nvPr>
            <p:ph type="sldNum" sz="quarter" idx="12"/>
          </p:nvPr>
        </p:nvSpPr>
        <p:spPr/>
        <p:txBody>
          <a:bodyPr/>
          <a:lstStyle/>
          <a:p>
            <a:fld id="{87C2435D-7077-4687-81D9-A2E2F25962DE}" type="slidenum">
              <a:rPr lang="en-US" smtClean="0"/>
              <a:pPr/>
              <a:t>28</a:t>
            </a:fld>
            <a:endParaRPr lang="en-US"/>
          </a:p>
        </p:txBody>
      </p:sp>
    </p:spTree>
    <p:extLst>
      <p:ext uri="{BB962C8B-B14F-4D97-AF65-F5344CB8AC3E}">
        <p14:creationId xmlns="" xmlns:p14="http://schemas.microsoft.com/office/powerpoint/2010/main" val="473332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759403366"/>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946663955"/>
              </p:ext>
            </p:extLst>
          </p:nvPr>
        </p:nvGraphicFramePr>
        <p:xfrm>
          <a:off x="628650" y="1910687"/>
          <a:ext cx="5840389" cy="45583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50" name="Picture 2" descr="http://education-portal.com/cimages/videopreview/videopreview-small/attitudes-values-and-beliefs-social-factors-in-marketing_101505.pn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790437" y="4284118"/>
            <a:ext cx="1871663" cy="180278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29</a:t>
            </a:fld>
            <a:endParaRPr lang="en-US"/>
          </a:p>
        </p:txBody>
      </p:sp>
    </p:spTree>
    <p:extLst>
      <p:ext uri="{BB962C8B-B14F-4D97-AF65-F5344CB8AC3E}">
        <p14:creationId xmlns:p14="http://schemas.microsoft.com/office/powerpoint/2010/main" xmlns="" val="3872775344"/>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041786670"/>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2187198914"/>
              </p:ext>
            </p:extLst>
          </p:nvPr>
        </p:nvGraphicFramePr>
        <p:xfrm>
          <a:off x="628650" y="1842449"/>
          <a:ext cx="3782989" cy="43345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098" name="Picture 2" descr="http://www.theforefrontgroup.com/images/ExternalReviewChart.gif"/>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4446434" y="1927229"/>
            <a:ext cx="3517035" cy="46656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3</a:t>
            </a:fld>
            <a:endParaRPr lang="en-US"/>
          </a:p>
        </p:txBody>
      </p:sp>
    </p:spTree>
    <p:extLst>
      <p:ext uri="{BB962C8B-B14F-4D97-AF65-F5344CB8AC3E}">
        <p14:creationId xmlns:p14="http://schemas.microsoft.com/office/powerpoint/2010/main" xmlns="" val="991317329"/>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759403366"/>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xmlns="" val="3946663955"/>
              </p:ext>
            </p:extLst>
          </p:nvPr>
        </p:nvGraphicFramePr>
        <p:xfrm>
          <a:off x="628650" y="1910687"/>
          <a:ext cx="5840389" cy="45583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50" name="Picture 2" descr="http://education-portal.com/cimages/videopreview/videopreview-small/attitudes-values-and-beliefs-social-factors-in-marketing_101505.pn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790437" y="4284118"/>
            <a:ext cx="1871663" cy="180278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87C2435D-7077-4687-81D9-A2E2F25962DE}" type="slidenum">
              <a:rPr lang="en-US" smtClean="0"/>
              <a:pPr/>
              <a:t>30</a:t>
            </a:fld>
            <a:endParaRPr lang="en-US"/>
          </a:p>
        </p:txBody>
      </p:sp>
    </p:spTree>
    <p:extLst>
      <p:ext uri="{BB962C8B-B14F-4D97-AF65-F5344CB8AC3E}">
        <p14:creationId xmlns:p14="http://schemas.microsoft.com/office/powerpoint/2010/main" xmlns="" val="3872775344"/>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918445675"/>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3841251060"/>
              </p:ext>
            </p:extLst>
          </p:nvPr>
        </p:nvGraphicFramePr>
        <p:xfrm>
          <a:off x="628650" y="1842447"/>
          <a:ext cx="5338834" cy="46265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122" name="Picture 2" descr="http://www.assignmentpoint.com/wp-content/uploads/2012/01/Societal-Marketing-Concept.jp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018529" y="2388358"/>
            <a:ext cx="3125471" cy="31409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Slide Number Placeholder 5"/>
          <p:cNvSpPr>
            <a:spLocks noGrp="1"/>
          </p:cNvSpPr>
          <p:nvPr>
            <p:ph type="sldNum" sz="quarter" idx="12"/>
          </p:nvPr>
        </p:nvSpPr>
        <p:spPr/>
        <p:txBody>
          <a:bodyPr/>
          <a:lstStyle/>
          <a:p>
            <a:fld id="{87C2435D-7077-4687-81D9-A2E2F25962DE}" type="slidenum">
              <a:rPr lang="en-US" smtClean="0"/>
              <a:pPr/>
              <a:t>31</a:t>
            </a:fld>
            <a:endParaRPr lang="en-US"/>
          </a:p>
        </p:txBody>
      </p:sp>
    </p:spTree>
    <p:extLst>
      <p:ext uri="{BB962C8B-B14F-4D97-AF65-F5344CB8AC3E}">
        <p14:creationId xmlns:p14="http://schemas.microsoft.com/office/powerpoint/2010/main" xmlns="" val="24663251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104175876"/>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254481705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Slide Number Placeholder 5"/>
          <p:cNvSpPr>
            <a:spLocks noGrp="1"/>
          </p:cNvSpPr>
          <p:nvPr>
            <p:ph type="sldNum" sz="quarter" idx="12"/>
          </p:nvPr>
        </p:nvSpPr>
        <p:spPr/>
        <p:txBody>
          <a:bodyPr/>
          <a:lstStyle/>
          <a:p>
            <a:fld id="{87C2435D-7077-4687-81D9-A2E2F25962DE}" type="slidenum">
              <a:rPr lang="en-US" smtClean="0"/>
              <a:pPr/>
              <a:t>32</a:t>
            </a:fld>
            <a:endParaRPr lang="en-US"/>
          </a:p>
        </p:txBody>
      </p:sp>
    </p:spTree>
    <p:extLst>
      <p:ext uri="{BB962C8B-B14F-4D97-AF65-F5344CB8AC3E}">
        <p14:creationId xmlns:p14="http://schemas.microsoft.com/office/powerpoint/2010/main" xmlns="" val="81156762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034854391"/>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1851317200"/>
              </p:ext>
            </p:extLst>
          </p:nvPr>
        </p:nvGraphicFramePr>
        <p:xfrm>
          <a:off x="628651" y="1719619"/>
          <a:ext cx="4356195" cy="44573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146" name="Picture 2" descr="http://legacy.communitydoor.org.au/resources/etraining/units/chccs405a/images/Diversity_of_Culture.gif"/>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261213" y="2109123"/>
            <a:ext cx="3405045" cy="390954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33</a:t>
            </a:fld>
            <a:endParaRPr lang="en-US"/>
          </a:p>
        </p:txBody>
      </p:sp>
    </p:spTree>
    <p:extLst>
      <p:ext uri="{BB962C8B-B14F-4D97-AF65-F5344CB8AC3E}">
        <p14:creationId xmlns:p14="http://schemas.microsoft.com/office/powerpoint/2010/main" xmlns="" val="1063657117"/>
      </p:ext>
    </p:extLst>
  </p:cSld>
  <p:clrMapOvr>
    <a:masterClrMapping/>
  </p:clrMapOvr>
  <mc:AlternateContent xmlns:mc="http://schemas.openxmlformats.org/markup-compatibility/2006">
    <mc:Choice xmlns:p14="http://schemas.microsoft.com/office/powerpoint/2010/main" xmlns="" Requires="p14">
      <p:transition spd="slow" p14:dur="1400">
        <p14:doors/>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2859654891"/>
              </p:ext>
            </p:extLst>
          </p:nvPr>
        </p:nvGraphicFramePr>
        <p:xfrm>
          <a:off x="710537" y="29545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nvPr>
        </p:nvGraphicFramePr>
        <p:xfrm>
          <a:off x="628650" y="1690688"/>
          <a:ext cx="4274309" cy="44862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www.ctvnews.ca/polopoly_fs/1.1816266!/httpImage/image.jpg_gen/derivatives/landscape_620/image.jp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325569" y="1621018"/>
            <a:ext cx="3513531" cy="2637038"/>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28" name="Picture 4" descr="http://www.vegan-weight-loss.com/image-files/three-grain-rice.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325569" y="4503716"/>
            <a:ext cx="3571875" cy="21907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fld id="{87C2435D-7077-4687-81D9-A2E2F25962DE}" type="slidenum">
              <a:rPr lang="en-US" smtClean="0"/>
              <a:pPr/>
              <a:t>34</a:t>
            </a:fld>
            <a:endParaRPr lang="en-US"/>
          </a:p>
        </p:txBody>
      </p:sp>
    </p:spTree>
    <p:extLst>
      <p:ext uri="{BB962C8B-B14F-4D97-AF65-F5344CB8AC3E}">
        <p14:creationId xmlns:p14="http://schemas.microsoft.com/office/powerpoint/2010/main" xmlns="" val="3478676883"/>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502" y="180305"/>
            <a:ext cx="7788499" cy="1030310"/>
          </a:xfrm>
        </p:spPr>
        <p:txBody>
          <a:bodyPr/>
          <a:lstStyle/>
          <a:p>
            <a:r>
              <a:rPr lang="en-US" dirty="0" smtClean="0">
                <a:latin typeface="Arial Black" panose="020B0A04020102020204" pitchFamily="34" charset="0"/>
              </a:rPr>
              <a:t>Cultural Environment</a:t>
            </a:r>
            <a:endParaRPr lang="en-US" dirty="0">
              <a:latin typeface="Arial Black" panose="020B0A04020102020204" pitchFamily="34" charset="0"/>
            </a:endParaRPr>
          </a:p>
        </p:txBody>
      </p:sp>
      <p:sp>
        <p:nvSpPr>
          <p:cNvPr id="3" name="Subtitle 2"/>
          <p:cNvSpPr>
            <a:spLocks noGrp="1"/>
          </p:cNvSpPr>
          <p:nvPr>
            <p:ph type="subTitle" idx="1"/>
          </p:nvPr>
        </p:nvSpPr>
        <p:spPr>
          <a:xfrm>
            <a:off x="212501" y="1339403"/>
            <a:ext cx="8741535" cy="5100034"/>
          </a:xfrm>
        </p:spPr>
        <p:txBody>
          <a:bodyPr>
            <a:normAutofit/>
          </a:bodyPr>
          <a:lstStyle/>
          <a:p>
            <a:pPr algn="l"/>
            <a:r>
              <a:rPr lang="en-US" sz="3600" dirty="0" smtClean="0"/>
              <a:t>The beliefs, values and norms of a society determine how individual and organizations relate to each other. </a:t>
            </a:r>
          </a:p>
          <a:p>
            <a:pPr algn="l"/>
            <a:r>
              <a:rPr lang="en-US" sz="3600" dirty="0" smtClean="0"/>
              <a:t>Marketers have a </a:t>
            </a:r>
            <a:r>
              <a:rPr lang="en-US" sz="3600" dirty="0" smtClean="0"/>
              <a:t>very </a:t>
            </a:r>
            <a:r>
              <a:rPr lang="en-US" sz="3600" dirty="0" smtClean="0"/>
              <a:t>little chance of changing the core values but hold a chance of changing secondary values.</a:t>
            </a:r>
          </a:p>
          <a:p>
            <a:pPr algn="l"/>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43600" y="4495800"/>
            <a:ext cx="2826913" cy="2162579"/>
          </a:xfrm>
          <a:prstGeom prst="rect">
            <a:avLst/>
          </a:prstGeom>
        </p:spPr>
      </p:pic>
      <p:sp>
        <p:nvSpPr>
          <p:cNvPr id="5" name="Slide Number Placeholder 4"/>
          <p:cNvSpPr>
            <a:spLocks noGrp="1"/>
          </p:cNvSpPr>
          <p:nvPr>
            <p:ph type="sldNum" sz="quarter" idx="12"/>
          </p:nvPr>
        </p:nvSpPr>
        <p:spPr/>
        <p:txBody>
          <a:bodyPr/>
          <a:lstStyle/>
          <a:p>
            <a:fld id="{87C2435D-7077-4687-81D9-A2E2F25962DE}" type="slidenum">
              <a:rPr lang="en-US" smtClean="0"/>
              <a:pPr/>
              <a:t>35</a:t>
            </a:fld>
            <a:endParaRPr lang="en-US"/>
          </a:p>
        </p:txBody>
      </p:sp>
    </p:spTree>
    <p:extLst>
      <p:ext uri="{BB962C8B-B14F-4D97-AF65-F5344CB8AC3E}">
        <p14:creationId xmlns="" xmlns:p14="http://schemas.microsoft.com/office/powerpoint/2010/main" val="3195026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z="3600" dirty="0" smtClean="0">
                <a:solidFill>
                  <a:srgbClr val="FF0000"/>
                </a:solidFill>
              </a:rPr>
              <a:t>Social-Cultural environment</a:t>
            </a:r>
          </a:p>
        </p:txBody>
      </p:sp>
      <p:sp>
        <p:nvSpPr>
          <p:cNvPr id="112643" name="Content Placeholder 2"/>
          <p:cNvSpPr>
            <a:spLocks noGrp="1"/>
          </p:cNvSpPr>
          <p:nvPr>
            <p:ph idx="1"/>
          </p:nvPr>
        </p:nvSpPr>
        <p:spPr/>
        <p:txBody>
          <a:bodyPr>
            <a:normAutofit fontScale="25000" lnSpcReduction="20000"/>
          </a:bodyPr>
          <a:lstStyle/>
          <a:p>
            <a:pPr>
              <a:buFont typeface="Wingdings" pitchFamily="2" charset="2"/>
              <a:buNone/>
            </a:pPr>
            <a:r>
              <a:rPr lang="en-US" sz="2000" b="0" dirty="0" smtClean="0"/>
              <a:t>	</a:t>
            </a:r>
            <a:r>
              <a:rPr lang="en-US" sz="6400" b="0" dirty="0" smtClean="0"/>
              <a:t>Purchasing </a:t>
            </a:r>
            <a:r>
              <a:rPr lang="en-US" sz="6400" b="0" dirty="0" smtClean="0"/>
              <a:t>power is directed toward certain goods and </a:t>
            </a:r>
            <a:r>
              <a:rPr lang="en-US" sz="6400" b="0" dirty="0" smtClean="0"/>
              <a:t>services </a:t>
            </a:r>
            <a:r>
              <a:rPr lang="en-US" sz="6400" b="0" dirty="0" smtClean="0"/>
              <a:t>and away from others according to </a:t>
            </a:r>
            <a:r>
              <a:rPr lang="en-US" sz="6400" b="0" dirty="0" smtClean="0"/>
              <a:t>people’s tastes </a:t>
            </a:r>
            <a:r>
              <a:rPr lang="en-US" sz="6400" b="0" dirty="0" smtClean="0"/>
              <a:t>	and preferences.</a:t>
            </a:r>
          </a:p>
          <a:p>
            <a:pPr lvl="2"/>
            <a:r>
              <a:rPr lang="en-US" sz="6400" b="0" dirty="0" smtClean="0"/>
              <a:t>Society shapes the beliefs, values, and norms that largely define these tastes and preferences. </a:t>
            </a:r>
          </a:p>
          <a:p>
            <a:pPr lvl="2"/>
            <a:r>
              <a:rPr lang="en-US" sz="6400" b="0" dirty="0" smtClean="0"/>
              <a:t>People absorb a worldview that defines their relationships to themselves, others, organizations, society, nature, and to the universe.</a:t>
            </a:r>
          </a:p>
          <a:p>
            <a:pPr lvl="2"/>
            <a:r>
              <a:rPr lang="en-US" sz="6400" b="0" dirty="0" smtClean="0"/>
              <a:t>Every trend seems to breed a countertrend.</a:t>
            </a:r>
          </a:p>
          <a:p>
            <a:pPr lvl="2"/>
            <a:r>
              <a:rPr lang="en-US" sz="6400" b="0" dirty="0" smtClean="0"/>
              <a:t>Here are some other cultural characteristics of interest to marketers:</a:t>
            </a:r>
          </a:p>
          <a:p>
            <a:pPr lvl="3"/>
            <a:r>
              <a:rPr lang="en-US" sz="6400" b="0" dirty="0" smtClean="0"/>
              <a:t>The persistence of core cultural values.</a:t>
            </a:r>
          </a:p>
          <a:p>
            <a:pPr lvl="3"/>
            <a:r>
              <a:rPr lang="en-US" sz="6400" b="0" dirty="0" smtClean="0"/>
              <a:t>The existence of subcultures.</a:t>
            </a:r>
          </a:p>
          <a:p>
            <a:pPr lvl="3"/>
            <a:r>
              <a:rPr lang="en-US" sz="6400" b="0" dirty="0" smtClean="0"/>
              <a:t>Shifts of values through time</a:t>
            </a:r>
            <a:r>
              <a:rPr lang="en-US" sz="6400" b="0" dirty="0" smtClean="0"/>
              <a:t>.</a:t>
            </a:r>
          </a:p>
          <a:p>
            <a:pPr lvl="3">
              <a:buNone/>
            </a:pPr>
            <a:endParaRPr lang="en-US" sz="4000" b="0" dirty="0" smtClean="0"/>
          </a:p>
          <a:p>
            <a:pPr>
              <a:buFont typeface="Wingdings" pitchFamily="2" charset="2"/>
              <a:buNone/>
              <a:defRPr/>
            </a:pPr>
            <a:r>
              <a:rPr lang="en-US" sz="6400" b="1" dirty="0" smtClean="0"/>
              <a:t>High Persistence of Core Cultural Values</a:t>
            </a:r>
          </a:p>
          <a:p>
            <a:pPr lvl="1">
              <a:defRPr/>
            </a:pPr>
            <a:r>
              <a:rPr lang="en-US" sz="6400" dirty="0" smtClean="0"/>
              <a:t>The people living in a particular society hold many core beliefs and values that tend to persist.</a:t>
            </a:r>
          </a:p>
          <a:p>
            <a:pPr lvl="2">
              <a:defRPr/>
            </a:pPr>
            <a:r>
              <a:rPr lang="en-US" sz="6400" dirty="0" smtClean="0"/>
              <a:t>Core beliefs and values are passed on from parents to children and are reinforced by major social institutions.</a:t>
            </a:r>
          </a:p>
          <a:p>
            <a:pPr lvl="2">
              <a:defRPr/>
            </a:pPr>
            <a:r>
              <a:rPr lang="en-US" sz="6400" dirty="0" smtClean="0"/>
              <a:t>Secondary beliefs and values are more open to change.</a:t>
            </a:r>
          </a:p>
          <a:p>
            <a:pPr lvl="2">
              <a:defRPr/>
            </a:pPr>
            <a:r>
              <a:rPr lang="en-US" sz="6400" dirty="0" smtClean="0"/>
              <a:t>Marketers have some chance of changing secondary values but little chance of changing core values.</a:t>
            </a:r>
          </a:p>
          <a:p>
            <a:endParaRPr lang="en-US" sz="2000" b="0" dirty="0" smtClean="0"/>
          </a:p>
          <a:p>
            <a:pPr>
              <a:buFont typeface="Wingdings" pitchFamily="2" charset="2"/>
              <a:buNone/>
            </a:pPr>
            <a:r>
              <a:rPr lang="en-US" sz="2000" b="0" dirty="0" smtClean="0"/>
              <a:t/>
            </a:r>
            <a:br>
              <a:rPr lang="en-US" sz="2000" b="0" dirty="0" smtClean="0"/>
            </a:br>
            <a:endParaRPr lang="en-US" sz="2000" b="0" dirty="0" smtClean="0"/>
          </a:p>
          <a:p>
            <a:endParaRPr lang="en-US" sz="2000" b="0" dirty="0" smtClean="0"/>
          </a:p>
        </p:txBody>
      </p:sp>
      <p:sp>
        <p:nvSpPr>
          <p:cNvPr id="6" name="Slide Number Placeholder 5"/>
          <p:cNvSpPr>
            <a:spLocks noGrp="1"/>
          </p:cNvSpPr>
          <p:nvPr>
            <p:ph type="sldNum" sz="quarter" idx="12"/>
          </p:nvPr>
        </p:nvSpPr>
        <p:spPr/>
        <p:txBody>
          <a:bodyPr/>
          <a:lstStyle/>
          <a:p>
            <a:fld id="{87C2435D-7077-4687-81D9-A2E2F25962DE}"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itle 1"/>
          <p:cNvSpPr>
            <a:spLocks noGrp="1"/>
          </p:cNvSpPr>
          <p:nvPr>
            <p:ph type="title"/>
          </p:nvPr>
        </p:nvSpPr>
        <p:spPr/>
        <p:txBody>
          <a:bodyPr/>
          <a:lstStyle/>
          <a:p>
            <a:r>
              <a:rPr lang="en-US" sz="3600" smtClean="0"/>
              <a:t>Social-Cultural Environment</a:t>
            </a:r>
          </a:p>
        </p:txBody>
      </p:sp>
      <p:sp>
        <p:nvSpPr>
          <p:cNvPr id="114690" name="Content Placeholder 2"/>
          <p:cNvSpPr>
            <a:spLocks noGrp="1"/>
          </p:cNvSpPr>
          <p:nvPr>
            <p:ph idx="1"/>
          </p:nvPr>
        </p:nvSpPr>
        <p:spPr>
          <a:xfrm>
            <a:off x="457200" y="1447800"/>
            <a:ext cx="8229600" cy="4678363"/>
          </a:xfrm>
        </p:spPr>
        <p:txBody>
          <a:bodyPr>
            <a:normAutofit fontScale="92500" lnSpcReduction="10000"/>
          </a:bodyPr>
          <a:lstStyle/>
          <a:p>
            <a:pPr>
              <a:buNone/>
            </a:pPr>
            <a:r>
              <a:rPr lang="en-US" sz="2000" dirty="0" smtClean="0">
                <a:solidFill>
                  <a:srgbClr val="000000"/>
                </a:solidFill>
                <a:latin typeface="Arial" charset="0"/>
              </a:rPr>
              <a:t>Culture influences consumers through the norms and values established by the society in which they live.</a:t>
            </a:r>
          </a:p>
          <a:p>
            <a:pPr>
              <a:buFont typeface="Wingdings" pitchFamily="2" charset="2"/>
              <a:buNone/>
            </a:pPr>
            <a:endParaRPr lang="en-US" sz="2000" dirty="0" smtClean="0"/>
          </a:p>
          <a:p>
            <a:pPr>
              <a:buFont typeface="Wingdings" pitchFamily="2" charset="2"/>
              <a:buNone/>
            </a:pPr>
            <a:r>
              <a:rPr lang="en-US" sz="2000" b="1" dirty="0" smtClean="0"/>
              <a:t>Shifts </a:t>
            </a:r>
            <a:r>
              <a:rPr lang="en-US" sz="2000" b="1" dirty="0" smtClean="0"/>
              <a:t>of Secondary Cultural Values Through Time</a:t>
            </a:r>
          </a:p>
          <a:p>
            <a:pPr lvl="1"/>
            <a:r>
              <a:rPr lang="en-US" sz="2000" dirty="0" smtClean="0"/>
              <a:t>Although core values are fairly persistent, cultural swings take place.</a:t>
            </a:r>
          </a:p>
          <a:p>
            <a:pPr>
              <a:buFont typeface="Wingdings" pitchFamily="2" charset="2"/>
              <a:buNone/>
            </a:pPr>
            <a:r>
              <a:rPr lang="en-US" sz="2000" dirty="0" smtClean="0"/>
              <a:t> </a:t>
            </a:r>
          </a:p>
          <a:p>
            <a:pPr>
              <a:buNone/>
            </a:pPr>
            <a:r>
              <a:rPr lang="en-US" sz="2000" b="1" dirty="0" smtClean="0"/>
              <a:t>Existence </a:t>
            </a:r>
            <a:r>
              <a:rPr lang="en-US" sz="2000" b="1" dirty="0" smtClean="0"/>
              <a:t>of Subcultures</a:t>
            </a:r>
          </a:p>
          <a:p>
            <a:pPr lvl="1"/>
            <a:r>
              <a:rPr lang="en-US" sz="2000" b="0" dirty="0" smtClean="0"/>
              <a:t>Each society contains subcultures, groups with shared values emerging from their special life experiences or circumstances.</a:t>
            </a:r>
          </a:p>
          <a:p>
            <a:pPr lvl="1"/>
            <a:r>
              <a:rPr lang="en-US" sz="2000" b="0" dirty="0" smtClean="0"/>
              <a:t>Members of subcultures share common beliefs, preferences, and behaviors.</a:t>
            </a:r>
          </a:p>
          <a:p>
            <a:pPr lvl="1"/>
            <a:r>
              <a:rPr lang="en-US" sz="2000" b="0" dirty="0" smtClean="0"/>
              <a:t>To the extent that </a:t>
            </a:r>
            <a:r>
              <a:rPr lang="en-US" sz="2000" b="0" dirty="0" err="1" smtClean="0"/>
              <a:t>subcultural</a:t>
            </a:r>
            <a:r>
              <a:rPr lang="en-US" sz="2000" b="0" dirty="0" smtClean="0"/>
              <a:t> groups exhibit different wants and consumption behavior, marketers can choose particular subcultures as target markets.</a:t>
            </a:r>
          </a:p>
          <a:p>
            <a:r>
              <a:rPr lang="en-US" sz="2000" b="0" dirty="0" smtClean="0"/>
              <a:t>Marketers sometimes reap unexpected rewards in targeting subcultures</a:t>
            </a:r>
          </a:p>
        </p:txBody>
      </p:sp>
      <p:sp>
        <p:nvSpPr>
          <p:cNvPr id="114691" name="Slide Number Placeholder 3"/>
          <p:cNvSpPr>
            <a:spLocks noGrp="1"/>
          </p:cNvSpPr>
          <p:nvPr>
            <p:ph type="sldNum" sz="quarter" idx="12"/>
          </p:nvPr>
        </p:nvSpPr>
        <p:spPr>
          <a:xfrm>
            <a:off x="381000" y="6324600"/>
            <a:ext cx="5791200" cy="533400"/>
          </a:xfrm>
          <a:noFill/>
        </p:spPr>
        <p:txBody>
          <a:bodyPr/>
          <a:lstStyle/>
          <a:p>
            <a:pPr algn="l"/>
            <a:endParaRPr lang="en-US" sz="1000" b="0" dirty="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2020909145"/>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xmlns="" val="2085720174"/>
              </p:ext>
            </p:extLst>
          </p:nvPr>
        </p:nvGraphicFramePr>
        <p:xfrm>
          <a:off x="403462" y="1799871"/>
          <a:ext cx="5021523" cy="49011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314" name="Picture 2" descr="http://bus.fdtc.edu/sbed/core/micro-environment.jp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400427" y="1822755"/>
            <a:ext cx="3590036" cy="25309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3316" name="Picture 4" descr="http://1.bp.blogspot.com/-UPL-JFs9ZtE/T7MBlU1gGTI/AAAAAAAACkE/lyNlDGG0O1w/s1600/customerMarkets.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977720" y="4645986"/>
            <a:ext cx="2621647" cy="221201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38</a:t>
            </a:fld>
            <a:endParaRPr lang="en-US"/>
          </a:p>
        </p:txBody>
      </p:sp>
    </p:spTree>
    <p:extLst>
      <p:ext uri="{BB962C8B-B14F-4D97-AF65-F5344CB8AC3E}">
        <p14:creationId xmlns:p14="http://schemas.microsoft.com/office/powerpoint/2010/main" xmlns="" val="1608246699"/>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657753976"/>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33226719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Slide Number Placeholder 5"/>
          <p:cNvSpPr>
            <a:spLocks noGrp="1"/>
          </p:cNvSpPr>
          <p:nvPr>
            <p:ph type="sldNum" sz="quarter" idx="12"/>
          </p:nvPr>
        </p:nvSpPr>
        <p:spPr/>
        <p:txBody>
          <a:bodyPr/>
          <a:lstStyle/>
          <a:p>
            <a:fld id="{87C2435D-7077-4687-81D9-A2E2F25962DE}" type="slidenum">
              <a:rPr lang="en-US" smtClean="0"/>
              <a:pPr/>
              <a:t>39</a:t>
            </a:fld>
            <a:endParaRPr lang="en-US"/>
          </a:p>
        </p:txBody>
      </p:sp>
    </p:spTree>
    <p:extLst>
      <p:ext uri="{BB962C8B-B14F-4D97-AF65-F5344CB8AC3E}">
        <p14:creationId xmlns:p14="http://schemas.microsoft.com/office/powerpoint/2010/main" xmlns="" val="32126315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1" name="Text Box 39"/>
          <p:cNvSpPr txBox="1">
            <a:spLocks noChangeArrowheads="1"/>
          </p:cNvSpPr>
          <p:nvPr/>
        </p:nvSpPr>
        <p:spPr bwMode="auto">
          <a:xfrm>
            <a:off x="381000" y="1143000"/>
            <a:ext cx="7924800" cy="5025991"/>
          </a:xfrm>
          <a:prstGeom prst="rect">
            <a:avLst/>
          </a:prstGeom>
          <a:noFill/>
          <a:ln w="9525">
            <a:noFill/>
            <a:miter lim="800000"/>
            <a:headEnd/>
            <a:tailEnd/>
          </a:ln>
          <a:effectLst/>
        </p:spPr>
        <p:txBody>
          <a:bodyPr>
            <a:spAutoFit/>
          </a:bodyPr>
          <a:lstStyle/>
          <a:p>
            <a:pPr algn="ctr" defTabSz="450850">
              <a:lnSpc>
                <a:spcPct val="130000"/>
              </a:lnSpc>
              <a:spcBef>
                <a:spcPts val="600"/>
              </a:spcBef>
            </a:pPr>
            <a:r>
              <a:rPr lang="en-US" sz="3200" b="1" dirty="0" smtClean="0">
                <a:solidFill>
                  <a:srgbClr val="CC0000"/>
                </a:solidFill>
                <a:latin typeface="Arial" charset="0"/>
              </a:rPr>
              <a:t>Marketing Environment</a:t>
            </a:r>
          </a:p>
          <a:p>
            <a:pPr algn="just" defTabSz="450850">
              <a:lnSpc>
                <a:spcPct val="130000"/>
              </a:lnSpc>
              <a:spcBef>
                <a:spcPts val="600"/>
              </a:spcBef>
            </a:pPr>
            <a:r>
              <a:rPr lang="en-US" sz="1800" dirty="0" smtClean="0">
                <a:solidFill>
                  <a:srgbClr val="000000"/>
                </a:solidFill>
                <a:latin typeface="Arial" charset="0"/>
              </a:rPr>
              <a:t>The </a:t>
            </a:r>
            <a:r>
              <a:rPr lang="en-US" sz="1800" dirty="0">
                <a:solidFill>
                  <a:srgbClr val="000000"/>
                </a:solidFill>
                <a:latin typeface="Arial" charset="0"/>
              </a:rPr>
              <a:t>marketing environment includes six major forces:</a:t>
            </a:r>
            <a:endParaRPr lang="en-US" sz="1800" dirty="0">
              <a:latin typeface="Arial" charset="0"/>
            </a:endParaRPr>
          </a:p>
          <a:p>
            <a:pPr algn="just" defTabSz="450850">
              <a:lnSpc>
                <a:spcPct val="130000"/>
              </a:lnSpc>
              <a:spcBef>
                <a:spcPts val="600"/>
              </a:spcBef>
              <a:buClr>
                <a:srgbClr val="006600"/>
              </a:buClr>
              <a:buFont typeface="Wingdings" pitchFamily="2" charset="2"/>
              <a:buChar char="v"/>
            </a:pPr>
            <a:r>
              <a:rPr lang="en-US" sz="1800" dirty="0">
                <a:latin typeface="Arial" charset="0"/>
              </a:rPr>
              <a:t>	Demographic</a:t>
            </a:r>
          </a:p>
          <a:p>
            <a:pPr algn="just" defTabSz="450850">
              <a:lnSpc>
                <a:spcPct val="130000"/>
              </a:lnSpc>
              <a:spcBef>
                <a:spcPts val="600"/>
              </a:spcBef>
              <a:buClr>
                <a:srgbClr val="006600"/>
              </a:buClr>
              <a:buFont typeface="Wingdings" pitchFamily="2" charset="2"/>
              <a:buChar char="v"/>
            </a:pPr>
            <a:r>
              <a:rPr lang="en-US" sz="1800" dirty="0">
                <a:latin typeface="Arial" charset="0"/>
              </a:rPr>
              <a:t>	Economic</a:t>
            </a:r>
          </a:p>
          <a:p>
            <a:pPr algn="just" defTabSz="450850">
              <a:lnSpc>
                <a:spcPct val="130000"/>
              </a:lnSpc>
              <a:spcBef>
                <a:spcPts val="600"/>
              </a:spcBef>
              <a:buClr>
                <a:srgbClr val="006600"/>
              </a:buClr>
              <a:buFont typeface="Wingdings" pitchFamily="2" charset="2"/>
              <a:buChar char="v"/>
            </a:pPr>
            <a:r>
              <a:rPr lang="en-US" sz="1800" dirty="0">
                <a:latin typeface="Arial" charset="0"/>
              </a:rPr>
              <a:t>	Competitive</a:t>
            </a:r>
          </a:p>
          <a:p>
            <a:pPr algn="just" defTabSz="450850">
              <a:lnSpc>
                <a:spcPct val="130000"/>
              </a:lnSpc>
              <a:spcBef>
                <a:spcPts val="600"/>
              </a:spcBef>
              <a:buClr>
                <a:srgbClr val="006600"/>
              </a:buClr>
              <a:buFont typeface="Wingdings" pitchFamily="2" charset="2"/>
              <a:buChar char="v"/>
            </a:pPr>
            <a:r>
              <a:rPr lang="en-US" sz="1800" dirty="0">
                <a:latin typeface="Arial" charset="0"/>
              </a:rPr>
              <a:t>	</a:t>
            </a:r>
            <a:r>
              <a:rPr lang="en-US" sz="1800" dirty="0" err="1">
                <a:latin typeface="Arial" charset="0"/>
              </a:rPr>
              <a:t>Sociocultural</a:t>
            </a:r>
            <a:endParaRPr lang="en-US" sz="1800" dirty="0">
              <a:latin typeface="Arial" charset="0"/>
            </a:endParaRPr>
          </a:p>
          <a:p>
            <a:pPr algn="just" defTabSz="450850">
              <a:lnSpc>
                <a:spcPct val="130000"/>
              </a:lnSpc>
              <a:spcBef>
                <a:spcPts val="600"/>
              </a:spcBef>
              <a:buClr>
                <a:srgbClr val="006600"/>
              </a:buClr>
              <a:buFont typeface="Wingdings" pitchFamily="2" charset="2"/>
              <a:buChar char="v"/>
            </a:pPr>
            <a:r>
              <a:rPr lang="en-US" sz="1800" dirty="0">
                <a:latin typeface="Arial" charset="0"/>
              </a:rPr>
              <a:t>	Political-legal </a:t>
            </a:r>
          </a:p>
          <a:p>
            <a:pPr algn="just" defTabSz="450850">
              <a:lnSpc>
                <a:spcPct val="130000"/>
              </a:lnSpc>
              <a:spcBef>
                <a:spcPts val="600"/>
              </a:spcBef>
              <a:buClr>
                <a:srgbClr val="006600"/>
              </a:buClr>
              <a:buFont typeface="Wingdings" pitchFamily="2" charset="2"/>
              <a:buChar char="v"/>
            </a:pPr>
            <a:r>
              <a:rPr lang="en-US" sz="1800" dirty="0">
                <a:latin typeface="Arial" charset="0"/>
              </a:rPr>
              <a:t>	</a:t>
            </a:r>
            <a:r>
              <a:rPr lang="en-US" sz="1800" dirty="0" smtClean="0">
                <a:latin typeface="Arial" charset="0"/>
              </a:rPr>
              <a:t>Technological</a:t>
            </a:r>
          </a:p>
          <a:p>
            <a:pPr algn="just" defTabSz="450850">
              <a:lnSpc>
                <a:spcPct val="130000"/>
              </a:lnSpc>
              <a:spcBef>
                <a:spcPts val="600"/>
              </a:spcBef>
              <a:buClr>
                <a:srgbClr val="006600"/>
              </a:buClr>
              <a:buFont typeface="Wingdings" pitchFamily="2" charset="2"/>
              <a:buChar char="v"/>
            </a:pPr>
            <a:endParaRPr lang="en-US" dirty="0">
              <a:latin typeface="Arial" charset="0"/>
            </a:endParaRPr>
          </a:p>
          <a:p>
            <a:pPr algn="just" defTabSz="450850">
              <a:lnSpc>
                <a:spcPct val="130000"/>
              </a:lnSpc>
              <a:spcBef>
                <a:spcPts val="600"/>
              </a:spcBef>
              <a:buClr>
                <a:srgbClr val="006600"/>
              </a:buClr>
            </a:pPr>
            <a:r>
              <a:rPr lang="en-US" b="0" dirty="0" smtClean="0"/>
              <a:t>Marketers must pay attention to the interactions of these forces, as these will lead to new opportunities and threats</a:t>
            </a:r>
            <a:endParaRPr lang="en-US" sz="1800" dirty="0">
              <a:latin typeface="Arial" charset="0"/>
            </a:endParaRPr>
          </a:p>
        </p:txBody>
      </p:sp>
      <p:sp>
        <p:nvSpPr>
          <p:cNvPr id="3" name="Slide Number Placeholder 2"/>
          <p:cNvSpPr>
            <a:spLocks noGrp="1"/>
          </p:cNvSpPr>
          <p:nvPr>
            <p:ph type="sldNum" sz="quarter" idx="12"/>
          </p:nvPr>
        </p:nvSpPr>
        <p:spPr/>
        <p:txBody>
          <a:bodyPr/>
          <a:lstStyle/>
          <a:p>
            <a:fld id="{87C2435D-7077-4687-81D9-A2E2F25962DE}"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Rectangle 22"/>
          <p:cNvSpPr>
            <a:spLocks noChangeArrowheads="1"/>
          </p:cNvSpPr>
          <p:nvPr/>
        </p:nvSpPr>
        <p:spPr bwMode="auto">
          <a:xfrm>
            <a:off x="381000" y="1752600"/>
            <a:ext cx="8382000" cy="771525"/>
          </a:xfrm>
          <a:prstGeom prst="rect">
            <a:avLst/>
          </a:prstGeom>
          <a:noFill/>
          <a:ln w="9525">
            <a:noFill/>
            <a:miter lim="800000"/>
            <a:headEnd/>
            <a:tailEnd/>
          </a:ln>
          <a:effectLst/>
        </p:spPr>
        <p:txBody>
          <a:bodyPr>
            <a:spAutoFit/>
          </a:bodyPr>
          <a:lstStyle/>
          <a:p>
            <a:pPr algn="just" defTabSz="450850">
              <a:lnSpc>
                <a:spcPct val="110000"/>
              </a:lnSpc>
              <a:spcBef>
                <a:spcPts val="600"/>
              </a:spcBef>
              <a:buClr>
                <a:srgbClr val="006600"/>
              </a:buClr>
              <a:buFont typeface="Wingdings" pitchFamily="2" charset="2"/>
              <a:buChar char="v"/>
            </a:pPr>
            <a:r>
              <a:rPr lang="en-US" sz="1800">
                <a:latin typeface="Arial" charset="0"/>
              </a:rPr>
              <a:t>	</a:t>
            </a:r>
            <a:r>
              <a:rPr lang="en-US" sz="1800">
                <a:solidFill>
                  <a:srgbClr val="000000"/>
                </a:solidFill>
                <a:latin typeface="Arial" charset="0"/>
              </a:rPr>
              <a:t>Environmental scanning</a:t>
            </a:r>
          </a:p>
          <a:p>
            <a:pPr algn="just" defTabSz="450850">
              <a:lnSpc>
                <a:spcPct val="110000"/>
              </a:lnSpc>
              <a:spcBef>
                <a:spcPts val="600"/>
              </a:spcBef>
              <a:buClr>
                <a:srgbClr val="006600"/>
              </a:buClr>
              <a:buFont typeface="Wingdings" pitchFamily="2" charset="2"/>
              <a:buChar char="v"/>
            </a:pPr>
            <a:r>
              <a:rPr lang="en-US" sz="1800">
                <a:solidFill>
                  <a:srgbClr val="000000"/>
                </a:solidFill>
                <a:latin typeface="Arial" charset="0"/>
              </a:rPr>
              <a:t> 	Environmental analysis</a:t>
            </a:r>
          </a:p>
        </p:txBody>
      </p:sp>
      <p:sp>
        <p:nvSpPr>
          <p:cNvPr id="4119" name="Text Box 23"/>
          <p:cNvSpPr txBox="1">
            <a:spLocks noChangeArrowheads="1"/>
          </p:cNvSpPr>
          <p:nvPr/>
        </p:nvSpPr>
        <p:spPr bwMode="auto">
          <a:xfrm>
            <a:off x="381000" y="1066800"/>
            <a:ext cx="8001000" cy="663575"/>
          </a:xfrm>
          <a:prstGeom prst="rect">
            <a:avLst/>
          </a:prstGeom>
          <a:noFill/>
          <a:ln w="9525">
            <a:noFill/>
            <a:miter lim="800000"/>
            <a:headEnd/>
            <a:tailEnd/>
          </a:ln>
          <a:effectLst/>
        </p:spPr>
        <p:txBody>
          <a:bodyPr>
            <a:spAutoFit/>
          </a:bodyPr>
          <a:lstStyle/>
          <a:p>
            <a:pPr defTabSz="461963">
              <a:lnSpc>
                <a:spcPct val="125000"/>
              </a:lnSpc>
              <a:spcBef>
                <a:spcPts val="600"/>
              </a:spcBef>
            </a:pPr>
            <a:r>
              <a:rPr lang="en-US" sz="3000" b="1" dirty="0">
                <a:solidFill>
                  <a:srgbClr val="CC0000"/>
                </a:solidFill>
                <a:latin typeface="Arial" charset="0"/>
              </a:rPr>
              <a:t>Scanning and </a:t>
            </a:r>
            <a:r>
              <a:rPr lang="en-US" sz="3000" b="1" dirty="0" err="1">
                <a:solidFill>
                  <a:srgbClr val="CC0000"/>
                </a:solidFill>
                <a:latin typeface="Arial" charset="0"/>
              </a:rPr>
              <a:t>Analysing</a:t>
            </a:r>
            <a:r>
              <a:rPr lang="en-US" sz="3000" b="1" dirty="0">
                <a:solidFill>
                  <a:srgbClr val="CC0000"/>
                </a:solidFill>
                <a:latin typeface="Arial" charset="0"/>
              </a:rPr>
              <a:t> Environment</a:t>
            </a:r>
          </a:p>
        </p:txBody>
      </p:sp>
      <p:sp>
        <p:nvSpPr>
          <p:cNvPr id="4123" name="Text Box 27"/>
          <p:cNvSpPr txBox="1">
            <a:spLocks noChangeArrowheads="1"/>
          </p:cNvSpPr>
          <p:nvPr/>
        </p:nvSpPr>
        <p:spPr bwMode="auto">
          <a:xfrm>
            <a:off x="1828800" y="31242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GB" sz="1400" b="1">
                <a:solidFill>
                  <a:schemeClr val="bg1"/>
                </a:solidFill>
                <a:latin typeface="Helvetica" pitchFamily="34" charset="0"/>
                <a:cs typeface="Arial" charset="0"/>
              </a:rPr>
              <a:t>Demographic </a:t>
            </a:r>
            <a:endParaRPr lang="en-US" sz="1400" b="1">
              <a:solidFill>
                <a:schemeClr val="bg1"/>
              </a:solidFill>
              <a:latin typeface="Helvetica" pitchFamily="34" charset="0"/>
              <a:cs typeface="Arial" charset="0"/>
            </a:endParaRPr>
          </a:p>
        </p:txBody>
      </p:sp>
      <p:sp>
        <p:nvSpPr>
          <p:cNvPr id="4134" name="Text Box 38"/>
          <p:cNvSpPr txBox="1">
            <a:spLocks noChangeArrowheads="1"/>
          </p:cNvSpPr>
          <p:nvPr/>
        </p:nvSpPr>
        <p:spPr bwMode="auto">
          <a:xfrm>
            <a:off x="1676400" y="6019800"/>
            <a:ext cx="5334000" cy="304800"/>
          </a:xfrm>
          <a:prstGeom prst="rect">
            <a:avLst/>
          </a:prstGeom>
          <a:noFill/>
          <a:ln w="9525">
            <a:noFill/>
            <a:miter lim="800000"/>
            <a:headEnd/>
            <a:tailEnd/>
          </a:ln>
          <a:effectLst/>
        </p:spPr>
        <p:txBody>
          <a:bodyPr>
            <a:spAutoFit/>
          </a:bodyPr>
          <a:lstStyle/>
          <a:p>
            <a:pPr algn="ctr">
              <a:spcBef>
                <a:spcPct val="50000"/>
              </a:spcBef>
            </a:pPr>
            <a:r>
              <a:rPr lang="en-US" sz="1400">
                <a:solidFill>
                  <a:srgbClr val="000000"/>
                </a:solidFill>
                <a:latin typeface="Arial" charset="0"/>
              </a:rPr>
              <a:t>Marketing Environmental Factors</a:t>
            </a:r>
          </a:p>
        </p:txBody>
      </p:sp>
      <p:sp>
        <p:nvSpPr>
          <p:cNvPr id="4135" name="Text Box 39"/>
          <p:cNvSpPr txBox="1">
            <a:spLocks noChangeArrowheads="1"/>
          </p:cNvSpPr>
          <p:nvPr/>
        </p:nvSpPr>
        <p:spPr bwMode="auto">
          <a:xfrm>
            <a:off x="3733800" y="31242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Economic</a:t>
            </a:r>
          </a:p>
        </p:txBody>
      </p:sp>
      <p:sp>
        <p:nvSpPr>
          <p:cNvPr id="4136" name="Text Box 40"/>
          <p:cNvSpPr txBox="1">
            <a:spLocks noChangeArrowheads="1"/>
          </p:cNvSpPr>
          <p:nvPr/>
        </p:nvSpPr>
        <p:spPr bwMode="auto">
          <a:xfrm>
            <a:off x="5562600" y="31242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Competitive</a:t>
            </a:r>
            <a:r>
              <a:rPr lang="en-GB" sz="1400" b="1">
                <a:solidFill>
                  <a:schemeClr val="bg1"/>
                </a:solidFill>
                <a:latin typeface="Arial" charset="0"/>
                <a:cs typeface="Arial" charset="0"/>
              </a:rPr>
              <a:t> </a:t>
            </a:r>
            <a:endParaRPr lang="en-US" sz="1400" b="1">
              <a:solidFill>
                <a:schemeClr val="bg1"/>
              </a:solidFill>
              <a:latin typeface="Arial" charset="0"/>
              <a:cs typeface="Arial" charset="0"/>
            </a:endParaRPr>
          </a:p>
        </p:txBody>
      </p:sp>
      <p:sp>
        <p:nvSpPr>
          <p:cNvPr id="4137" name="Text Box 41"/>
          <p:cNvSpPr txBox="1">
            <a:spLocks noChangeArrowheads="1"/>
          </p:cNvSpPr>
          <p:nvPr/>
        </p:nvSpPr>
        <p:spPr bwMode="auto">
          <a:xfrm>
            <a:off x="1828800" y="41910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Sociocultural </a:t>
            </a:r>
          </a:p>
        </p:txBody>
      </p:sp>
      <p:sp>
        <p:nvSpPr>
          <p:cNvPr id="4138" name="Text Box 42"/>
          <p:cNvSpPr txBox="1">
            <a:spLocks noChangeArrowheads="1"/>
          </p:cNvSpPr>
          <p:nvPr/>
        </p:nvSpPr>
        <p:spPr bwMode="auto">
          <a:xfrm>
            <a:off x="3733800" y="3962400"/>
            <a:ext cx="1371600" cy="771525"/>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Company's</a:t>
            </a:r>
          </a:p>
          <a:p>
            <a:pPr algn="ctr">
              <a:spcBef>
                <a:spcPct val="10000"/>
              </a:spcBef>
            </a:pPr>
            <a:r>
              <a:rPr lang="en-US" sz="1400" b="1">
                <a:solidFill>
                  <a:schemeClr val="bg1"/>
                </a:solidFill>
                <a:latin typeface="Arial" charset="0"/>
                <a:cs typeface="Arial" charset="0"/>
              </a:rPr>
              <a:t>Marketing</a:t>
            </a:r>
          </a:p>
          <a:p>
            <a:pPr algn="ctr">
              <a:spcBef>
                <a:spcPct val="10000"/>
              </a:spcBef>
            </a:pPr>
            <a:r>
              <a:rPr lang="en-US" sz="1400" b="1">
                <a:solidFill>
                  <a:schemeClr val="bg1"/>
                </a:solidFill>
                <a:latin typeface="Arial" charset="0"/>
                <a:cs typeface="Arial" charset="0"/>
              </a:rPr>
              <a:t>Efforts</a:t>
            </a:r>
          </a:p>
        </p:txBody>
      </p:sp>
      <p:sp>
        <p:nvSpPr>
          <p:cNvPr id="4139" name="Text Box 43"/>
          <p:cNvSpPr txBox="1">
            <a:spLocks noChangeArrowheads="1"/>
          </p:cNvSpPr>
          <p:nvPr/>
        </p:nvSpPr>
        <p:spPr bwMode="auto">
          <a:xfrm>
            <a:off x="5562600" y="41910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Political-legal </a:t>
            </a:r>
          </a:p>
        </p:txBody>
      </p:sp>
      <p:sp>
        <p:nvSpPr>
          <p:cNvPr id="4140" name="Text Box 44"/>
          <p:cNvSpPr txBox="1">
            <a:spLocks noChangeArrowheads="1"/>
          </p:cNvSpPr>
          <p:nvPr/>
        </p:nvSpPr>
        <p:spPr bwMode="auto">
          <a:xfrm>
            <a:off x="2362200" y="5181600"/>
            <a:ext cx="15240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Technological</a:t>
            </a:r>
          </a:p>
        </p:txBody>
      </p:sp>
      <p:sp>
        <p:nvSpPr>
          <p:cNvPr id="4142" name="Text Box 46"/>
          <p:cNvSpPr txBox="1">
            <a:spLocks noChangeArrowheads="1"/>
          </p:cNvSpPr>
          <p:nvPr/>
        </p:nvSpPr>
        <p:spPr bwMode="auto">
          <a:xfrm>
            <a:off x="5105400" y="5181600"/>
            <a:ext cx="1371600" cy="304800"/>
          </a:xfrm>
          <a:prstGeom prst="rect">
            <a:avLst/>
          </a:prstGeom>
          <a:solidFill>
            <a:srgbClr val="006600"/>
          </a:solidFill>
          <a:ln w="9525">
            <a:noFill/>
            <a:miter lim="800000"/>
            <a:headEnd/>
            <a:tailEnd/>
          </a:ln>
          <a:effectLst/>
        </p:spPr>
        <p:txBody>
          <a:bodyPr>
            <a:spAutoFit/>
          </a:bodyPr>
          <a:lstStyle/>
          <a:p>
            <a:pPr algn="ctr">
              <a:spcBef>
                <a:spcPct val="10000"/>
              </a:spcBef>
            </a:pPr>
            <a:r>
              <a:rPr lang="en-US" sz="1400" b="1">
                <a:solidFill>
                  <a:schemeClr val="bg1"/>
                </a:solidFill>
                <a:latin typeface="Arial" charset="0"/>
                <a:cs typeface="Arial" charset="0"/>
              </a:rPr>
              <a:t>Natural</a:t>
            </a:r>
          </a:p>
        </p:txBody>
      </p:sp>
      <p:sp>
        <p:nvSpPr>
          <p:cNvPr id="4143" name="Line 47"/>
          <p:cNvSpPr>
            <a:spLocks noChangeShapeType="1"/>
          </p:cNvSpPr>
          <p:nvPr/>
        </p:nvSpPr>
        <p:spPr bwMode="auto">
          <a:xfrm>
            <a:off x="3200400" y="3429000"/>
            <a:ext cx="533400" cy="533400"/>
          </a:xfrm>
          <a:prstGeom prst="line">
            <a:avLst/>
          </a:prstGeom>
          <a:noFill/>
          <a:ln w="19050">
            <a:solidFill>
              <a:srgbClr val="CC0000"/>
            </a:solidFill>
            <a:round/>
            <a:headEnd/>
            <a:tailEnd type="triangle" w="med" len="med"/>
          </a:ln>
          <a:effectLst/>
        </p:spPr>
        <p:txBody>
          <a:bodyPr/>
          <a:lstStyle/>
          <a:p>
            <a:endParaRPr lang="en-US"/>
          </a:p>
        </p:txBody>
      </p:sp>
      <p:sp>
        <p:nvSpPr>
          <p:cNvPr id="4144" name="Line 48"/>
          <p:cNvSpPr>
            <a:spLocks noChangeShapeType="1"/>
          </p:cNvSpPr>
          <p:nvPr/>
        </p:nvSpPr>
        <p:spPr bwMode="auto">
          <a:xfrm>
            <a:off x="4343400" y="3429000"/>
            <a:ext cx="0" cy="533400"/>
          </a:xfrm>
          <a:prstGeom prst="line">
            <a:avLst/>
          </a:prstGeom>
          <a:noFill/>
          <a:ln w="19050">
            <a:solidFill>
              <a:srgbClr val="CC0000"/>
            </a:solidFill>
            <a:round/>
            <a:headEnd/>
            <a:tailEnd type="triangle" w="med" len="med"/>
          </a:ln>
          <a:effectLst/>
        </p:spPr>
        <p:txBody>
          <a:bodyPr/>
          <a:lstStyle/>
          <a:p>
            <a:endParaRPr lang="en-US"/>
          </a:p>
        </p:txBody>
      </p:sp>
      <p:sp>
        <p:nvSpPr>
          <p:cNvPr id="4145" name="Line 49"/>
          <p:cNvSpPr>
            <a:spLocks noChangeShapeType="1"/>
          </p:cNvSpPr>
          <p:nvPr/>
        </p:nvSpPr>
        <p:spPr bwMode="auto">
          <a:xfrm flipH="1">
            <a:off x="5105400" y="3429000"/>
            <a:ext cx="457200" cy="533400"/>
          </a:xfrm>
          <a:prstGeom prst="line">
            <a:avLst/>
          </a:prstGeom>
          <a:noFill/>
          <a:ln w="19050">
            <a:solidFill>
              <a:srgbClr val="CC0000"/>
            </a:solidFill>
            <a:round/>
            <a:headEnd/>
            <a:tailEnd type="triangle" w="med" len="med"/>
          </a:ln>
          <a:effectLst/>
        </p:spPr>
        <p:txBody>
          <a:bodyPr/>
          <a:lstStyle/>
          <a:p>
            <a:endParaRPr lang="en-US"/>
          </a:p>
        </p:txBody>
      </p:sp>
      <p:sp>
        <p:nvSpPr>
          <p:cNvPr id="4146" name="Line 50"/>
          <p:cNvSpPr>
            <a:spLocks noChangeShapeType="1"/>
          </p:cNvSpPr>
          <p:nvPr/>
        </p:nvSpPr>
        <p:spPr bwMode="auto">
          <a:xfrm flipH="1">
            <a:off x="5105400" y="4343400"/>
            <a:ext cx="457200" cy="0"/>
          </a:xfrm>
          <a:prstGeom prst="line">
            <a:avLst/>
          </a:prstGeom>
          <a:noFill/>
          <a:ln w="19050">
            <a:solidFill>
              <a:srgbClr val="CC0000"/>
            </a:solidFill>
            <a:round/>
            <a:headEnd/>
            <a:tailEnd type="triangle" w="med" len="med"/>
          </a:ln>
          <a:effectLst/>
        </p:spPr>
        <p:txBody>
          <a:bodyPr/>
          <a:lstStyle/>
          <a:p>
            <a:endParaRPr lang="en-US"/>
          </a:p>
        </p:txBody>
      </p:sp>
      <p:sp>
        <p:nvSpPr>
          <p:cNvPr id="4147" name="Line 51"/>
          <p:cNvSpPr>
            <a:spLocks noChangeShapeType="1"/>
          </p:cNvSpPr>
          <p:nvPr/>
        </p:nvSpPr>
        <p:spPr bwMode="auto">
          <a:xfrm>
            <a:off x="3200400" y="4343400"/>
            <a:ext cx="533400" cy="0"/>
          </a:xfrm>
          <a:prstGeom prst="line">
            <a:avLst/>
          </a:prstGeom>
          <a:noFill/>
          <a:ln w="19050">
            <a:solidFill>
              <a:srgbClr val="CC0000"/>
            </a:solidFill>
            <a:round/>
            <a:headEnd/>
            <a:tailEnd type="triangle" w="med" len="med"/>
          </a:ln>
          <a:effectLst/>
        </p:spPr>
        <p:txBody>
          <a:bodyPr/>
          <a:lstStyle/>
          <a:p>
            <a:endParaRPr lang="en-US"/>
          </a:p>
        </p:txBody>
      </p:sp>
      <p:sp>
        <p:nvSpPr>
          <p:cNvPr id="4148" name="Line 52"/>
          <p:cNvSpPr>
            <a:spLocks noChangeShapeType="1"/>
          </p:cNvSpPr>
          <p:nvPr/>
        </p:nvSpPr>
        <p:spPr bwMode="auto">
          <a:xfrm flipV="1">
            <a:off x="2895600" y="4724400"/>
            <a:ext cx="838200" cy="457200"/>
          </a:xfrm>
          <a:prstGeom prst="line">
            <a:avLst/>
          </a:prstGeom>
          <a:noFill/>
          <a:ln w="19050">
            <a:solidFill>
              <a:srgbClr val="CC0000"/>
            </a:solidFill>
            <a:round/>
            <a:headEnd/>
            <a:tailEnd type="triangle" w="med" len="med"/>
          </a:ln>
          <a:effectLst/>
        </p:spPr>
        <p:txBody>
          <a:bodyPr/>
          <a:lstStyle/>
          <a:p>
            <a:endParaRPr lang="en-US"/>
          </a:p>
        </p:txBody>
      </p:sp>
      <p:sp>
        <p:nvSpPr>
          <p:cNvPr id="4149" name="Line 53"/>
          <p:cNvSpPr>
            <a:spLocks noChangeShapeType="1"/>
          </p:cNvSpPr>
          <p:nvPr/>
        </p:nvSpPr>
        <p:spPr bwMode="auto">
          <a:xfrm flipH="1" flipV="1">
            <a:off x="5105400" y="4724400"/>
            <a:ext cx="762000" cy="457200"/>
          </a:xfrm>
          <a:prstGeom prst="line">
            <a:avLst/>
          </a:prstGeom>
          <a:noFill/>
          <a:ln w="19050">
            <a:solidFill>
              <a:srgbClr val="CC0000"/>
            </a:solidFill>
            <a:round/>
            <a:headEnd/>
            <a:tailEnd type="triangle" w="med" len="med"/>
          </a:ln>
          <a:effectLst/>
        </p:spPr>
        <p:txBody>
          <a:bodyPr/>
          <a:lstStyle/>
          <a:p>
            <a:endParaRPr lang="en-US"/>
          </a:p>
        </p:txBody>
      </p:sp>
      <p:sp>
        <p:nvSpPr>
          <p:cNvPr id="4150" name="Rectangle 54"/>
          <p:cNvSpPr>
            <a:spLocks noChangeArrowheads="1"/>
          </p:cNvSpPr>
          <p:nvPr/>
        </p:nvSpPr>
        <p:spPr bwMode="auto">
          <a:xfrm>
            <a:off x="1600200" y="2895600"/>
            <a:ext cx="5791200" cy="2819400"/>
          </a:xfrm>
          <a:prstGeom prst="rect">
            <a:avLst/>
          </a:prstGeom>
          <a:noFill/>
          <a:ln w="9525">
            <a:solidFill>
              <a:srgbClr val="CC0000"/>
            </a:solidFill>
            <a:miter lim="800000"/>
            <a:headEnd/>
            <a:tailEnd/>
          </a:ln>
          <a:effectLst/>
        </p:spPr>
        <p:txBody>
          <a:bodyPr wrap="none" anchor="ctr"/>
          <a:lstStyle/>
          <a:p>
            <a:endParaRPr lang="en-US"/>
          </a:p>
        </p:txBody>
      </p:sp>
      <p:sp>
        <p:nvSpPr>
          <p:cNvPr id="21" name="Slide Number Placeholder 20"/>
          <p:cNvSpPr>
            <a:spLocks noGrp="1"/>
          </p:cNvSpPr>
          <p:nvPr>
            <p:ph type="sldNum" sz="quarter" idx="12"/>
          </p:nvPr>
        </p:nvSpPr>
        <p:spPr/>
        <p:txBody>
          <a:bodyPr/>
          <a:lstStyle/>
          <a:p>
            <a:fld id="{87C2435D-7077-4687-81D9-A2E2F25962DE}"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z="3600" smtClean="0"/>
              <a:t>Discussion Topic</a:t>
            </a:r>
          </a:p>
        </p:txBody>
      </p:sp>
      <p:sp>
        <p:nvSpPr>
          <p:cNvPr id="117763" name="Content Placeholder 2"/>
          <p:cNvSpPr>
            <a:spLocks noGrp="1"/>
          </p:cNvSpPr>
          <p:nvPr>
            <p:ph idx="1"/>
          </p:nvPr>
        </p:nvSpPr>
        <p:spPr/>
        <p:txBody>
          <a:bodyPr/>
          <a:lstStyle/>
          <a:p>
            <a:pPr>
              <a:buFont typeface="Wingdings" pitchFamily="2" charset="2"/>
              <a:buNone/>
            </a:pPr>
            <a:r>
              <a:rPr lang="en-US" sz="2000" b="0" dirty="0" smtClean="0"/>
              <a:t>	MARKETING TODAY</a:t>
            </a:r>
          </a:p>
          <a:p>
            <a:pPr>
              <a:buFont typeface="Wingdings" pitchFamily="2" charset="2"/>
              <a:buNone/>
            </a:pPr>
            <a:r>
              <a:rPr lang="en-US" sz="2000" b="0" dirty="0" smtClean="0"/>
              <a:t>	“Green Marketing” has been a challenge to firms producing environmentally friendly products. The obstacles stated range from overexposure and lack of credibility, to the consumer not willing to pay a premium prices for “green” products, to poor implementation on the part of companies engaged in the practice. </a:t>
            </a:r>
          </a:p>
          <a:p>
            <a:pPr>
              <a:buFont typeface="Wingdings" pitchFamily="2" charset="2"/>
              <a:buNone/>
            </a:pPr>
            <a:r>
              <a:rPr lang="en-US" sz="2000" b="0" dirty="0" smtClean="0"/>
              <a:t>	Question: When faced with a decision to market its products as “environmentally safe” or to market its products along conventional lines (matching competitive positioning), does the company have a responsibility to choose the more socially responsible manner or should the dictates of the marketplace (i.e. consumer) decide its marketing strategy? </a:t>
            </a:r>
          </a:p>
          <a:p>
            <a:endParaRPr lang="en-US" sz="2000" b="0" dirty="0" smtClean="0"/>
          </a:p>
        </p:txBody>
      </p:sp>
      <p:sp>
        <p:nvSpPr>
          <p:cNvPr id="5" name="Slide Number Placeholder 4"/>
          <p:cNvSpPr>
            <a:spLocks noGrp="1"/>
          </p:cNvSpPr>
          <p:nvPr>
            <p:ph type="sldNum" sz="quarter" idx="12"/>
          </p:nvPr>
        </p:nvSpPr>
        <p:spPr/>
        <p:txBody>
          <a:bodyPr/>
          <a:lstStyle/>
          <a:p>
            <a:fld id="{87C2435D-7077-4687-81D9-A2E2F25962D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 name="Rectangle 51"/>
          <p:cNvSpPr>
            <a:spLocks noChangeArrowheads="1"/>
          </p:cNvSpPr>
          <p:nvPr/>
        </p:nvSpPr>
        <p:spPr bwMode="auto">
          <a:xfrm>
            <a:off x="381000" y="1203325"/>
            <a:ext cx="7467600" cy="549275"/>
          </a:xfrm>
          <a:prstGeom prst="rect">
            <a:avLst/>
          </a:prstGeom>
          <a:noFill/>
          <a:ln w="9525">
            <a:noFill/>
            <a:miter lim="800000"/>
            <a:headEnd/>
            <a:tailEnd/>
          </a:ln>
          <a:effectLst/>
        </p:spPr>
        <p:txBody>
          <a:bodyPr wrap="square">
            <a:spAutoFit/>
          </a:bodyPr>
          <a:lstStyle/>
          <a:p>
            <a:pPr algn="ctr"/>
            <a:r>
              <a:rPr lang="en-US" sz="3000" b="1" dirty="0">
                <a:solidFill>
                  <a:srgbClr val="FF0000"/>
                </a:solidFill>
                <a:latin typeface="Arial" charset="0"/>
              </a:rPr>
              <a:t>Competitive Environment</a:t>
            </a:r>
          </a:p>
        </p:txBody>
      </p:sp>
      <p:sp>
        <p:nvSpPr>
          <p:cNvPr id="7220" name="Text Box 52"/>
          <p:cNvSpPr txBox="1">
            <a:spLocks noChangeArrowheads="1"/>
          </p:cNvSpPr>
          <p:nvPr/>
        </p:nvSpPr>
        <p:spPr bwMode="auto">
          <a:xfrm>
            <a:off x="381000" y="1752600"/>
            <a:ext cx="8229600" cy="1944688"/>
          </a:xfrm>
          <a:prstGeom prst="rect">
            <a:avLst/>
          </a:prstGeom>
          <a:noFill/>
          <a:ln w="9525">
            <a:noFill/>
            <a:miter lim="800000"/>
            <a:headEnd/>
            <a:tailEnd/>
          </a:ln>
          <a:effectLst/>
        </p:spPr>
        <p:txBody>
          <a:bodyPr>
            <a:spAutoFit/>
          </a:bodyPr>
          <a:lstStyle/>
          <a:p>
            <a:pPr>
              <a:lnSpc>
                <a:spcPct val="125000"/>
              </a:lnSpc>
              <a:spcBef>
                <a:spcPct val="50000"/>
              </a:spcBef>
            </a:pPr>
            <a:r>
              <a:rPr lang="en-US" sz="1800" dirty="0">
                <a:solidFill>
                  <a:srgbClr val="000000"/>
                </a:solidFill>
                <a:latin typeface="Arial" charset="0"/>
              </a:rPr>
              <a:t>Competition in business terminology generally refers to the availability of other products and services by different marketers that are similar to or can be substituted for a particular company’s products or services in the same market.</a:t>
            </a:r>
          </a:p>
          <a:p>
            <a:pPr>
              <a:lnSpc>
                <a:spcPct val="125000"/>
              </a:lnSpc>
              <a:spcBef>
                <a:spcPct val="50000"/>
              </a:spcBef>
            </a:pPr>
            <a:r>
              <a:rPr lang="en-US" sz="1800" dirty="0">
                <a:solidFill>
                  <a:srgbClr val="000000"/>
                </a:solidFill>
                <a:latin typeface="Arial" charset="0"/>
              </a:rPr>
              <a:t>Four general types of competitive structures include monopoly, oligopoly, monopolistic competition, and pure competition.</a:t>
            </a:r>
          </a:p>
        </p:txBody>
      </p:sp>
      <p:sp>
        <p:nvSpPr>
          <p:cNvPr id="4" name="Slide Number Placeholder 3"/>
          <p:cNvSpPr>
            <a:spLocks noGrp="1"/>
          </p:cNvSpPr>
          <p:nvPr>
            <p:ph type="sldNum" sz="quarter" idx="12"/>
          </p:nvPr>
        </p:nvSpPr>
        <p:spPr/>
        <p:txBody>
          <a:bodyPr/>
          <a:lstStyle/>
          <a:p>
            <a:fld id="{87C2435D-7077-4687-81D9-A2E2F25962DE}" type="slidenum">
              <a:rPr lang="en-US" smtClean="0"/>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783625934"/>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xmlns="" val="1372466648"/>
              </p:ext>
            </p:extLst>
          </p:nvPr>
        </p:nvGraphicFramePr>
        <p:xfrm>
          <a:off x="628650" y="1842447"/>
          <a:ext cx="5983691" cy="46402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50" name="Picture 2" descr="http://education-portal.com/cimages/multimages/16/Demographic_Segmentation2.gif"/>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837528" y="1898723"/>
            <a:ext cx="1695130" cy="2705842"/>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2052" name="Picture 4" descr="http://education-portal.com/cimages/multimages/16/multiple-segmentation-strategies.jpg"/>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6749493" y="4710113"/>
            <a:ext cx="2143125" cy="161925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87C2435D-7077-4687-81D9-A2E2F25962DE}" type="slidenum">
              <a:rPr lang="en-US" smtClean="0"/>
              <a:pPr/>
              <a:t>5</a:t>
            </a:fld>
            <a:endParaRPr lang="en-US"/>
          </a:p>
        </p:txBody>
      </p:sp>
    </p:spTree>
    <p:extLst>
      <p:ext uri="{BB962C8B-B14F-4D97-AF65-F5344CB8AC3E}">
        <p14:creationId xmlns:p14="http://schemas.microsoft.com/office/powerpoint/2010/main" xmlns="" val="1132328797"/>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356" y="103031"/>
            <a:ext cx="7975243" cy="1120462"/>
          </a:xfrm>
        </p:spPr>
        <p:txBody>
          <a:bodyPr>
            <a:normAutofit/>
          </a:bodyPr>
          <a:lstStyle/>
          <a:p>
            <a:r>
              <a:rPr lang="en-US" sz="3600" b="1" dirty="0" smtClean="0">
                <a:latin typeface="Arial Black" panose="020B0A04020102020204" pitchFamily="34" charset="0"/>
              </a:rPr>
              <a:t>Demographic Environment</a:t>
            </a:r>
            <a:endParaRPr lang="en-US" sz="3600" b="1" dirty="0">
              <a:latin typeface="Arial Black" panose="020B0A04020102020204" pitchFamily="34" charset="0"/>
            </a:endParaRPr>
          </a:p>
        </p:txBody>
      </p:sp>
      <p:sp>
        <p:nvSpPr>
          <p:cNvPr id="3" name="Subtitle 2"/>
          <p:cNvSpPr>
            <a:spLocks noGrp="1"/>
          </p:cNvSpPr>
          <p:nvPr>
            <p:ph type="subTitle" idx="1"/>
          </p:nvPr>
        </p:nvSpPr>
        <p:spPr>
          <a:xfrm>
            <a:off x="254357" y="1442434"/>
            <a:ext cx="8429223" cy="5100034"/>
          </a:xfrm>
        </p:spPr>
        <p:txBody>
          <a:bodyPr>
            <a:normAutofit/>
          </a:bodyPr>
          <a:lstStyle/>
          <a:p>
            <a:pPr marL="342900" indent="-342900" algn="l">
              <a:buFont typeface="Arial" panose="020B0604020202020204" pitchFamily="34" charset="0"/>
              <a:buChar char="•"/>
            </a:pPr>
            <a:r>
              <a:rPr lang="en-US" sz="3200" dirty="0" smtClean="0"/>
              <a:t>Factors relating to population such as size, growth rate, age distribution, religions, composition and literacy levels and aspects like composition of workforce, household, regional characteristics, population shifts </a:t>
            </a:r>
            <a:r>
              <a:rPr lang="en-US" sz="3200" dirty="0" err="1" smtClean="0"/>
              <a:t>etc</a:t>
            </a:r>
            <a:r>
              <a:rPr lang="en-US" sz="3200" dirty="0" smtClean="0"/>
              <a:t> need to be studied</a:t>
            </a:r>
            <a:r>
              <a:rPr lang="en-US" sz="3600" dirty="0" smtClean="0"/>
              <a:t>.</a:t>
            </a:r>
          </a:p>
          <a:p>
            <a:pPr algn="l"/>
            <a:endParaRPr lang="en-US" sz="3600" dirty="0"/>
          </a:p>
          <a:p>
            <a:pPr algn="l"/>
            <a:endParaRPr lang="en-US" sz="3600" dirty="0" smtClean="0"/>
          </a:p>
          <a:p>
            <a:pPr algn="l"/>
            <a:endParaRPr lang="en-US" sz="3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3640" y="4495800"/>
            <a:ext cx="8104031" cy="2149700"/>
          </a:xfrm>
          <a:prstGeom prst="rect">
            <a:avLst/>
          </a:prstGeom>
        </p:spPr>
      </p:pic>
      <p:sp>
        <p:nvSpPr>
          <p:cNvPr id="5" name="Slide Number Placeholder 4"/>
          <p:cNvSpPr>
            <a:spLocks noGrp="1"/>
          </p:cNvSpPr>
          <p:nvPr>
            <p:ph type="sldNum" sz="quarter" idx="12"/>
          </p:nvPr>
        </p:nvSpPr>
        <p:spPr/>
        <p:txBody>
          <a:bodyPr/>
          <a:lstStyle/>
          <a:p>
            <a:fld id="{87C2435D-7077-4687-81D9-A2E2F25962DE}" type="slidenum">
              <a:rPr lang="en-US" smtClean="0"/>
              <a:pPr/>
              <a:t>6</a:t>
            </a:fld>
            <a:endParaRPr lang="en-US"/>
          </a:p>
        </p:txBody>
      </p:sp>
    </p:spTree>
    <p:extLst>
      <p:ext uri="{BB962C8B-B14F-4D97-AF65-F5344CB8AC3E}">
        <p14:creationId xmlns="" xmlns:p14="http://schemas.microsoft.com/office/powerpoint/2010/main" val="4162933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z="3600" dirty="0" smtClean="0">
                <a:solidFill>
                  <a:srgbClr val="FF0000"/>
                </a:solidFill>
              </a:rPr>
              <a:t>Demographic Environment</a:t>
            </a:r>
          </a:p>
        </p:txBody>
      </p:sp>
      <p:sp>
        <p:nvSpPr>
          <p:cNvPr id="99331" name="Content Placeholder 2"/>
          <p:cNvSpPr>
            <a:spLocks noGrp="1"/>
          </p:cNvSpPr>
          <p:nvPr>
            <p:ph idx="1"/>
          </p:nvPr>
        </p:nvSpPr>
        <p:spPr/>
        <p:txBody>
          <a:bodyPr/>
          <a:lstStyle/>
          <a:p>
            <a:r>
              <a:rPr lang="en-US" sz="2000" dirty="0" smtClean="0">
                <a:solidFill>
                  <a:srgbClr val="000000"/>
                </a:solidFill>
                <a:latin typeface="Arial" charset="0"/>
              </a:rPr>
              <a:t>The size of population and its growth rate in urban, rural, state level, and nation is an important factor because people have needs and wants and constitute a market.</a:t>
            </a:r>
          </a:p>
          <a:p>
            <a:pPr eaLnBrk="1" hangingPunct="1"/>
            <a:r>
              <a:rPr lang="en-US" sz="2000" b="0" dirty="0" smtClean="0"/>
              <a:t>Demographic trends are highly reliable for the short and intermediate run</a:t>
            </a:r>
            <a:r>
              <a:rPr lang="en-US" sz="2000" b="0" i="1" dirty="0" smtClean="0"/>
              <a:t>.</a:t>
            </a:r>
            <a:endParaRPr lang="en-US" sz="2000" b="0" dirty="0" smtClean="0"/>
          </a:p>
          <a:p>
            <a:pPr eaLnBrk="1" hangingPunct="1"/>
            <a:r>
              <a:rPr lang="en-US" sz="2000" b="0" dirty="0" smtClean="0"/>
              <a:t>The main demographic force that marketers monitor is </a:t>
            </a:r>
            <a:r>
              <a:rPr lang="en-US" sz="2000" b="0" i="1" dirty="0" smtClean="0"/>
              <a:t>population </a:t>
            </a:r>
            <a:r>
              <a:rPr lang="en-US" sz="2000" b="0" dirty="0" smtClean="0"/>
              <a:t>because people make up markets.</a:t>
            </a:r>
          </a:p>
          <a:p>
            <a:pPr eaLnBrk="1" hangingPunct="1"/>
            <a:r>
              <a:rPr lang="en-US" sz="2000" b="0" dirty="0" smtClean="0"/>
              <a:t>Marketers are keenly interested in the:</a:t>
            </a:r>
          </a:p>
          <a:p>
            <a:pPr lvl="1" eaLnBrk="1" hangingPunct="1"/>
            <a:r>
              <a:rPr lang="en-US" sz="2000" b="0" dirty="0" smtClean="0"/>
              <a:t>Size and growth rate of populations in cities, regions, and nations.</a:t>
            </a:r>
          </a:p>
          <a:p>
            <a:pPr lvl="1" eaLnBrk="1" hangingPunct="1"/>
            <a:r>
              <a:rPr lang="en-US" sz="2000" b="0" dirty="0" smtClean="0"/>
              <a:t>Age distribution and ethnic mix.</a:t>
            </a:r>
          </a:p>
          <a:p>
            <a:pPr lvl="1" eaLnBrk="1" hangingPunct="1"/>
            <a:r>
              <a:rPr lang="en-US" sz="2000" b="0" dirty="0" smtClean="0"/>
              <a:t>Educational levels.</a:t>
            </a:r>
          </a:p>
          <a:p>
            <a:pPr lvl="1" eaLnBrk="1" hangingPunct="1"/>
            <a:r>
              <a:rPr lang="en-US" sz="2000" b="0" dirty="0" smtClean="0"/>
              <a:t>Household patterns.</a:t>
            </a:r>
          </a:p>
          <a:p>
            <a:pPr eaLnBrk="1" hangingPunct="1"/>
            <a:r>
              <a:rPr lang="en-US" sz="2000" b="0" dirty="0" smtClean="0"/>
              <a:t>Regional characteristics and movements</a:t>
            </a:r>
          </a:p>
        </p:txBody>
      </p:sp>
      <p:sp>
        <p:nvSpPr>
          <p:cNvPr id="99332"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A7219555-09CA-4F0E-8976-58489BD5E804}" type="slidenum">
              <a:rPr lang="en-US" sz="1000" b="0" smtClean="0">
                <a:solidFill>
                  <a:schemeClr val="tx1"/>
                </a:solidFill>
                <a:latin typeface="Verdana" pitchFamily="34" charset="0"/>
              </a:rPr>
              <a:pPr algn="l"/>
              <a:t>7</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sz="3600" smtClean="0"/>
              <a:t>Population and Demographics</a:t>
            </a:r>
          </a:p>
        </p:txBody>
      </p:sp>
      <p:sp>
        <p:nvSpPr>
          <p:cNvPr id="500739" name="Rectangle 3"/>
          <p:cNvSpPr>
            <a:spLocks noGrp="1" noChangeArrowheads="1"/>
          </p:cNvSpPr>
          <p:nvPr>
            <p:ph sz="half" idx="1"/>
          </p:nvPr>
        </p:nvSpPr>
        <p:spPr>
          <a:xfrm>
            <a:off x="990600" y="1752600"/>
            <a:ext cx="3656013" cy="4114800"/>
          </a:xfrm>
          <a:noFill/>
        </p:spPr>
        <p:txBody>
          <a:bodyPr/>
          <a:lstStyle/>
          <a:p>
            <a:pPr eaLnBrk="1" hangingPunct="1"/>
            <a:r>
              <a:rPr lang="en-US" sz="2000" b="0" smtClean="0"/>
              <a:t>Size</a:t>
            </a:r>
          </a:p>
          <a:p>
            <a:pPr eaLnBrk="1" hangingPunct="1"/>
            <a:r>
              <a:rPr lang="en-US" sz="2000" b="0" smtClean="0"/>
              <a:t>Growth rate</a:t>
            </a:r>
          </a:p>
          <a:p>
            <a:pPr eaLnBrk="1" hangingPunct="1"/>
            <a:r>
              <a:rPr lang="en-US" sz="2000" b="0" smtClean="0"/>
              <a:t>Age distribution</a:t>
            </a:r>
          </a:p>
          <a:p>
            <a:pPr eaLnBrk="1" hangingPunct="1"/>
            <a:r>
              <a:rPr lang="en-US" sz="2000" b="0" smtClean="0"/>
              <a:t>Ethnic mix</a:t>
            </a:r>
          </a:p>
          <a:p>
            <a:pPr eaLnBrk="1" hangingPunct="1"/>
            <a:r>
              <a:rPr lang="en-US" sz="2000" b="0" smtClean="0"/>
              <a:t>Educational levels</a:t>
            </a:r>
          </a:p>
        </p:txBody>
      </p:sp>
      <p:sp>
        <p:nvSpPr>
          <p:cNvPr id="500740" name="Rectangle 4"/>
          <p:cNvSpPr>
            <a:spLocks noGrp="1" noChangeArrowheads="1"/>
          </p:cNvSpPr>
          <p:nvPr>
            <p:ph sz="half" idx="2"/>
          </p:nvPr>
        </p:nvSpPr>
        <p:spPr>
          <a:xfrm>
            <a:off x="4872038" y="1752600"/>
            <a:ext cx="3590925" cy="4114800"/>
          </a:xfrm>
          <a:noFill/>
        </p:spPr>
        <p:txBody>
          <a:bodyPr/>
          <a:lstStyle/>
          <a:p>
            <a:pPr eaLnBrk="1" hangingPunct="1"/>
            <a:r>
              <a:rPr lang="en-US" sz="2000" b="0" smtClean="0"/>
              <a:t>Household patterns</a:t>
            </a:r>
          </a:p>
          <a:p>
            <a:pPr eaLnBrk="1" hangingPunct="1"/>
            <a:r>
              <a:rPr lang="en-US" sz="2000" b="0" smtClean="0"/>
              <a:t>Regional characteristics</a:t>
            </a:r>
          </a:p>
          <a:p>
            <a:pPr eaLnBrk="1" hangingPunct="1"/>
            <a:r>
              <a:rPr lang="en-US" sz="2000" b="0" smtClean="0"/>
              <a:t>Movement</a:t>
            </a:r>
          </a:p>
        </p:txBody>
      </p:sp>
      <p:sp>
        <p:nvSpPr>
          <p:cNvPr id="100354" name="Slide Number Placeholder 5"/>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00D6673D-F88C-4930-BF01-2059FEF07B26}" type="slidenum">
              <a:rPr lang="en-US" sz="1000" b="0" smtClean="0">
                <a:solidFill>
                  <a:schemeClr val="tx1"/>
                </a:solidFill>
                <a:latin typeface="Verdana" pitchFamily="34" charset="0"/>
              </a:rPr>
              <a:pPr algn="l"/>
              <a:t>8</a:t>
            </a:fld>
            <a:endParaRPr lang="en-US" sz="1000" b="0" smtClean="0">
              <a:solidFill>
                <a:schemeClr val="tx1"/>
              </a:solidFill>
              <a:latin typeface="Verdana" pitchFamily="34" charset="0"/>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blinds(horizontal)">
                                      <p:cBhvr>
                                        <p:cTn id="7" dur="500"/>
                                        <p:tgtEl>
                                          <p:spTgt spid="500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blinds(horizontal)">
                                      <p:cBhvr>
                                        <p:cTn id="12" dur="500"/>
                                        <p:tgtEl>
                                          <p:spTgt spid="500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blinds(horizontal)">
                                      <p:cBhvr>
                                        <p:cTn id="17" dur="500"/>
                                        <p:tgtEl>
                                          <p:spTgt spid="500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blinds(horizontal)">
                                      <p:cBhvr>
                                        <p:cTn id="22" dur="500"/>
                                        <p:tgtEl>
                                          <p:spTgt spid="500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0739">
                                            <p:txEl>
                                              <p:pRg st="4" end="4"/>
                                            </p:txEl>
                                          </p:spTgt>
                                        </p:tgtEl>
                                        <p:attrNameLst>
                                          <p:attrName>style.visibility</p:attrName>
                                        </p:attrNameLst>
                                      </p:cBhvr>
                                      <p:to>
                                        <p:strVal val="visible"/>
                                      </p:to>
                                    </p:set>
                                    <p:animEffect transition="in" filter="blinds(horizontal)">
                                      <p:cBhvr>
                                        <p:cTn id="27" dur="500"/>
                                        <p:tgtEl>
                                          <p:spTgt spid="5007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0740">
                                            <p:txEl>
                                              <p:pRg st="0" end="0"/>
                                            </p:txEl>
                                          </p:spTgt>
                                        </p:tgtEl>
                                        <p:attrNameLst>
                                          <p:attrName>style.visibility</p:attrName>
                                        </p:attrNameLst>
                                      </p:cBhvr>
                                      <p:to>
                                        <p:strVal val="visible"/>
                                      </p:to>
                                    </p:set>
                                    <p:animEffect transition="in" filter="blinds(horizontal)">
                                      <p:cBhvr>
                                        <p:cTn id="32" dur="500"/>
                                        <p:tgtEl>
                                          <p:spTgt spid="50074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0740">
                                            <p:txEl>
                                              <p:pRg st="1" end="1"/>
                                            </p:txEl>
                                          </p:spTgt>
                                        </p:tgtEl>
                                        <p:attrNameLst>
                                          <p:attrName>style.visibility</p:attrName>
                                        </p:attrNameLst>
                                      </p:cBhvr>
                                      <p:to>
                                        <p:strVal val="visible"/>
                                      </p:to>
                                    </p:set>
                                    <p:animEffect transition="in" filter="blinds(horizontal)">
                                      <p:cBhvr>
                                        <p:cTn id="37" dur="500"/>
                                        <p:tgtEl>
                                          <p:spTgt spid="50074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0740">
                                            <p:txEl>
                                              <p:pRg st="2" end="2"/>
                                            </p:txEl>
                                          </p:spTgt>
                                        </p:tgtEl>
                                        <p:attrNameLst>
                                          <p:attrName>style.visibility</p:attrName>
                                        </p:attrNameLst>
                                      </p:cBhvr>
                                      <p:to>
                                        <p:strVal val="visible"/>
                                      </p:to>
                                    </p:set>
                                    <p:animEffect transition="in" filter="blinds(horizontal)">
                                      <p:cBhvr>
                                        <p:cTn id="42" dur="500"/>
                                        <p:tgtEl>
                                          <p:spTgt spid="5007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P spid="5007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itle 1"/>
          <p:cNvSpPr>
            <a:spLocks noGrp="1"/>
          </p:cNvSpPr>
          <p:nvPr>
            <p:ph type="title"/>
          </p:nvPr>
        </p:nvSpPr>
        <p:spPr>
          <a:xfrm>
            <a:off x="457200" y="457200"/>
            <a:ext cx="8229600" cy="685800"/>
          </a:xfrm>
        </p:spPr>
        <p:txBody>
          <a:bodyPr/>
          <a:lstStyle/>
          <a:p>
            <a:pPr eaLnBrk="1" hangingPunct="1"/>
            <a:r>
              <a:rPr lang="en-US" sz="3600" smtClean="0"/>
              <a:t>Demographic Environment</a:t>
            </a:r>
          </a:p>
        </p:txBody>
      </p:sp>
      <p:sp>
        <p:nvSpPr>
          <p:cNvPr id="101378" name="Content Placeholder 2"/>
          <p:cNvSpPr>
            <a:spLocks noGrp="1"/>
          </p:cNvSpPr>
          <p:nvPr>
            <p:ph idx="1"/>
          </p:nvPr>
        </p:nvSpPr>
        <p:spPr/>
        <p:txBody>
          <a:bodyPr>
            <a:normAutofit fontScale="77500" lnSpcReduction="20000"/>
          </a:bodyPr>
          <a:lstStyle/>
          <a:p>
            <a:pPr eaLnBrk="1" hangingPunct="1"/>
            <a:r>
              <a:rPr lang="en-US" sz="2000" b="0" dirty="0" smtClean="0"/>
              <a:t>Worldwide Population Growth</a:t>
            </a:r>
          </a:p>
          <a:p>
            <a:pPr eaLnBrk="1" hangingPunct="1"/>
            <a:r>
              <a:rPr lang="en-US" sz="2000" b="0" dirty="0" smtClean="0"/>
              <a:t>The world’s population is showing explosive growth: It totaled 6.1 billion in 2000 and will exceed 7.9 billion by the year 2025.</a:t>
            </a:r>
          </a:p>
          <a:p>
            <a:pPr eaLnBrk="1" hangingPunct="1"/>
            <a:r>
              <a:rPr lang="en-US" sz="2000" b="0" dirty="0" smtClean="0"/>
              <a:t>The population explosion has been a source of major concern. </a:t>
            </a:r>
          </a:p>
          <a:p>
            <a:pPr eaLnBrk="1" hangingPunct="1"/>
            <a:r>
              <a:rPr lang="en-US" sz="2000" b="0" dirty="0" smtClean="0"/>
              <a:t>Explosive population growth has major implications for business.</a:t>
            </a:r>
          </a:p>
          <a:p>
            <a:pPr eaLnBrk="1" hangingPunct="1"/>
            <a:r>
              <a:rPr lang="en-US" sz="2000" b="0" dirty="0" smtClean="0"/>
              <a:t>A growing population does not mean growing markets unless these markets have sufficient purchasing power</a:t>
            </a:r>
            <a:r>
              <a:rPr lang="en-US" sz="2000" b="0" dirty="0" smtClean="0"/>
              <a:t>.</a:t>
            </a:r>
          </a:p>
          <a:p>
            <a:pPr>
              <a:buNone/>
            </a:pPr>
            <a:r>
              <a:rPr lang="en-US" sz="2000" b="1" dirty="0" smtClean="0"/>
              <a:t>Population Age Mix </a:t>
            </a:r>
          </a:p>
          <a:p>
            <a:r>
              <a:rPr lang="en-US" sz="2000" dirty="0" smtClean="0"/>
              <a:t>National populations vary in their age mix.</a:t>
            </a:r>
          </a:p>
          <a:p>
            <a:r>
              <a:rPr lang="en-US" sz="2000" dirty="0" smtClean="0"/>
              <a:t>There is a global trend toward an aging population.</a:t>
            </a:r>
          </a:p>
          <a:p>
            <a:pPr>
              <a:buNone/>
            </a:pPr>
            <a:r>
              <a:rPr lang="en-US" sz="2000" dirty="0" smtClean="0"/>
              <a:t>A population can be subdivided into six age groups:</a:t>
            </a:r>
          </a:p>
          <a:p>
            <a:pPr lvl="1"/>
            <a:r>
              <a:rPr lang="en-US" sz="2000" dirty="0" smtClean="0"/>
              <a:t>Preschool</a:t>
            </a:r>
          </a:p>
          <a:p>
            <a:pPr lvl="1"/>
            <a:r>
              <a:rPr lang="en-US" sz="2000" dirty="0" smtClean="0"/>
              <a:t>School-age children</a:t>
            </a:r>
          </a:p>
          <a:p>
            <a:pPr lvl="1"/>
            <a:r>
              <a:rPr lang="en-US" sz="2000" dirty="0" smtClean="0"/>
              <a:t>Teens</a:t>
            </a:r>
          </a:p>
          <a:p>
            <a:pPr lvl="1"/>
            <a:r>
              <a:rPr lang="en-US" sz="2000" dirty="0" smtClean="0"/>
              <a:t>Young adults age 25 to 40</a:t>
            </a:r>
          </a:p>
          <a:p>
            <a:pPr lvl="1"/>
            <a:r>
              <a:rPr lang="en-US" sz="2000" dirty="0" smtClean="0"/>
              <a:t>Middle-aged adults age 40 to 65</a:t>
            </a:r>
          </a:p>
          <a:p>
            <a:pPr lvl="1"/>
            <a:r>
              <a:rPr lang="en-US" sz="2000" dirty="0" smtClean="0"/>
              <a:t>Older adults ages 65 and up</a:t>
            </a:r>
          </a:p>
          <a:p>
            <a:r>
              <a:rPr lang="en-US" sz="2000" dirty="0" smtClean="0"/>
              <a:t>For marketers, the most populous age groups shape the marketing environment.</a:t>
            </a:r>
          </a:p>
          <a:p>
            <a:pPr eaLnBrk="1" hangingPunct="1"/>
            <a:endParaRPr lang="en-US" sz="2000" b="0" dirty="0" smtClean="0"/>
          </a:p>
          <a:p>
            <a:pPr eaLnBrk="1" hangingPunct="1"/>
            <a:endParaRPr lang="en-US" sz="2000" b="0" dirty="0" smtClean="0"/>
          </a:p>
        </p:txBody>
      </p:sp>
      <p:sp>
        <p:nvSpPr>
          <p:cNvPr id="101379" name="Slide Number Placeholder 3"/>
          <p:cNvSpPr>
            <a:spLocks noGrp="1"/>
          </p:cNvSpPr>
          <p:nvPr>
            <p:ph type="sldNum" sz="quarter" idx="12"/>
          </p:nvPr>
        </p:nvSpPr>
        <p:spPr>
          <a:xfrm>
            <a:off x="381000" y="6324600"/>
            <a:ext cx="5791200" cy="533400"/>
          </a:xfrm>
          <a:noFill/>
        </p:spPr>
        <p:txBody>
          <a:bodyPr/>
          <a:lstStyle/>
          <a:p>
            <a:pPr algn="l"/>
            <a:r>
              <a:rPr lang="en-US" sz="1000" b="0" smtClean="0">
                <a:solidFill>
                  <a:schemeClr val="tx1"/>
                </a:solidFill>
                <a:latin typeface="Verdana" pitchFamily="34" charset="0"/>
              </a:rPr>
              <a:t>3-</a:t>
            </a:r>
            <a:fld id="{244F88E4-B521-4BB2-9C82-5379D5EACCBB}" type="slidenum">
              <a:rPr lang="en-US" sz="1000" b="0" smtClean="0">
                <a:solidFill>
                  <a:schemeClr val="tx1"/>
                </a:solidFill>
                <a:latin typeface="Verdana" pitchFamily="34" charset="0"/>
              </a:rPr>
              <a:pPr algn="l"/>
              <a:t>9</a:t>
            </a:fld>
            <a:endParaRPr lang="en-US" sz="1000" b="0" smtClean="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1976</Words>
  <Application>Microsoft Office PowerPoint</Application>
  <PresentationFormat>On-screen Show (4:3)</PresentationFormat>
  <Paragraphs>349</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Demographic Environment</vt:lpstr>
      <vt:lpstr>Demographic Environment</vt:lpstr>
      <vt:lpstr>Population and Demographics</vt:lpstr>
      <vt:lpstr>Demographic Environment</vt:lpstr>
      <vt:lpstr>Demographic Environment</vt:lpstr>
      <vt:lpstr>Demographic Environment</vt:lpstr>
      <vt:lpstr>Demographic Environment</vt:lpstr>
      <vt:lpstr>Slide 13</vt:lpstr>
      <vt:lpstr>Economic Environment</vt:lpstr>
      <vt:lpstr>Economic Environment</vt:lpstr>
      <vt:lpstr>Economic Environment</vt:lpstr>
      <vt:lpstr>Natural Environment</vt:lpstr>
      <vt:lpstr>Slide 18</vt:lpstr>
      <vt:lpstr>Slide 19</vt:lpstr>
      <vt:lpstr>Slide 20</vt:lpstr>
      <vt:lpstr>Slide 21</vt:lpstr>
      <vt:lpstr>THE TECHNOLOGICAL ENVIRONMENT</vt:lpstr>
      <vt:lpstr>Technological Environment</vt:lpstr>
      <vt:lpstr>Slide 24</vt:lpstr>
      <vt:lpstr>Political and Legal Environment</vt:lpstr>
      <vt:lpstr>THE POLITICAL ENVIRONMENT</vt:lpstr>
      <vt:lpstr>Slide 27</vt:lpstr>
      <vt:lpstr>THE LEGAL ENVIRONMENT</vt:lpstr>
      <vt:lpstr>Slide 29</vt:lpstr>
      <vt:lpstr>Slide 30</vt:lpstr>
      <vt:lpstr>Slide 31</vt:lpstr>
      <vt:lpstr>Slide 32</vt:lpstr>
      <vt:lpstr>Slide 33</vt:lpstr>
      <vt:lpstr>Slide 34</vt:lpstr>
      <vt:lpstr>Cultural Environment</vt:lpstr>
      <vt:lpstr>Social-Cultural environment</vt:lpstr>
      <vt:lpstr>Social-Cultural Environment</vt:lpstr>
      <vt:lpstr>Slide 38</vt:lpstr>
      <vt:lpstr>Slide 39</vt:lpstr>
      <vt:lpstr>Slide 40</vt:lpstr>
      <vt:lpstr>Discussion Topic</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meghnaverma</dc:creator>
  <cp:lastModifiedBy>meghnaverma</cp:lastModifiedBy>
  <cp:revision>14</cp:revision>
  <dcterms:created xsi:type="dcterms:W3CDTF">2015-11-13T11:21:39Z</dcterms:created>
  <dcterms:modified xsi:type="dcterms:W3CDTF">2015-11-14T04:55:39Z</dcterms:modified>
</cp:coreProperties>
</file>