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A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9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5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24678-1D80-4E2F-9E63-51A26C240B4B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5847-936B-4AA8-919D-739B92353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546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24678-1D80-4E2F-9E63-51A26C240B4B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5847-936B-4AA8-919D-739B92353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4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24678-1D80-4E2F-9E63-51A26C240B4B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5847-936B-4AA8-919D-739B92353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48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24678-1D80-4E2F-9E63-51A26C240B4B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5847-936B-4AA8-919D-739B92353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464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24678-1D80-4E2F-9E63-51A26C240B4B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5847-936B-4AA8-919D-739B92353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652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24678-1D80-4E2F-9E63-51A26C240B4B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5847-936B-4AA8-919D-739B92353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51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24678-1D80-4E2F-9E63-51A26C240B4B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5847-936B-4AA8-919D-739B92353CE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613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24678-1D80-4E2F-9E63-51A26C240B4B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5847-936B-4AA8-919D-739B92353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31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24678-1D80-4E2F-9E63-51A26C240B4B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5847-936B-4AA8-919D-739B92353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289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24678-1D80-4E2F-9E63-51A26C240B4B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5847-936B-4AA8-919D-739B92353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154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A024678-1D80-4E2F-9E63-51A26C240B4B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5847-936B-4AA8-919D-739B92353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890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A024678-1D80-4E2F-9E63-51A26C240B4B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1695847-936B-4AA8-919D-739B92353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871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EB1BC-9C6F-436B-B542-D0568CF0E6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DDS Analytics: An Exploration Into Attrition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D798B1-005E-46B8-B35F-19C0043060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Mrinmoy Bhaumik</a:t>
            </a:r>
          </a:p>
        </p:txBody>
      </p:sp>
    </p:spTree>
    <p:extLst>
      <p:ext uri="{BB962C8B-B14F-4D97-AF65-F5344CB8AC3E}">
        <p14:creationId xmlns:p14="http://schemas.microsoft.com/office/powerpoint/2010/main" val="1926617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FE3F1-8029-4927-8389-E0B805171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Knn</a:t>
            </a:r>
            <a:r>
              <a:rPr lang="en-US" dirty="0"/>
              <a:t> Model (Attrition)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DDD4BA-A0A6-4101-AA91-E9F5D895AE98}"/>
              </a:ext>
            </a:extLst>
          </p:cNvPr>
          <p:cNvSpPr txBox="1"/>
          <p:nvPr/>
        </p:nvSpPr>
        <p:spPr>
          <a:xfrm>
            <a:off x="853440" y="3864864"/>
            <a:ext cx="44866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Out of the classifier models, this performed the worse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Sensitive is 1 while the Specificity is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KNN had an over 80% accuracy when k was around 24 and over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BAE4F8-AEF6-49CE-A64B-1967D0100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0"/>
            <a:ext cx="4973659" cy="28982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E016C0-3BE7-45F6-B234-B89280FDF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898267"/>
            <a:ext cx="3478277" cy="395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178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DD5C8-BE07-47F2-9E97-BAB32E06D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</a:t>
            </a:r>
            <a:r>
              <a:rPr lang="en-US" dirty="0" err="1"/>
              <a:t>bayes</a:t>
            </a:r>
            <a:r>
              <a:rPr lang="en-US" dirty="0"/>
              <a:t> (Attrition)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AD02C2-809B-4798-8DE3-A7C467BFA8B5}"/>
              </a:ext>
            </a:extLst>
          </p:cNvPr>
          <p:cNvSpPr txBox="1"/>
          <p:nvPr/>
        </p:nvSpPr>
        <p:spPr>
          <a:xfrm>
            <a:off x="804672" y="3810000"/>
            <a:ext cx="456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DB3960-A7C5-40F2-BD0F-EA14E2BB5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4207" y="826198"/>
            <a:ext cx="4137231" cy="48247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85D387-4459-48DD-A698-0326D94B9B3C}"/>
              </a:ext>
            </a:extLst>
          </p:cNvPr>
          <p:cNvSpPr txBox="1"/>
          <p:nvPr/>
        </p:nvSpPr>
        <p:spPr>
          <a:xfrm>
            <a:off x="853440" y="3877056"/>
            <a:ext cx="44378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Naïve Bayes worked better than the KNN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Two models were created one with all the variables and one without the heavily correlated variables, the model with all the variables was more successful</a:t>
            </a:r>
          </a:p>
        </p:txBody>
      </p:sp>
    </p:spTree>
    <p:extLst>
      <p:ext uri="{BB962C8B-B14F-4D97-AF65-F5344CB8AC3E}">
        <p14:creationId xmlns:p14="http://schemas.microsoft.com/office/powerpoint/2010/main" val="3155839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F322F-B958-43DE-A1DB-599150BCF9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442602"/>
            <a:ext cx="8991600" cy="1645920"/>
          </a:xfrm>
        </p:spPr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C384D4-38FE-4BCB-B9D4-6F3A9D5267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1082" y="2267712"/>
            <a:ext cx="6801612" cy="3560064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Very little correlation between the different explanatory variables</a:t>
            </a:r>
          </a:p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Not much data on effective attrition</a:t>
            </a:r>
          </a:p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Even if we account for normalizing distributions within the variables it wont necessarily help with regression models</a:t>
            </a:r>
          </a:p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Lack of knowledge of independence might have played a factor</a:t>
            </a:r>
          </a:p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More successful to more variables than less variables </a:t>
            </a:r>
            <a:r>
              <a:rPr lang="en-US">
                <a:solidFill>
                  <a:schemeClr val="bg1"/>
                </a:solidFill>
              </a:rPr>
              <a:t>with the data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769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56954-8402-41BF-AD71-03AD60C83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B5AD81-1EC5-4803-AA30-4F1A1964D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To explore data and make observations and insights</a:t>
            </a:r>
          </a:p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Create a classifier model that can help predict employee attrition</a:t>
            </a:r>
          </a:p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Create a model that help predict employee salary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30" name="Picture 6" descr="A Businessman with Gray Hair Stock Footage Video (100% Royalty ...">
            <a:extLst>
              <a:ext uri="{FF2B5EF4-FFF2-40B4-BE49-F238E27FC236}">
                <a16:creationId xmlns:a16="http://schemas.microsoft.com/office/drawing/2014/main" id="{EA691CC1-191B-4325-B98A-BAF02BB46358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35" r="24935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702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B8B78DD9-B840-43F8-A703-6D5151600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5ED5436-5AD8-49D0-A554-8E94CC69D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Total Number of Variables = 36</a:t>
            </a:r>
          </a:p>
          <a:p>
            <a:r>
              <a:rPr lang="en-US" sz="3600" dirty="0"/>
              <a:t>Total number of Observations = 870</a:t>
            </a:r>
          </a:p>
          <a:p>
            <a:r>
              <a:rPr lang="en-US" sz="3600" dirty="0"/>
              <a:t>Four of the variables were removed because they only consisted of one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4142B7C-FE30-422B-8B90-03D1B9CC0D1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825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29812B-8654-4B09-9A77-76D8A36A4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26" y="889517"/>
            <a:ext cx="6191373" cy="41927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277EEC-33D5-4E9F-8FA6-0AE0077112C6}"/>
              </a:ext>
            </a:extLst>
          </p:cNvPr>
          <p:cNvSpPr txBox="1"/>
          <p:nvPr/>
        </p:nvSpPr>
        <p:spPr>
          <a:xfrm>
            <a:off x="7351776" y="889517"/>
            <a:ext cx="4334256" cy="440120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This is a correlogram of all the continuous variables in the data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There are only a few highly correlated variable but most of them have very little correlation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 few these variables are actually highly correlated with Monthly Income </a:t>
            </a:r>
          </a:p>
        </p:txBody>
      </p:sp>
    </p:spTree>
    <p:extLst>
      <p:ext uri="{BB962C8B-B14F-4D97-AF65-F5344CB8AC3E}">
        <p14:creationId xmlns:p14="http://schemas.microsoft.com/office/powerpoint/2010/main" val="486065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A59E4D-3874-4693-9CD5-1783CA6FC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896" y="0"/>
            <a:ext cx="6825104" cy="43403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1C92EB-C077-4EE5-BBC0-66E3B29DDBE4}"/>
              </a:ext>
            </a:extLst>
          </p:cNvPr>
          <p:cNvSpPr txBox="1"/>
          <p:nvPr/>
        </p:nvSpPr>
        <p:spPr>
          <a:xfrm>
            <a:off x="213360" y="146304"/>
            <a:ext cx="504748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Next we look at the distributions of the categorical variables with respect to Attrition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Most seem to show signs of normality except for Business Travel and Monthly Income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From these graphs,  we can determine that it is quite difficult to hold on to employees and there is a strong tendency for employees to leave the company</a:t>
            </a:r>
          </a:p>
        </p:txBody>
      </p:sp>
    </p:spTree>
    <p:extLst>
      <p:ext uri="{BB962C8B-B14F-4D97-AF65-F5344CB8AC3E}">
        <p14:creationId xmlns:p14="http://schemas.microsoft.com/office/powerpoint/2010/main" val="2409650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D564531-16CD-4397-A076-7A03A8291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6110855" cy="46695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133E4E-ACF1-4479-9BE6-484EC5187225}"/>
              </a:ext>
            </a:extLst>
          </p:cNvPr>
          <p:cNvSpPr txBox="1"/>
          <p:nvPr/>
        </p:nvSpPr>
        <p:spPr>
          <a:xfrm>
            <a:off x="6656832" y="347472"/>
            <a:ext cx="497433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9BAFB5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9BAFB5"/>
                </a:solidFill>
              </a:rPr>
              <a:t>Since we are trying to predict Monthly Income and there is heavy skewness, it was a good idea to see the distribution after a log transformation</a:t>
            </a:r>
          </a:p>
          <a:p>
            <a:pPr marL="285750" indent="-285750">
              <a:buClr>
                <a:srgbClr val="9BAFB5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9BAFB5"/>
                </a:solidFill>
              </a:rPr>
              <a:t>It looks like the distribution improved a great deal and is showing increased signs of normality</a:t>
            </a:r>
          </a:p>
        </p:txBody>
      </p:sp>
    </p:spTree>
    <p:extLst>
      <p:ext uri="{BB962C8B-B14F-4D97-AF65-F5344CB8AC3E}">
        <p14:creationId xmlns:p14="http://schemas.microsoft.com/office/powerpoint/2010/main" val="2661420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2279E5-B511-4273-BD64-3E9BFE69A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Salary Models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B23BE7-E269-4BBC-8605-A59BF969065C}"/>
              </a:ext>
            </a:extLst>
          </p:cNvPr>
          <p:cNvSpPr txBox="1"/>
          <p:nvPr/>
        </p:nvSpPr>
        <p:spPr>
          <a:xfrm>
            <a:off x="877824" y="3761232"/>
            <a:ext cx="44866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Three types of regression models were created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 first was a model that was created based on the correlation plots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 RMSE is 1387.26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4EC767-CB67-49AB-B5AF-807833964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188" y="1178052"/>
            <a:ext cx="51054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422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C6B82-3801-484A-B960-0021079FD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Salary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58EC73-B5C2-48B7-9800-35697C639D73}"/>
              </a:ext>
            </a:extLst>
          </p:cNvPr>
          <p:cNvSpPr txBox="1"/>
          <p:nvPr/>
        </p:nvSpPr>
        <p:spPr>
          <a:xfrm>
            <a:off x="847344" y="3864864"/>
            <a:ext cx="468172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 second model was the same as the first model but instead of using Monthly Income, we used the log transformation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 RMSE is 2088.641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75D45F-D747-4C88-BBA5-DB207FDD2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7487" y="1196340"/>
            <a:ext cx="51530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855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3D122-A2AB-4E1C-8B1A-1398EB22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Salary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245244-78CC-432C-B75A-A172A60C0B13}"/>
              </a:ext>
            </a:extLst>
          </p:cNvPr>
          <p:cNvSpPr txBox="1"/>
          <p:nvPr/>
        </p:nvSpPr>
        <p:spPr>
          <a:xfrm>
            <a:off x="804672" y="3761232"/>
            <a:ext cx="44866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The last model was a pure stepwise linear regression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The RMSE is 1065.832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Best model because it has the lowest RMSE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1AA2BF-0743-40B2-8821-BD1F0B7DD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281559"/>
            <a:ext cx="6019800" cy="603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07517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475</TotalTime>
  <Words>412</Words>
  <Application>Microsoft Office PowerPoint</Application>
  <PresentationFormat>Widescreen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Parcel</vt:lpstr>
      <vt:lpstr>DDS Analytics: An Exploration Into Attrition</vt:lpstr>
      <vt:lpstr>Objectives</vt:lpstr>
      <vt:lpstr>Exploratory Data Analysis</vt:lpstr>
      <vt:lpstr>PowerPoint Presentation</vt:lpstr>
      <vt:lpstr>PowerPoint Presentation</vt:lpstr>
      <vt:lpstr>PowerPoint Presentation</vt:lpstr>
      <vt:lpstr>Salary Models</vt:lpstr>
      <vt:lpstr>Salary model</vt:lpstr>
      <vt:lpstr>Salary Model</vt:lpstr>
      <vt:lpstr>Knn Model (Attrition)</vt:lpstr>
      <vt:lpstr>Naïve bayes (Attrition)</vt:lpstr>
      <vt:lpstr>Findings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DDS Analytics: An Exploration Into Attrition</dc:title>
  <dc:creator>Mrinmoy Bhaumik</dc:creator>
  <cp:lastModifiedBy>Mrinmoy Bhaumik</cp:lastModifiedBy>
  <cp:revision>13</cp:revision>
  <dcterms:created xsi:type="dcterms:W3CDTF">2020-04-18T23:59:40Z</dcterms:created>
  <dcterms:modified xsi:type="dcterms:W3CDTF">2020-04-19T07:54:46Z</dcterms:modified>
</cp:coreProperties>
</file>