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7"/>
  </p:notesMasterIdLst>
  <p:sldIdLst>
    <p:sldId id="256" r:id="rId6"/>
  </p:sldIdLst>
  <p:sldSz cx="18288000" cy="10287000"/>
  <p:notesSz cx="6858000" cy="9144000"/>
  <p:embeddedFontLst>
    <p:embeddedFont>
      <p:font typeface="Arial Bold" charset="1" panose="020B0802020202020204"/>
      <p:regular r:id="rId10"/>
    </p:embeddedFont>
    <p:embeddedFont>
      <p:font typeface="Canva Sans Bold" charset="1" panose="020B0803030501040103"/>
      <p:regular r:id="rId11"/>
    </p:embeddedFont>
    <p:embeddedFont>
      <p:font typeface="Canva Sans" charset="1" panose="020B0503030501040103"/>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notesMasters/notesMaster1.xml" Type="http://schemas.openxmlformats.org/officeDocument/2006/relationships/notesMaster"/><Relationship Id="rId8" Target="theme/theme2.xml" Type="http://schemas.openxmlformats.org/officeDocument/2006/relationships/theme"/><Relationship Id="rId9" Target="notesSlides/notesSlide1.xml" Type="http://schemas.openxmlformats.org/officeDocument/2006/relationships/note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jpeg" Type="http://schemas.openxmlformats.org/officeDocument/2006/relationships/image"/><Relationship Id="rId11" Target="../media/image9.jpe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jpeg" Type="http://schemas.openxmlformats.org/officeDocument/2006/relationships/image"/><Relationship Id="rId8" Target="../media/image6.jpeg" Type="http://schemas.openxmlformats.org/officeDocument/2006/relationships/image"/><Relationship Id="rId9" Target="../media/image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22115" y="1663975"/>
            <a:ext cx="5843770" cy="997214"/>
            <a:chOff x="0" y="0"/>
            <a:chExt cx="7791694" cy="1329618"/>
          </a:xfrm>
        </p:grpSpPr>
        <p:sp>
          <p:nvSpPr>
            <p:cNvPr name="Freeform 3" id="3"/>
            <p:cNvSpPr/>
            <p:nvPr/>
          </p:nvSpPr>
          <p:spPr>
            <a:xfrm flipH="false" flipV="false" rot="0">
              <a:off x="0" y="0"/>
              <a:ext cx="7791704" cy="1329563"/>
            </a:xfrm>
            <a:custGeom>
              <a:avLst/>
              <a:gdLst/>
              <a:ahLst/>
              <a:cxnLst/>
              <a:rect r="r" b="b" t="t" l="l"/>
              <a:pathLst>
                <a:path h="1329563" w="7791704">
                  <a:moveTo>
                    <a:pt x="0" y="587375"/>
                  </a:moveTo>
                  <a:cubicBezTo>
                    <a:pt x="0" y="263017"/>
                    <a:pt x="263017" y="0"/>
                    <a:pt x="587375" y="0"/>
                  </a:cubicBezTo>
                  <a:lnTo>
                    <a:pt x="7204329" y="0"/>
                  </a:lnTo>
                  <a:cubicBezTo>
                    <a:pt x="7528687" y="0"/>
                    <a:pt x="7791704" y="263017"/>
                    <a:pt x="7791704" y="587375"/>
                  </a:cubicBezTo>
                  <a:lnTo>
                    <a:pt x="7791704" y="742188"/>
                  </a:lnTo>
                  <a:cubicBezTo>
                    <a:pt x="7791704" y="1066546"/>
                    <a:pt x="7528687" y="1329563"/>
                    <a:pt x="7204329" y="1329563"/>
                  </a:cubicBezTo>
                  <a:lnTo>
                    <a:pt x="587375" y="1329563"/>
                  </a:lnTo>
                  <a:cubicBezTo>
                    <a:pt x="263017" y="1329563"/>
                    <a:pt x="0" y="1066673"/>
                    <a:pt x="0" y="742188"/>
                  </a:cubicBezTo>
                  <a:close/>
                </a:path>
              </a:pathLst>
            </a:custGeom>
            <a:solidFill>
              <a:srgbClr val="233666"/>
            </a:solidFill>
          </p:spPr>
        </p:sp>
        <p:sp>
          <p:nvSpPr>
            <p:cNvPr name="TextBox 4" id="4"/>
            <p:cNvSpPr txBox="true"/>
            <p:nvPr/>
          </p:nvSpPr>
          <p:spPr>
            <a:xfrm>
              <a:off x="0" y="-47625"/>
              <a:ext cx="7791694" cy="1377243"/>
            </a:xfrm>
            <a:prstGeom prst="rect">
              <a:avLst/>
            </a:prstGeom>
          </p:spPr>
          <p:txBody>
            <a:bodyPr anchor="ctr" rtlCol="false" tIns="50800" lIns="50800" bIns="50800" rIns="50800"/>
            <a:lstStyle/>
            <a:p>
              <a:pPr algn="ctr">
                <a:lnSpc>
                  <a:spcPts val="2879"/>
                </a:lnSpc>
              </a:pPr>
              <a:r>
                <a:rPr lang="en-US" sz="2400">
                  <a:solidFill>
                    <a:srgbClr val="FFFFFF"/>
                  </a:solidFill>
                  <a:latin typeface="Arial Bold"/>
                  <a:ea typeface="Arial Bold"/>
                  <a:cs typeface="Arial Bold"/>
                  <a:sym typeface="Arial Bold"/>
                </a:rPr>
                <a:t>My College - ChatBot</a:t>
              </a:r>
            </a:p>
          </p:txBody>
        </p:sp>
      </p:grpSp>
      <p:sp>
        <p:nvSpPr>
          <p:cNvPr name="Freeform 5" id="5"/>
          <p:cNvSpPr/>
          <p:nvPr/>
        </p:nvSpPr>
        <p:spPr>
          <a:xfrm flipH="true" flipV="false" rot="-5400000">
            <a:off x="-1718053" y="3211704"/>
            <a:ext cx="9303265" cy="4343675"/>
          </a:xfrm>
          <a:custGeom>
            <a:avLst/>
            <a:gdLst/>
            <a:ahLst/>
            <a:cxnLst/>
            <a:rect r="r" b="b" t="t" l="l"/>
            <a:pathLst>
              <a:path h="4343675" w="9303265">
                <a:moveTo>
                  <a:pt x="9303265" y="0"/>
                </a:moveTo>
                <a:lnTo>
                  <a:pt x="0" y="0"/>
                </a:lnTo>
                <a:lnTo>
                  <a:pt x="0" y="4343675"/>
                </a:lnTo>
                <a:lnTo>
                  <a:pt x="9303265" y="4343675"/>
                </a:lnTo>
                <a:lnTo>
                  <a:pt x="9303265" y="0"/>
                </a:lnTo>
                <a:close/>
              </a:path>
            </a:pathLst>
          </a:custGeom>
          <a:blipFill>
            <a:blip r:embed="rId3">
              <a:extLst>
                <a:ext uri="{96DAC541-7B7A-43D3-8B79-37D633B846F1}">
                  <asvg:svgBlip xmlns:asvg="http://schemas.microsoft.com/office/drawing/2016/SVG/main" r:embed="rId4"/>
                </a:ext>
              </a:extLst>
            </a:blip>
            <a:stretch>
              <a:fillRect l="-1389" t="0" r="-1389" b="0"/>
            </a:stretch>
          </a:blipFill>
        </p:spPr>
      </p:sp>
      <p:sp>
        <p:nvSpPr>
          <p:cNvPr name="Freeform 6" id="6" descr="A blue and red text on a black background  Description automatically generated"/>
          <p:cNvSpPr/>
          <p:nvPr/>
        </p:nvSpPr>
        <p:spPr>
          <a:xfrm flipH="false" flipV="false" rot="0">
            <a:off x="7482598" y="489867"/>
            <a:ext cx="3322804" cy="1077666"/>
          </a:xfrm>
          <a:custGeom>
            <a:avLst/>
            <a:gdLst/>
            <a:ahLst/>
            <a:cxnLst/>
            <a:rect r="r" b="b" t="t" l="l"/>
            <a:pathLst>
              <a:path h="1077666" w="3322804">
                <a:moveTo>
                  <a:pt x="0" y="0"/>
                </a:moveTo>
                <a:lnTo>
                  <a:pt x="3322804" y="0"/>
                </a:lnTo>
                <a:lnTo>
                  <a:pt x="3322804" y="1077666"/>
                </a:lnTo>
                <a:lnTo>
                  <a:pt x="0" y="1077666"/>
                </a:lnTo>
                <a:lnTo>
                  <a:pt x="0" y="0"/>
                </a:lnTo>
                <a:close/>
              </a:path>
            </a:pathLst>
          </a:custGeom>
          <a:blipFill>
            <a:blip r:embed="rId5"/>
            <a:stretch>
              <a:fillRect l="-88" t="0" r="-88" b="0"/>
            </a:stretch>
          </a:blipFill>
        </p:spPr>
      </p:sp>
      <p:grpSp>
        <p:nvGrpSpPr>
          <p:cNvPr name="Group 7" id="7"/>
          <p:cNvGrpSpPr/>
          <p:nvPr/>
        </p:nvGrpSpPr>
        <p:grpSpPr>
          <a:xfrm rot="0">
            <a:off x="90614" y="1391080"/>
            <a:ext cx="4749726" cy="4749726"/>
            <a:chOff x="0" y="0"/>
            <a:chExt cx="6332968" cy="6332968"/>
          </a:xfrm>
        </p:grpSpPr>
        <p:grpSp>
          <p:nvGrpSpPr>
            <p:cNvPr name="Group 8" id="8"/>
            <p:cNvGrpSpPr/>
            <p:nvPr/>
          </p:nvGrpSpPr>
          <p:grpSpPr>
            <a:xfrm rot="0">
              <a:off x="0" y="0"/>
              <a:ext cx="6332968" cy="6332968"/>
              <a:chOff x="0" y="0"/>
              <a:chExt cx="1250957" cy="1250957"/>
            </a:xfrm>
          </p:grpSpPr>
          <p:sp>
            <p:nvSpPr>
              <p:cNvPr name="Freeform 9" id="9"/>
              <p:cNvSpPr/>
              <p:nvPr/>
            </p:nvSpPr>
            <p:spPr>
              <a:xfrm flipH="false" flipV="false" rot="0">
                <a:off x="0" y="0"/>
                <a:ext cx="1250957" cy="1250957"/>
              </a:xfrm>
              <a:custGeom>
                <a:avLst/>
                <a:gdLst/>
                <a:ahLst/>
                <a:cxnLst/>
                <a:rect r="r" b="b" t="t" l="l"/>
                <a:pathLst>
                  <a:path h="1250957" w="1250957">
                    <a:moveTo>
                      <a:pt x="0" y="0"/>
                    </a:moveTo>
                    <a:lnTo>
                      <a:pt x="1250957" y="0"/>
                    </a:lnTo>
                    <a:lnTo>
                      <a:pt x="1250957" y="1250957"/>
                    </a:lnTo>
                    <a:lnTo>
                      <a:pt x="0" y="1250957"/>
                    </a:lnTo>
                    <a:close/>
                  </a:path>
                </a:pathLst>
              </a:custGeom>
              <a:solidFill>
                <a:srgbClr val="243666"/>
              </a:solidFill>
            </p:spPr>
          </p:sp>
          <p:sp>
            <p:nvSpPr>
              <p:cNvPr name="TextBox 10" id="10"/>
              <p:cNvSpPr txBox="true"/>
              <p:nvPr/>
            </p:nvSpPr>
            <p:spPr>
              <a:xfrm>
                <a:off x="0" y="-47625"/>
                <a:ext cx="1250957" cy="1298582"/>
              </a:xfrm>
              <a:prstGeom prst="rect">
                <a:avLst/>
              </a:prstGeom>
            </p:spPr>
            <p:txBody>
              <a:bodyPr anchor="ctr" rtlCol="false" tIns="50800" lIns="50800" bIns="50800" rIns="50800"/>
              <a:lstStyle/>
              <a:p>
                <a:pPr algn="ctr">
                  <a:lnSpc>
                    <a:spcPts val="2879"/>
                  </a:lnSpc>
                </a:pPr>
              </a:p>
            </p:txBody>
          </p:sp>
        </p:grpSp>
        <p:sp>
          <p:nvSpPr>
            <p:cNvPr name="Freeform 11" id="11"/>
            <p:cNvSpPr/>
            <p:nvPr/>
          </p:nvSpPr>
          <p:spPr>
            <a:xfrm flipH="false" flipV="false" rot="0">
              <a:off x="139561" y="139561"/>
              <a:ext cx="6053846" cy="6053846"/>
            </a:xfrm>
            <a:custGeom>
              <a:avLst/>
              <a:gdLst/>
              <a:ahLst/>
              <a:cxnLst/>
              <a:rect r="r" b="b" t="t" l="l"/>
              <a:pathLst>
                <a:path h="6053846" w="6053846">
                  <a:moveTo>
                    <a:pt x="0" y="0"/>
                  </a:moveTo>
                  <a:lnTo>
                    <a:pt x="6053846" y="0"/>
                  </a:lnTo>
                  <a:lnTo>
                    <a:pt x="6053846" y="6053846"/>
                  </a:lnTo>
                  <a:lnTo>
                    <a:pt x="0" y="6053846"/>
                  </a:lnTo>
                  <a:lnTo>
                    <a:pt x="0" y="0"/>
                  </a:lnTo>
                  <a:close/>
                </a:path>
              </a:pathLst>
            </a:custGeom>
            <a:blipFill>
              <a:blip r:embed="rId6"/>
              <a:stretch>
                <a:fillRect l="0" t="0" r="0" b="0"/>
              </a:stretch>
            </a:blipFill>
          </p:spPr>
        </p:sp>
      </p:grpSp>
      <p:grpSp>
        <p:nvGrpSpPr>
          <p:cNvPr name="Group 12" id="12"/>
          <p:cNvGrpSpPr/>
          <p:nvPr/>
        </p:nvGrpSpPr>
        <p:grpSpPr>
          <a:xfrm rot="0">
            <a:off x="141278" y="6202401"/>
            <a:ext cx="4648396" cy="720317"/>
            <a:chOff x="0" y="0"/>
            <a:chExt cx="1224269" cy="189713"/>
          </a:xfrm>
        </p:grpSpPr>
        <p:sp>
          <p:nvSpPr>
            <p:cNvPr name="Freeform 13" id="13"/>
            <p:cNvSpPr/>
            <p:nvPr/>
          </p:nvSpPr>
          <p:spPr>
            <a:xfrm flipH="false" flipV="false" rot="0">
              <a:off x="0" y="0"/>
              <a:ext cx="1224269" cy="189713"/>
            </a:xfrm>
            <a:custGeom>
              <a:avLst/>
              <a:gdLst/>
              <a:ahLst/>
              <a:cxnLst/>
              <a:rect r="r" b="b" t="t" l="l"/>
              <a:pathLst>
                <a:path h="189713" w="1224269">
                  <a:moveTo>
                    <a:pt x="84941" y="0"/>
                  </a:moveTo>
                  <a:lnTo>
                    <a:pt x="1139328" y="0"/>
                  </a:lnTo>
                  <a:cubicBezTo>
                    <a:pt x="1186240" y="0"/>
                    <a:pt x="1224269" y="38029"/>
                    <a:pt x="1224269" y="84941"/>
                  </a:cubicBezTo>
                  <a:lnTo>
                    <a:pt x="1224269" y="104772"/>
                  </a:lnTo>
                  <a:cubicBezTo>
                    <a:pt x="1224269" y="151684"/>
                    <a:pt x="1186240" y="189713"/>
                    <a:pt x="1139328" y="189713"/>
                  </a:cubicBezTo>
                  <a:lnTo>
                    <a:pt x="84941" y="189713"/>
                  </a:lnTo>
                  <a:cubicBezTo>
                    <a:pt x="38029" y="189713"/>
                    <a:pt x="0" y="151684"/>
                    <a:pt x="0" y="104772"/>
                  </a:cubicBezTo>
                  <a:lnTo>
                    <a:pt x="0" y="84941"/>
                  </a:lnTo>
                  <a:cubicBezTo>
                    <a:pt x="0" y="38029"/>
                    <a:pt x="38029" y="0"/>
                    <a:pt x="84941" y="0"/>
                  </a:cubicBezTo>
                  <a:close/>
                </a:path>
              </a:pathLst>
            </a:custGeom>
            <a:solidFill>
              <a:srgbClr val="2D7FCF"/>
            </a:solidFill>
          </p:spPr>
        </p:sp>
        <p:sp>
          <p:nvSpPr>
            <p:cNvPr name="TextBox 14" id="14"/>
            <p:cNvSpPr txBox="true"/>
            <p:nvPr/>
          </p:nvSpPr>
          <p:spPr>
            <a:xfrm>
              <a:off x="0" y="-47625"/>
              <a:ext cx="1224269" cy="237338"/>
            </a:xfrm>
            <a:prstGeom prst="rect">
              <a:avLst/>
            </a:prstGeom>
          </p:spPr>
          <p:txBody>
            <a:bodyPr anchor="ctr" rtlCol="false" tIns="50800" lIns="50800" bIns="50800" rIns="50800"/>
            <a:lstStyle/>
            <a:p>
              <a:pPr algn="ctr">
                <a:lnSpc>
                  <a:spcPts val="2879"/>
                </a:lnSpc>
              </a:pPr>
            </a:p>
          </p:txBody>
        </p:sp>
      </p:grpSp>
      <p:grpSp>
        <p:nvGrpSpPr>
          <p:cNvPr name="Group 15" id="15"/>
          <p:cNvGrpSpPr/>
          <p:nvPr/>
        </p:nvGrpSpPr>
        <p:grpSpPr>
          <a:xfrm rot="0">
            <a:off x="141278" y="7017968"/>
            <a:ext cx="4648396" cy="720317"/>
            <a:chOff x="0" y="0"/>
            <a:chExt cx="1224269" cy="189713"/>
          </a:xfrm>
        </p:grpSpPr>
        <p:sp>
          <p:nvSpPr>
            <p:cNvPr name="Freeform 16" id="16"/>
            <p:cNvSpPr/>
            <p:nvPr/>
          </p:nvSpPr>
          <p:spPr>
            <a:xfrm flipH="false" flipV="false" rot="0">
              <a:off x="0" y="0"/>
              <a:ext cx="1224269" cy="189713"/>
            </a:xfrm>
            <a:custGeom>
              <a:avLst/>
              <a:gdLst/>
              <a:ahLst/>
              <a:cxnLst/>
              <a:rect r="r" b="b" t="t" l="l"/>
              <a:pathLst>
                <a:path h="189713" w="1224269">
                  <a:moveTo>
                    <a:pt x="84941" y="0"/>
                  </a:moveTo>
                  <a:lnTo>
                    <a:pt x="1139328" y="0"/>
                  </a:lnTo>
                  <a:cubicBezTo>
                    <a:pt x="1186240" y="0"/>
                    <a:pt x="1224269" y="38029"/>
                    <a:pt x="1224269" y="84941"/>
                  </a:cubicBezTo>
                  <a:lnTo>
                    <a:pt x="1224269" y="104772"/>
                  </a:lnTo>
                  <a:cubicBezTo>
                    <a:pt x="1224269" y="151684"/>
                    <a:pt x="1186240" y="189713"/>
                    <a:pt x="1139328" y="189713"/>
                  </a:cubicBezTo>
                  <a:lnTo>
                    <a:pt x="84941" y="189713"/>
                  </a:lnTo>
                  <a:cubicBezTo>
                    <a:pt x="38029" y="189713"/>
                    <a:pt x="0" y="151684"/>
                    <a:pt x="0" y="104772"/>
                  </a:cubicBezTo>
                  <a:lnTo>
                    <a:pt x="0" y="84941"/>
                  </a:lnTo>
                  <a:cubicBezTo>
                    <a:pt x="0" y="38029"/>
                    <a:pt x="38029" y="0"/>
                    <a:pt x="84941" y="0"/>
                  </a:cubicBezTo>
                  <a:close/>
                </a:path>
              </a:pathLst>
            </a:custGeom>
            <a:solidFill>
              <a:srgbClr val="2462A8"/>
            </a:solidFill>
          </p:spPr>
        </p:sp>
        <p:sp>
          <p:nvSpPr>
            <p:cNvPr name="TextBox 17" id="17"/>
            <p:cNvSpPr txBox="true"/>
            <p:nvPr/>
          </p:nvSpPr>
          <p:spPr>
            <a:xfrm>
              <a:off x="0" y="-47625"/>
              <a:ext cx="1224269" cy="237338"/>
            </a:xfrm>
            <a:prstGeom prst="rect">
              <a:avLst/>
            </a:prstGeom>
          </p:spPr>
          <p:txBody>
            <a:bodyPr anchor="ctr" rtlCol="false" tIns="50800" lIns="50800" bIns="50800" rIns="50800"/>
            <a:lstStyle/>
            <a:p>
              <a:pPr algn="ctr">
                <a:lnSpc>
                  <a:spcPts val="2879"/>
                </a:lnSpc>
              </a:pPr>
            </a:p>
          </p:txBody>
        </p:sp>
      </p:grpSp>
      <p:grpSp>
        <p:nvGrpSpPr>
          <p:cNvPr name="Group 18" id="18"/>
          <p:cNvGrpSpPr/>
          <p:nvPr/>
        </p:nvGrpSpPr>
        <p:grpSpPr>
          <a:xfrm rot="0">
            <a:off x="141278" y="7833535"/>
            <a:ext cx="4648396" cy="1794197"/>
            <a:chOff x="0" y="0"/>
            <a:chExt cx="1224269" cy="472546"/>
          </a:xfrm>
        </p:grpSpPr>
        <p:sp>
          <p:nvSpPr>
            <p:cNvPr name="Freeform 19" id="19"/>
            <p:cNvSpPr/>
            <p:nvPr/>
          </p:nvSpPr>
          <p:spPr>
            <a:xfrm flipH="false" flipV="false" rot="0">
              <a:off x="0" y="0"/>
              <a:ext cx="1224269" cy="472546"/>
            </a:xfrm>
            <a:custGeom>
              <a:avLst/>
              <a:gdLst/>
              <a:ahLst/>
              <a:cxnLst/>
              <a:rect r="r" b="b" t="t" l="l"/>
              <a:pathLst>
                <a:path h="472546" w="1224269">
                  <a:moveTo>
                    <a:pt x="84941" y="0"/>
                  </a:moveTo>
                  <a:lnTo>
                    <a:pt x="1139328" y="0"/>
                  </a:lnTo>
                  <a:cubicBezTo>
                    <a:pt x="1186240" y="0"/>
                    <a:pt x="1224269" y="38029"/>
                    <a:pt x="1224269" y="84941"/>
                  </a:cubicBezTo>
                  <a:lnTo>
                    <a:pt x="1224269" y="387605"/>
                  </a:lnTo>
                  <a:cubicBezTo>
                    <a:pt x="1224269" y="434517"/>
                    <a:pt x="1186240" y="472546"/>
                    <a:pt x="1139328" y="472546"/>
                  </a:cubicBezTo>
                  <a:lnTo>
                    <a:pt x="84941" y="472546"/>
                  </a:lnTo>
                  <a:cubicBezTo>
                    <a:pt x="62413" y="472546"/>
                    <a:pt x="40808" y="463597"/>
                    <a:pt x="24879" y="447667"/>
                  </a:cubicBezTo>
                  <a:cubicBezTo>
                    <a:pt x="8949" y="431738"/>
                    <a:pt x="0" y="410133"/>
                    <a:pt x="0" y="387605"/>
                  </a:cubicBezTo>
                  <a:lnTo>
                    <a:pt x="0" y="84941"/>
                  </a:lnTo>
                  <a:cubicBezTo>
                    <a:pt x="0" y="38029"/>
                    <a:pt x="38029" y="0"/>
                    <a:pt x="84941" y="0"/>
                  </a:cubicBezTo>
                  <a:close/>
                </a:path>
              </a:pathLst>
            </a:custGeom>
            <a:solidFill>
              <a:srgbClr val="1C4D84"/>
            </a:solidFill>
          </p:spPr>
        </p:sp>
        <p:sp>
          <p:nvSpPr>
            <p:cNvPr name="TextBox 20" id="20"/>
            <p:cNvSpPr txBox="true"/>
            <p:nvPr/>
          </p:nvSpPr>
          <p:spPr>
            <a:xfrm>
              <a:off x="0" y="-47625"/>
              <a:ext cx="1224269" cy="520171"/>
            </a:xfrm>
            <a:prstGeom prst="rect">
              <a:avLst/>
            </a:prstGeom>
          </p:spPr>
          <p:txBody>
            <a:bodyPr anchor="ctr" rtlCol="false" tIns="50800" lIns="50800" bIns="50800" rIns="50800"/>
            <a:lstStyle/>
            <a:p>
              <a:pPr algn="ctr">
                <a:lnSpc>
                  <a:spcPts val="2879"/>
                </a:lnSpc>
              </a:pPr>
            </a:p>
          </p:txBody>
        </p:sp>
      </p:grpSp>
      <p:grpSp>
        <p:nvGrpSpPr>
          <p:cNvPr name="Group 21" id="21"/>
          <p:cNvGrpSpPr/>
          <p:nvPr/>
        </p:nvGrpSpPr>
        <p:grpSpPr>
          <a:xfrm rot="0">
            <a:off x="5334706" y="6262201"/>
            <a:ext cx="12493042" cy="2881504"/>
            <a:chOff x="0" y="0"/>
            <a:chExt cx="16657390" cy="3842006"/>
          </a:xfrm>
        </p:grpSpPr>
        <p:sp>
          <p:nvSpPr>
            <p:cNvPr name="Freeform 22" id="22"/>
            <p:cNvSpPr/>
            <p:nvPr/>
          </p:nvSpPr>
          <p:spPr>
            <a:xfrm flipH="false" flipV="false" rot="0">
              <a:off x="0" y="0"/>
              <a:ext cx="2323213" cy="3842006"/>
            </a:xfrm>
            <a:custGeom>
              <a:avLst/>
              <a:gdLst/>
              <a:ahLst/>
              <a:cxnLst/>
              <a:rect r="r" b="b" t="t" l="l"/>
              <a:pathLst>
                <a:path h="3842006" w="2323213">
                  <a:moveTo>
                    <a:pt x="0" y="0"/>
                  </a:moveTo>
                  <a:lnTo>
                    <a:pt x="2323213" y="0"/>
                  </a:lnTo>
                  <a:lnTo>
                    <a:pt x="2323213" y="3842006"/>
                  </a:lnTo>
                  <a:lnTo>
                    <a:pt x="0" y="3842006"/>
                  </a:lnTo>
                  <a:lnTo>
                    <a:pt x="0" y="0"/>
                  </a:lnTo>
                  <a:close/>
                </a:path>
              </a:pathLst>
            </a:custGeom>
            <a:blipFill>
              <a:blip r:embed="rId7"/>
              <a:stretch>
                <a:fillRect l="0" t="0" r="0" b="0"/>
              </a:stretch>
            </a:blipFill>
          </p:spPr>
        </p:sp>
        <p:sp>
          <p:nvSpPr>
            <p:cNvPr name="Freeform 23" id="23"/>
            <p:cNvSpPr/>
            <p:nvPr/>
          </p:nvSpPr>
          <p:spPr>
            <a:xfrm flipH="false" flipV="false" rot="0">
              <a:off x="2679165" y="0"/>
              <a:ext cx="3082609" cy="3842006"/>
            </a:xfrm>
            <a:custGeom>
              <a:avLst/>
              <a:gdLst/>
              <a:ahLst/>
              <a:cxnLst/>
              <a:rect r="r" b="b" t="t" l="l"/>
              <a:pathLst>
                <a:path h="3842006" w="3082609">
                  <a:moveTo>
                    <a:pt x="0" y="0"/>
                  </a:moveTo>
                  <a:lnTo>
                    <a:pt x="3082610" y="0"/>
                  </a:lnTo>
                  <a:lnTo>
                    <a:pt x="3082610" y="3842006"/>
                  </a:lnTo>
                  <a:lnTo>
                    <a:pt x="0" y="3842006"/>
                  </a:lnTo>
                  <a:lnTo>
                    <a:pt x="0" y="0"/>
                  </a:lnTo>
                  <a:close/>
                </a:path>
              </a:pathLst>
            </a:custGeom>
            <a:blipFill>
              <a:blip r:embed="rId8"/>
              <a:stretch>
                <a:fillRect l="0" t="0" r="0" b="0"/>
              </a:stretch>
            </a:blipFill>
          </p:spPr>
        </p:sp>
        <p:sp>
          <p:nvSpPr>
            <p:cNvPr name="Freeform 24" id="24"/>
            <p:cNvSpPr/>
            <p:nvPr/>
          </p:nvSpPr>
          <p:spPr>
            <a:xfrm flipH="false" flipV="false" rot="0">
              <a:off x="6112432" y="0"/>
              <a:ext cx="2407257" cy="3842006"/>
            </a:xfrm>
            <a:custGeom>
              <a:avLst/>
              <a:gdLst/>
              <a:ahLst/>
              <a:cxnLst/>
              <a:rect r="r" b="b" t="t" l="l"/>
              <a:pathLst>
                <a:path h="3842006" w="2407257">
                  <a:moveTo>
                    <a:pt x="0" y="0"/>
                  </a:moveTo>
                  <a:lnTo>
                    <a:pt x="2407257" y="0"/>
                  </a:lnTo>
                  <a:lnTo>
                    <a:pt x="2407257" y="3842006"/>
                  </a:lnTo>
                  <a:lnTo>
                    <a:pt x="0" y="3842006"/>
                  </a:lnTo>
                  <a:lnTo>
                    <a:pt x="0" y="0"/>
                  </a:lnTo>
                  <a:close/>
                </a:path>
              </a:pathLst>
            </a:custGeom>
            <a:blipFill>
              <a:blip r:embed="rId9"/>
              <a:stretch>
                <a:fillRect l="0" t="0" r="0" b="0"/>
              </a:stretch>
            </a:blipFill>
          </p:spPr>
        </p:sp>
        <p:sp>
          <p:nvSpPr>
            <p:cNvPr name="Freeform 25" id="25"/>
            <p:cNvSpPr/>
            <p:nvPr/>
          </p:nvSpPr>
          <p:spPr>
            <a:xfrm flipH="false" flipV="false" rot="0">
              <a:off x="8870346" y="0"/>
              <a:ext cx="3109623" cy="3842006"/>
            </a:xfrm>
            <a:custGeom>
              <a:avLst/>
              <a:gdLst/>
              <a:ahLst/>
              <a:cxnLst/>
              <a:rect r="r" b="b" t="t" l="l"/>
              <a:pathLst>
                <a:path h="3842006" w="3109623">
                  <a:moveTo>
                    <a:pt x="0" y="0"/>
                  </a:moveTo>
                  <a:lnTo>
                    <a:pt x="3109623" y="0"/>
                  </a:lnTo>
                  <a:lnTo>
                    <a:pt x="3109623" y="3842006"/>
                  </a:lnTo>
                  <a:lnTo>
                    <a:pt x="0" y="3842006"/>
                  </a:lnTo>
                  <a:lnTo>
                    <a:pt x="0" y="0"/>
                  </a:lnTo>
                  <a:close/>
                </a:path>
              </a:pathLst>
            </a:custGeom>
            <a:blipFill>
              <a:blip r:embed="rId10"/>
              <a:stretch>
                <a:fillRect l="0" t="0" r="0" b="0"/>
              </a:stretch>
            </a:blipFill>
          </p:spPr>
        </p:sp>
        <p:sp>
          <p:nvSpPr>
            <p:cNvPr name="Freeform 26" id="26"/>
            <p:cNvSpPr/>
            <p:nvPr/>
          </p:nvSpPr>
          <p:spPr>
            <a:xfrm flipH="false" flipV="false" rot="0">
              <a:off x="12330626" y="0"/>
              <a:ext cx="4326764" cy="3842006"/>
            </a:xfrm>
            <a:custGeom>
              <a:avLst/>
              <a:gdLst/>
              <a:ahLst/>
              <a:cxnLst/>
              <a:rect r="r" b="b" t="t" l="l"/>
              <a:pathLst>
                <a:path h="3842006" w="4326764">
                  <a:moveTo>
                    <a:pt x="0" y="0"/>
                  </a:moveTo>
                  <a:lnTo>
                    <a:pt x="4326764" y="0"/>
                  </a:lnTo>
                  <a:lnTo>
                    <a:pt x="4326764" y="3842006"/>
                  </a:lnTo>
                  <a:lnTo>
                    <a:pt x="0" y="3842006"/>
                  </a:lnTo>
                  <a:lnTo>
                    <a:pt x="0" y="0"/>
                  </a:lnTo>
                  <a:close/>
                </a:path>
              </a:pathLst>
            </a:custGeom>
            <a:blipFill>
              <a:blip r:embed="rId11"/>
              <a:stretch>
                <a:fillRect l="0" t="0" r="0" b="0"/>
              </a:stretch>
            </a:blipFill>
          </p:spPr>
        </p:sp>
      </p:grpSp>
      <p:sp>
        <p:nvSpPr>
          <p:cNvPr name="TextBox 27" id="27"/>
          <p:cNvSpPr txBox="true"/>
          <p:nvPr/>
        </p:nvSpPr>
        <p:spPr>
          <a:xfrm rot="0">
            <a:off x="1550481" y="6297511"/>
            <a:ext cx="1829991" cy="464479"/>
          </a:xfrm>
          <a:prstGeom prst="rect">
            <a:avLst/>
          </a:prstGeom>
        </p:spPr>
        <p:txBody>
          <a:bodyPr anchor="t" rtlCol="false" tIns="0" lIns="0" bIns="0" rIns="0">
            <a:spAutoFit/>
          </a:bodyPr>
          <a:lstStyle/>
          <a:p>
            <a:pPr algn="ctr">
              <a:lnSpc>
                <a:spcPts val="3798"/>
              </a:lnSpc>
            </a:pPr>
            <a:r>
              <a:rPr lang="en-US" sz="2713">
                <a:solidFill>
                  <a:srgbClr val="FFFFFF"/>
                </a:solidFill>
                <a:latin typeface="Canva Sans Bold"/>
                <a:ea typeface="Canva Sans Bold"/>
                <a:cs typeface="Canva Sans Bold"/>
                <a:sym typeface="Canva Sans Bold"/>
              </a:rPr>
              <a:t>Archit Jain</a:t>
            </a:r>
          </a:p>
        </p:txBody>
      </p:sp>
      <p:sp>
        <p:nvSpPr>
          <p:cNvPr name="TextBox 28" id="28"/>
          <p:cNvSpPr txBox="true"/>
          <p:nvPr/>
        </p:nvSpPr>
        <p:spPr>
          <a:xfrm rot="0">
            <a:off x="438810" y="7179860"/>
            <a:ext cx="4053334" cy="348909"/>
          </a:xfrm>
          <a:prstGeom prst="rect">
            <a:avLst/>
          </a:prstGeom>
        </p:spPr>
        <p:txBody>
          <a:bodyPr anchor="t" rtlCol="false" tIns="0" lIns="0" bIns="0" rIns="0">
            <a:spAutoFit/>
          </a:bodyPr>
          <a:lstStyle/>
          <a:p>
            <a:pPr algn="ctr">
              <a:lnSpc>
                <a:spcPts val="2818"/>
              </a:lnSpc>
            </a:pPr>
            <a:r>
              <a:rPr lang="en-US" sz="2013">
                <a:solidFill>
                  <a:srgbClr val="FFFFFF"/>
                </a:solidFill>
                <a:latin typeface="Canva Sans Bold"/>
                <a:ea typeface="Canva Sans Bold"/>
                <a:cs typeface="Canva Sans Bold"/>
                <a:sym typeface="Canva Sans Bold"/>
              </a:rPr>
              <a:t>jain.archit03112004@gmail.com</a:t>
            </a:r>
          </a:p>
        </p:txBody>
      </p:sp>
      <p:sp>
        <p:nvSpPr>
          <p:cNvPr name="TextBox 29" id="29"/>
          <p:cNvSpPr txBox="true"/>
          <p:nvPr/>
        </p:nvSpPr>
        <p:spPr>
          <a:xfrm rot="0">
            <a:off x="498282" y="8112144"/>
            <a:ext cx="3934389" cy="1189355"/>
          </a:xfrm>
          <a:prstGeom prst="rect">
            <a:avLst/>
          </a:prstGeom>
        </p:spPr>
        <p:txBody>
          <a:bodyPr anchor="t" rtlCol="false" tIns="0" lIns="0" bIns="0" rIns="0">
            <a:spAutoFit/>
          </a:bodyPr>
          <a:lstStyle/>
          <a:p>
            <a:pPr algn="ctr">
              <a:lnSpc>
                <a:spcPts val="3220"/>
              </a:lnSpc>
            </a:pPr>
            <a:r>
              <a:rPr lang="en-US" sz="2300">
                <a:solidFill>
                  <a:srgbClr val="FFFFFF"/>
                </a:solidFill>
                <a:latin typeface="Canva Sans Bold"/>
                <a:ea typeface="Canva Sans Bold"/>
                <a:cs typeface="Canva Sans Bold"/>
                <a:sym typeface="Canva Sans Bold"/>
              </a:rPr>
              <a:t>SRM Institute of Science &amp; Technology</a:t>
            </a:r>
          </a:p>
          <a:p>
            <a:pPr algn="ctr">
              <a:lnSpc>
                <a:spcPts val="3220"/>
              </a:lnSpc>
            </a:pPr>
            <a:r>
              <a:rPr lang="en-US" sz="2300">
                <a:solidFill>
                  <a:srgbClr val="FFFFFF"/>
                </a:solidFill>
                <a:latin typeface="Canva Sans Bold"/>
                <a:ea typeface="Canva Sans Bold"/>
                <a:cs typeface="Canva Sans Bold"/>
                <a:sym typeface="Canva Sans Bold"/>
              </a:rPr>
              <a:t>Delhi/NCR Campus</a:t>
            </a:r>
          </a:p>
        </p:txBody>
      </p:sp>
      <p:sp>
        <p:nvSpPr>
          <p:cNvPr name="TextBox 30" id="30"/>
          <p:cNvSpPr txBox="true"/>
          <p:nvPr/>
        </p:nvSpPr>
        <p:spPr>
          <a:xfrm rot="0">
            <a:off x="14927413" y="9295945"/>
            <a:ext cx="2900336" cy="596899"/>
          </a:xfrm>
          <a:prstGeom prst="rect">
            <a:avLst/>
          </a:prstGeom>
        </p:spPr>
        <p:txBody>
          <a:bodyPr anchor="t" rtlCol="false" tIns="0" lIns="0" bIns="0" rIns="0">
            <a:spAutoFit/>
          </a:bodyPr>
          <a:lstStyle/>
          <a:p>
            <a:pPr algn="ctr">
              <a:lnSpc>
                <a:spcPts val="4900"/>
              </a:lnSpc>
            </a:pPr>
            <a:r>
              <a:rPr lang="en-US" sz="3500">
                <a:solidFill>
                  <a:srgbClr val="000000"/>
                </a:solidFill>
                <a:latin typeface="Canva Sans Bold"/>
                <a:ea typeface="Canva Sans Bold"/>
                <a:cs typeface="Canva Sans Bold"/>
                <a:sym typeface="Canva Sans Bold"/>
              </a:rPr>
              <a:t>#skillsbuild</a:t>
            </a:r>
          </a:p>
        </p:txBody>
      </p:sp>
      <p:sp>
        <p:nvSpPr>
          <p:cNvPr name="TextBox 31" id="31"/>
          <p:cNvSpPr txBox="true"/>
          <p:nvPr/>
        </p:nvSpPr>
        <p:spPr>
          <a:xfrm rot="0">
            <a:off x="7580263" y="2811611"/>
            <a:ext cx="3127474" cy="464820"/>
          </a:xfrm>
          <a:prstGeom prst="rect">
            <a:avLst/>
          </a:prstGeom>
        </p:spPr>
        <p:txBody>
          <a:bodyPr anchor="t" rtlCol="false" tIns="0" lIns="0" bIns="0" rIns="0">
            <a:spAutoFit/>
          </a:bodyPr>
          <a:lstStyle/>
          <a:p>
            <a:pPr algn="ctr">
              <a:lnSpc>
                <a:spcPts val="3779"/>
              </a:lnSpc>
            </a:pPr>
            <a:r>
              <a:rPr lang="en-US" sz="2700">
                <a:solidFill>
                  <a:srgbClr val="243666"/>
                </a:solidFill>
                <a:latin typeface="Canva Sans Bold"/>
                <a:ea typeface="Canva Sans Bold"/>
                <a:cs typeface="Canva Sans Bold"/>
                <a:sym typeface="Canva Sans Bold"/>
              </a:rPr>
              <a:t>Program Feedback</a:t>
            </a:r>
          </a:p>
        </p:txBody>
      </p:sp>
      <p:sp>
        <p:nvSpPr>
          <p:cNvPr name="TextBox 32" id="32"/>
          <p:cNvSpPr txBox="true"/>
          <p:nvPr/>
        </p:nvSpPr>
        <p:spPr>
          <a:xfrm rot="0">
            <a:off x="14360426" y="1901596"/>
            <a:ext cx="2898874" cy="464820"/>
          </a:xfrm>
          <a:prstGeom prst="rect">
            <a:avLst/>
          </a:prstGeom>
        </p:spPr>
        <p:txBody>
          <a:bodyPr anchor="t" rtlCol="false" tIns="0" lIns="0" bIns="0" rIns="0">
            <a:spAutoFit/>
          </a:bodyPr>
          <a:lstStyle/>
          <a:p>
            <a:pPr algn="ctr">
              <a:lnSpc>
                <a:spcPts val="3779"/>
              </a:lnSpc>
            </a:pPr>
            <a:r>
              <a:rPr lang="en-US" sz="2700">
                <a:solidFill>
                  <a:srgbClr val="243666"/>
                </a:solidFill>
                <a:latin typeface="Canva Sans Bold"/>
                <a:ea typeface="Canva Sans Bold"/>
                <a:cs typeface="Canva Sans Bold"/>
                <a:sym typeface="Canva Sans Bold"/>
              </a:rPr>
              <a:t>Project Summary</a:t>
            </a:r>
          </a:p>
        </p:txBody>
      </p:sp>
      <p:sp>
        <p:nvSpPr>
          <p:cNvPr name="TextBox 33" id="33"/>
          <p:cNvSpPr txBox="true"/>
          <p:nvPr/>
        </p:nvSpPr>
        <p:spPr>
          <a:xfrm rot="0">
            <a:off x="9578578" y="5587831"/>
            <a:ext cx="4433441" cy="464820"/>
          </a:xfrm>
          <a:prstGeom prst="rect">
            <a:avLst/>
          </a:prstGeom>
        </p:spPr>
        <p:txBody>
          <a:bodyPr anchor="t" rtlCol="false" tIns="0" lIns="0" bIns="0" rIns="0">
            <a:spAutoFit/>
          </a:bodyPr>
          <a:lstStyle/>
          <a:p>
            <a:pPr algn="ctr">
              <a:lnSpc>
                <a:spcPts val="3779"/>
              </a:lnSpc>
            </a:pPr>
            <a:r>
              <a:rPr lang="en-US" sz="2700">
                <a:solidFill>
                  <a:srgbClr val="243666"/>
                </a:solidFill>
                <a:latin typeface="Canva Sans Bold"/>
                <a:ea typeface="Canva Sans Bold"/>
                <a:cs typeface="Canva Sans Bold"/>
                <a:sym typeface="Canva Sans Bold"/>
              </a:rPr>
              <a:t>Final Outcome Screenshot</a:t>
            </a:r>
          </a:p>
        </p:txBody>
      </p:sp>
      <p:sp>
        <p:nvSpPr>
          <p:cNvPr name="TextBox 34" id="34"/>
          <p:cNvSpPr txBox="true"/>
          <p:nvPr/>
        </p:nvSpPr>
        <p:spPr>
          <a:xfrm rot="0">
            <a:off x="5334706" y="3324056"/>
            <a:ext cx="6460593" cy="2111375"/>
          </a:xfrm>
          <a:prstGeom prst="rect">
            <a:avLst/>
          </a:prstGeom>
        </p:spPr>
        <p:txBody>
          <a:bodyPr anchor="t" rtlCol="false" tIns="0" lIns="0" bIns="0" rIns="0">
            <a:spAutoFit/>
          </a:bodyPr>
          <a:lstStyle/>
          <a:p>
            <a:pPr algn="just">
              <a:lnSpc>
                <a:spcPts val="2800"/>
              </a:lnSpc>
            </a:pPr>
            <a:r>
              <a:rPr lang="en-US" sz="2000">
                <a:solidFill>
                  <a:srgbClr val="233666"/>
                </a:solidFill>
                <a:latin typeface="Canva Sans"/>
                <a:ea typeface="Canva Sans"/>
                <a:cs typeface="Canva Sans"/>
                <a:sym typeface="Canva Sans"/>
              </a:rPr>
              <a:t>The program provided an excellent introduction to IBM Cloud and related technologies. The theoretical knowledge and live sessions were commendable, offering valuable skills and practical insights. I would highly recommend this program to anyone looking to start with IBM Cloud.</a:t>
            </a:r>
          </a:p>
        </p:txBody>
      </p:sp>
      <p:sp>
        <p:nvSpPr>
          <p:cNvPr name="TextBox 35" id="35"/>
          <p:cNvSpPr txBox="true"/>
          <p:nvPr/>
        </p:nvSpPr>
        <p:spPr>
          <a:xfrm rot="0">
            <a:off x="12511151" y="2462751"/>
            <a:ext cx="5316597" cy="2816225"/>
          </a:xfrm>
          <a:prstGeom prst="rect">
            <a:avLst/>
          </a:prstGeom>
        </p:spPr>
        <p:txBody>
          <a:bodyPr anchor="t" rtlCol="false" tIns="0" lIns="0" bIns="0" rIns="0">
            <a:spAutoFit/>
          </a:bodyPr>
          <a:lstStyle/>
          <a:p>
            <a:pPr algn="just">
              <a:lnSpc>
                <a:spcPts val="2800"/>
              </a:lnSpc>
            </a:pPr>
            <a:r>
              <a:rPr lang="en-US" sz="2000">
                <a:solidFill>
                  <a:srgbClr val="233666"/>
                </a:solidFill>
                <a:latin typeface="Canva Sans"/>
                <a:ea typeface="Canva Sans"/>
                <a:cs typeface="Canva Sans"/>
                <a:sym typeface="Canva Sans"/>
              </a:rPr>
              <a:t>Developed a WhatsApp chatbot named "My College - ChatBot" utilizing IBM Cloud and Twilio. This innovative solution facilitates seamless communication of essential information such as course details, academic calendars, and campus resources across our college community, enhancing accessibility and efficiency.</a:t>
            </a:r>
          </a:p>
        </p:txBody>
      </p:sp>
      <p:sp>
        <p:nvSpPr>
          <p:cNvPr name="AutoShape 36" id="36"/>
          <p:cNvSpPr/>
          <p:nvPr/>
        </p:nvSpPr>
        <p:spPr>
          <a:xfrm flipV="true">
            <a:off x="12294427" y="2366416"/>
            <a:ext cx="0" cy="3017125"/>
          </a:xfrm>
          <a:prstGeom prst="line">
            <a:avLst/>
          </a:prstGeom>
          <a:ln cap="flat" w="9525">
            <a:solidFill>
              <a:srgbClr val="000000"/>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DAGKQwAq7oI</dc:identifier>
  <dcterms:modified xsi:type="dcterms:W3CDTF">2011-08-01T06:04:30Z</dcterms:modified>
  <cp:revision>1</cp:revision>
  <dc:title>SB4C_Your Name_Testimonial_College Name (2).pptx</dc:title>
</cp:coreProperties>
</file>