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B6F6331-BA95-4A31-8035-EBC4BCBFCB56}" type="datetimeFigureOut">
              <a:rPr lang="en-US" smtClean="0"/>
              <a:t>12/20/2021</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7949D8D8-0667-47B8-B090-F8CB83800ED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F6331-BA95-4A31-8035-EBC4BCBFCB56}"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D8D8-0667-47B8-B090-F8CB83800E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F6331-BA95-4A31-8035-EBC4BCBFCB56}"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D8D8-0667-47B8-B090-F8CB83800E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F6331-BA95-4A31-8035-EBC4BCBFCB56}"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D8D8-0667-47B8-B090-F8CB83800E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6F6331-BA95-4A31-8035-EBC4BCBFCB56}"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D8D8-0667-47B8-B090-F8CB83800ED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B6F6331-BA95-4A31-8035-EBC4BCBFCB56}"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D8D8-0667-47B8-B090-F8CB83800ED3}"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B6F6331-BA95-4A31-8035-EBC4BCBFCB56}"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D8D8-0667-47B8-B090-F8CB83800ED3}"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6F6331-BA95-4A31-8035-EBC4BCBFCB56}" type="datetimeFigureOut">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49D8D8-0667-47B8-B090-F8CB83800E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F6331-BA95-4A31-8035-EBC4BCBFCB56}" type="datetimeFigureOut">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D8D8-0667-47B8-B090-F8CB83800E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B6F6331-BA95-4A31-8035-EBC4BCBFCB56}" type="datetimeFigureOut">
              <a:rPr lang="en-US" smtClean="0"/>
              <a:t>12/20/2021</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7949D8D8-0667-47B8-B090-F8CB83800E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B6F6331-BA95-4A31-8035-EBC4BCBFCB56}" type="datetimeFigureOut">
              <a:rPr lang="en-US" smtClean="0"/>
              <a:t>12/20/2021</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7949D8D8-0667-47B8-B090-F8CB83800ED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B6F6331-BA95-4A31-8035-EBC4BCBFCB56}" type="datetimeFigureOut">
              <a:rPr lang="en-US" smtClean="0"/>
              <a:t>12/20/2021</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949D8D8-0667-47B8-B090-F8CB83800ED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Copperplate Gothic Bold" pitchFamily="34" charset="0"/>
                <a:cs typeface="Aharoni" pitchFamily="2" charset="-79"/>
              </a:rPr>
              <a:t>Real Time Face Mask Detection Using Deep Learning</a:t>
            </a:r>
            <a:endParaRPr lang="en-US" dirty="0">
              <a:latin typeface="Copperplate Gothic Bold" pitchFamily="34" charset="0"/>
              <a:cs typeface="Aharoni" pitchFamily="2" charset="-79"/>
            </a:endParaRPr>
          </a:p>
        </p:txBody>
      </p:sp>
      <p:sp>
        <p:nvSpPr>
          <p:cNvPr id="3" name="Subtitle 2"/>
          <p:cNvSpPr>
            <a:spLocks noGrp="1"/>
          </p:cNvSpPr>
          <p:nvPr>
            <p:ph type="subTitle" idx="1"/>
          </p:nvPr>
        </p:nvSpPr>
        <p:spPr/>
        <p:txBody>
          <a:bodyPr>
            <a:normAutofit fontScale="92500" lnSpcReduction="10000"/>
          </a:bodyPr>
          <a:lstStyle/>
          <a:p>
            <a:r>
              <a:rPr lang="en-US" u="sng" dirty="0" smtClean="0">
                <a:solidFill>
                  <a:schemeClr val="tx2">
                    <a:lumMod val="75000"/>
                  </a:schemeClr>
                </a:solidFill>
              </a:rPr>
              <a:t>Team members</a:t>
            </a:r>
          </a:p>
          <a:p>
            <a:r>
              <a:rPr lang="en-US" u="sng" dirty="0" err="1" smtClean="0">
                <a:solidFill>
                  <a:schemeClr val="tx1"/>
                </a:solidFill>
              </a:rPr>
              <a:t>Vengiswaran.A.L</a:t>
            </a:r>
            <a:r>
              <a:rPr lang="en-US" u="sng" dirty="0" smtClean="0">
                <a:solidFill>
                  <a:schemeClr val="tx1"/>
                </a:solidFill>
              </a:rPr>
              <a:t>  211418104332</a:t>
            </a:r>
          </a:p>
          <a:p>
            <a:r>
              <a:rPr lang="en-US" u="sng" dirty="0" err="1" smtClean="0">
                <a:solidFill>
                  <a:schemeClr val="tx1"/>
                </a:solidFill>
              </a:rPr>
              <a:t>Valaparla</a:t>
            </a:r>
            <a:r>
              <a:rPr lang="en-US" u="sng" dirty="0" smtClean="0">
                <a:solidFill>
                  <a:schemeClr val="tx1"/>
                </a:solidFill>
              </a:rPr>
              <a:t> </a:t>
            </a:r>
            <a:r>
              <a:rPr lang="en-US" u="sng" dirty="0" err="1" smtClean="0">
                <a:solidFill>
                  <a:schemeClr val="tx1"/>
                </a:solidFill>
              </a:rPr>
              <a:t>Akhil</a:t>
            </a:r>
            <a:r>
              <a:rPr lang="en-US" u="sng" dirty="0" smtClean="0">
                <a:solidFill>
                  <a:schemeClr val="tx1"/>
                </a:solidFill>
              </a:rPr>
              <a:t> Tagore  211418104330</a:t>
            </a:r>
          </a:p>
          <a:p>
            <a:r>
              <a:rPr lang="en-US" u="sng" dirty="0" err="1" smtClean="0">
                <a:solidFill>
                  <a:schemeClr val="tx1"/>
                </a:solidFill>
              </a:rPr>
              <a:t>Mritesh.M</a:t>
            </a:r>
            <a:r>
              <a:rPr lang="en-US" u="sng" dirty="0" smtClean="0">
                <a:solidFill>
                  <a:schemeClr val="tx1"/>
                </a:solidFill>
              </a:rPr>
              <a:t>  211418104324</a:t>
            </a:r>
            <a:endParaRPr lang="en-US" u="sng" dirty="0">
              <a:solidFill>
                <a:schemeClr val="tx1"/>
              </a:solidFill>
            </a:endParaRPr>
          </a:p>
        </p:txBody>
      </p:sp>
    </p:spTree>
    <p:extLst>
      <p:ext uri="{BB962C8B-B14F-4D97-AF65-F5344CB8AC3E}">
        <p14:creationId xmlns:p14="http://schemas.microsoft.com/office/powerpoint/2010/main" val="3642294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u="sng" dirty="0" smtClean="0">
                <a:solidFill>
                  <a:schemeClr val="tx2"/>
                </a:solidFill>
              </a:rPr>
              <a:t>Abstract</a:t>
            </a:r>
            <a:endParaRPr lang="en-US" sz="2800" u="sng" dirty="0">
              <a:solidFill>
                <a:schemeClr val="tx2"/>
              </a:solidFill>
            </a:endParaRPr>
          </a:p>
        </p:txBody>
      </p:sp>
      <p:sp>
        <p:nvSpPr>
          <p:cNvPr id="3" name="Content Placeholder 2"/>
          <p:cNvSpPr>
            <a:spLocks noGrp="1"/>
          </p:cNvSpPr>
          <p:nvPr>
            <p:ph idx="1"/>
          </p:nvPr>
        </p:nvSpPr>
        <p:spPr>
          <a:xfrm>
            <a:off x="1143000" y="1752600"/>
            <a:ext cx="6196405" cy="3603812"/>
          </a:xfrm>
        </p:spPr>
        <p:txBody>
          <a:bodyPr anchor="b">
            <a:normAutofit fontScale="70000" lnSpcReduction="20000"/>
          </a:bodyPr>
          <a:lstStyle/>
          <a:p>
            <a:r>
              <a:rPr lang="en" smtClean="0"/>
              <a:t>After </a:t>
            </a:r>
            <a:r>
              <a:rPr lang="en" dirty="0"/>
              <a:t>the breakout of the worldwide pandemic COVID-19, there arises a severe need of protection mechanisms, face mask being the primary one. </a:t>
            </a:r>
            <a:endParaRPr lang="en" dirty="0" smtClean="0"/>
          </a:p>
          <a:p>
            <a:r>
              <a:rPr lang="en" dirty="0" smtClean="0"/>
              <a:t>The </a:t>
            </a:r>
            <a:r>
              <a:rPr lang="en" dirty="0"/>
              <a:t>basic aim of the project is to detect the presence of a face mask on human faces on live streaming video as well as on images. We have used deep learning to develop our face detector model. The architecture used for the object detection purpose is Single Shot Detector (SSD) because of its good performance accuracy and high speed. </a:t>
            </a:r>
            <a:endParaRPr lang="en" dirty="0" smtClean="0"/>
          </a:p>
          <a:p>
            <a:r>
              <a:rPr lang="en" dirty="0" smtClean="0"/>
              <a:t>Alongside </a:t>
            </a:r>
            <a:r>
              <a:rPr lang="en" dirty="0"/>
              <a:t>this, we have used basic concepts of transfer learning in neural networks to finally output presence or absence of a face mask in an image or a video stream. Experimental results show that our model performs well on the test data with 100% and 99% precision and recall, respectively</a:t>
            </a:r>
            <a:r>
              <a:rPr lang="en" dirty="0" smtClean="0"/>
              <a:t>.</a:t>
            </a:r>
            <a:endParaRPr lang="en-US" dirty="0"/>
          </a:p>
        </p:txBody>
      </p:sp>
    </p:spTree>
    <p:extLst>
      <p:ext uri="{BB962C8B-B14F-4D97-AF65-F5344CB8AC3E}">
        <p14:creationId xmlns:p14="http://schemas.microsoft.com/office/powerpoint/2010/main" val="532615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6965245" cy="1202485"/>
          </a:xfrm>
        </p:spPr>
        <p:txBody>
          <a:bodyPr/>
          <a:lstStyle/>
          <a:p>
            <a:pPr algn="l"/>
            <a:r>
              <a:rPr lang="en-US" u="sng" dirty="0" smtClean="0">
                <a:solidFill>
                  <a:schemeClr val="tx2"/>
                </a:solidFill>
              </a:rPr>
              <a:t>Tools used</a:t>
            </a:r>
            <a:endParaRPr lang="en-US" u="sng" dirty="0">
              <a:solidFill>
                <a:schemeClr val="tx2"/>
              </a:solidFill>
            </a:endParaRPr>
          </a:p>
        </p:txBody>
      </p:sp>
      <p:sp>
        <p:nvSpPr>
          <p:cNvPr id="3" name="Content Placeholder 2"/>
          <p:cNvSpPr>
            <a:spLocks noGrp="1"/>
          </p:cNvSpPr>
          <p:nvPr>
            <p:ph idx="1"/>
          </p:nvPr>
        </p:nvSpPr>
        <p:spPr>
          <a:xfrm>
            <a:off x="1143000" y="1905000"/>
            <a:ext cx="6196405" cy="3603812"/>
          </a:xfrm>
        </p:spPr>
        <p:txBody>
          <a:bodyPr/>
          <a:lstStyle/>
          <a:p>
            <a:r>
              <a:rPr lang="en-US" dirty="0" smtClean="0"/>
              <a:t>Deep learning</a:t>
            </a:r>
          </a:p>
          <a:p>
            <a:r>
              <a:rPr lang="en-US" dirty="0" err="1" smtClean="0"/>
              <a:t>Phyton</a:t>
            </a:r>
            <a:endParaRPr lang="en-US" dirty="0" smtClean="0"/>
          </a:p>
          <a:p>
            <a:r>
              <a:rPr lang="en-US" dirty="0" smtClean="0"/>
              <a:t>Torch</a:t>
            </a:r>
          </a:p>
          <a:p>
            <a:r>
              <a:rPr lang="en-US" dirty="0" err="1" smtClean="0"/>
              <a:t>TensorFlow</a:t>
            </a:r>
            <a:endParaRPr lang="en-US" dirty="0"/>
          </a:p>
        </p:txBody>
      </p:sp>
    </p:spTree>
    <p:extLst>
      <p:ext uri="{BB962C8B-B14F-4D97-AF65-F5344CB8AC3E}">
        <p14:creationId xmlns:p14="http://schemas.microsoft.com/office/powerpoint/2010/main" val="3088273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chemeClr val="tx2"/>
                </a:solidFill>
              </a:rPr>
              <a:t>List Of Modules</a:t>
            </a:r>
            <a:endParaRPr lang="en-US" u="sng" dirty="0">
              <a:solidFill>
                <a:schemeClr val="tx2"/>
              </a:solidFill>
            </a:endParaRPr>
          </a:p>
        </p:txBody>
      </p:sp>
      <p:sp>
        <p:nvSpPr>
          <p:cNvPr id="3" name="Content Placeholder 2"/>
          <p:cNvSpPr>
            <a:spLocks noGrp="1"/>
          </p:cNvSpPr>
          <p:nvPr>
            <p:ph idx="1"/>
          </p:nvPr>
        </p:nvSpPr>
        <p:spPr>
          <a:xfrm>
            <a:off x="1219200" y="1981200"/>
            <a:ext cx="6196405" cy="3603812"/>
          </a:xfrm>
        </p:spPr>
        <p:txBody>
          <a:bodyPr/>
          <a:lstStyle/>
          <a:p>
            <a:pPr>
              <a:spcBef>
                <a:spcPts val="0"/>
              </a:spcBef>
            </a:pPr>
            <a:r>
              <a:rPr lang="en-US" dirty="0"/>
              <a:t>Dataset Training</a:t>
            </a:r>
          </a:p>
          <a:p>
            <a:pPr>
              <a:spcBef>
                <a:spcPts val="1200"/>
              </a:spcBef>
            </a:pPr>
            <a:r>
              <a:rPr lang="en-US" dirty="0"/>
              <a:t>Develop face mask detector module</a:t>
            </a:r>
          </a:p>
          <a:p>
            <a:pPr>
              <a:spcBef>
                <a:spcPts val="1200"/>
              </a:spcBef>
              <a:spcAft>
                <a:spcPts val="1200"/>
              </a:spcAft>
            </a:pPr>
            <a:r>
              <a:rPr lang="en-US" dirty="0"/>
              <a:t>Apply face mask detector module </a:t>
            </a:r>
          </a:p>
          <a:p>
            <a:endParaRPr lang="en-US" dirty="0"/>
          </a:p>
        </p:txBody>
      </p:sp>
    </p:spTree>
    <p:extLst>
      <p:ext uri="{BB962C8B-B14F-4D97-AF65-F5344CB8AC3E}">
        <p14:creationId xmlns:p14="http://schemas.microsoft.com/office/powerpoint/2010/main" val="3892511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chemeClr val="tx2"/>
                </a:solidFill>
              </a:rPr>
              <a:t>Architecture Diagram</a:t>
            </a:r>
            <a:endParaRPr lang="en-US" u="sng" dirty="0">
              <a:solidFill>
                <a:schemeClr val="tx2"/>
              </a:solidFill>
            </a:endParaRPr>
          </a:p>
        </p:txBody>
      </p:sp>
      <p:pic>
        <p:nvPicPr>
          <p:cNvPr id="4" name="Google Shape;67;p15"/>
          <p:cNvPicPr preferRelativeResize="0">
            <a:picLocks noGrp="1"/>
          </p:cNvPicPr>
          <p:nvPr>
            <p:ph idx="1"/>
          </p:nvPr>
        </p:nvPicPr>
        <p:blipFill>
          <a:blip r:embed="rId2">
            <a:alphaModFix/>
          </a:blip>
          <a:stretch>
            <a:fillRect/>
          </a:stretch>
        </p:blipFill>
        <p:spPr>
          <a:xfrm>
            <a:off x="1447800" y="1981200"/>
            <a:ext cx="6196013" cy="3886200"/>
          </a:xfrm>
          <a:prstGeom prst="rect">
            <a:avLst/>
          </a:prstGeom>
          <a:noFill/>
          <a:ln>
            <a:noFill/>
          </a:ln>
        </p:spPr>
      </p:pic>
    </p:spTree>
    <p:extLst>
      <p:ext uri="{BB962C8B-B14F-4D97-AF65-F5344CB8AC3E}">
        <p14:creationId xmlns:p14="http://schemas.microsoft.com/office/powerpoint/2010/main" val="988302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chemeClr val="tx2"/>
                </a:solidFill>
              </a:rPr>
              <a:t>Timeline Chart</a:t>
            </a:r>
            <a:endParaRPr lang="en-US" u="sng" dirty="0">
              <a:solidFill>
                <a:schemeClr val="tx2"/>
              </a:solidFill>
            </a:endParaRPr>
          </a:p>
        </p:txBody>
      </p:sp>
      <p:pic>
        <p:nvPicPr>
          <p:cNvPr id="4" name="table"/>
          <p:cNvPicPr>
            <a:picLocks noGrp="1" noChangeAspect="1"/>
          </p:cNvPicPr>
          <p:nvPr>
            <p:ph idx="1"/>
          </p:nvPr>
        </p:nvPicPr>
        <p:blipFill>
          <a:blip r:embed="rId2"/>
          <a:stretch>
            <a:fillRect/>
          </a:stretch>
        </p:blipFill>
        <p:spPr>
          <a:xfrm>
            <a:off x="1219200" y="2153744"/>
            <a:ext cx="6196013" cy="3410936"/>
          </a:xfrm>
          <a:prstGeom prst="rect">
            <a:avLst/>
          </a:prstGeom>
        </p:spPr>
      </p:pic>
    </p:spTree>
    <p:extLst>
      <p:ext uri="{BB962C8B-B14F-4D97-AF65-F5344CB8AC3E}">
        <p14:creationId xmlns:p14="http://schemas.microsoft.com/office/powerpoint/2010/main" val="1456618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6965245" cy="4973618"/>
          </a:xfrm>
        </p:spPr>
        <p:txBody>
          <a:bodyPr/>
          <a:lstStyle/>
          <a:p>
            <a:r>
              <a:rPr lang="en-US" dirty="0" smtClean="0"/>
              <a:t>Thank you</a:t>
            </a:r>
            <a:endParaRPr lang="en-US" dirty="0"/>
          </a:p>
        </p:txBody>
      </p:sp>
    </p:spTree>
    <p:extLst>
      <p:ext uri="{BB962C8B-B14F-4D97-AF65-F5344CB8AC3E}">
        <p14:creationId xmlns:p14="http://schemas.microsoft.com/office/powerpoint/2010/main" val="18364649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24</TotalTime>
  <Words>193</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Pushpin</vt:lpstr>
      <vt:lpstr>Real Time Face Mask Detection Using Deep Learning</vt:lpstr>
      <vt:lpstr>Abstract</vt:lpstr>
      <vt:lpstr>Tools used</vt:lpstr>
      <vt:lpstr>List Of Modules</vt:lpstr>
      <vt:lpstr>Architecture Diagram</vt:lpstr>
      <vt:lpstr>Timeline Chart</vt:lpstr>
      <vt:lpstr>Thank you</vt:lpstr>
    </vt:vector>
  </TitlesOfParts>
  <Company>Office Black Edition - tum0r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Face Mask Detection Using Deep Learning</dc:title>
  <dc:creator>admin</dc:creator>
  <cp:lastModifiedBy>admin</cp:lastModifiedBy>
  <cp:revision>3</cp:revision>
  <dcterms:created xsi:type="dcterms:W3CDTF">2021-12-20T03:46:46Z</dcterms:created>
  <dcterms:modified xsi:type="dcterms:W3CDTF">2021-12-20T04:11:38Z</dcterms:modified>
</cp:coreProperties>
</file>