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76" r:id="rId4"/>
    <p:sldId id="258" r:id="rId5"/>
    <p:sldId id="268" r:id="rId6"/>
    <p:sldId id="265" r:id="rId7"/>
    <p:sldId id="277" r:id="rId8"/>
    <p:sldId id="274" r:id="rId9"/>
    <p:sldId id="266" r:id="rId10"/>
    <p:sldId id="267" r:id="rId11"/>
    <p:sldId id="269" r:id="rId12"/>
    <p:sldId id="271" r:id="rId13"/>
    <p:sldId id="270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4" autoAdjust="0"/>
  </p:normalViewPr>
  <p:slideViewPr>
    <p:cSldViewPr>
      <p:cViewPr>
        <p:scale>
          <a:sx n="75" d="100"/>
          <a:sy n="75" d="100"/>
        </p:scale>
        <p:origin x="-123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582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84468"/>
            <a:ext cx="6934200" cy="14028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FACE MASK DETECTION </a:t>
            </a:r>
            <a:endParaRPr lang="en-I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3F5936B-0ECF-4B25-B56A-4AA592EF4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5302766"/>
            <a:ext cx="5638800" cy="1402833"/>
          </a:xfrm>
        </p:spPr>
        <p:txBody>
          <a:bodyPr>
            <a:normAutofit lnSpcReduction="10000"/>
          </a:bodyPr>
          <a:lstStyle/>
          <a:p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 Name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M.Rajendiran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Mritesh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Valaparla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Akhil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Tagore,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Vengiswaran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No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C11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86;p1">
            <a:extLst>
              <a:ext uri="{FF2B5EF4-FFF2-40B4-BE49-F238E27FC236}">
                <a16:creationId xmlns:a16="http://schemas.microsoft.com/office/drawing/2014/main" xmlns="" id="{19D1E62F-958E-475E-A6A4-361A0F6576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228600"/>
            <a:ext cx="1371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7;p1" descr="Anna University - Wikipedia">
            <a:extLst>
              <a:ext uri="{FF2B5EF4-FFF2-40B4-BE49-F238E27FC236}">
                <a16:creationId xmlns:a16="http://schemas.microsoft.com/office/drawing/2014/main" xmlns="" id="{2C6694C5-DF31-44B1-977B-5F9096FE9C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228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D80315-3783-40BC-A882-775411F69310}"/>
              </a:ext>
            </a:extLst>
          </p:cNvPr>
          <p:cNvSpPr txBox="1"/>
          <p:nvPr/>
        </p:nvSpPr>
        <p:spPr>
          <a:xfrm>
            <a:off x="1676400" y="437696"/>
            <a:ext cx="586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none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PANIMALAR ENGINEERING COLLEGE</a:t>
            </a:r>
            <a:endParaRPr lang="en-IN" sz="22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1F2499-B873-4949-9594-664D21C8B66C}"/>
              </a:ext>
            </a:extLst>
          </p:cNvPr>
          <p:cNvSpPr txBox="1"/>
          <p:nvPr/>
        </p:nvSpPr>
        <p:spPr>
          <a:xfrm>
            <a:off x="1600200" y="1153072"/>
            <a:ext cx="59436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DEPARTMENT OF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CS8811 PROJECT WORK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REVIEW NO:1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BC118-AE30-469A-B248-817C0620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B5647F-07F4-4EE3-8B4A-47D191AFA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1981201"/>
            <a:ext cx="7704137" cy="39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2AC78-864A-45E5-B8FA-284D07F9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3048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</a:t>
            </a:r>
            <a:r>
              <a:rPr lang="en-US" sz="3800" b="1" i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Survey(</a:t>
            </a:r>
            <a:r>
              <a:rPr lang="en-US" sz="3800" b="1" i="1" u="sng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IEEE,Springer,science</a:t>
            </a:r>
            <a:r>
              <a:rPr lang="en-US" sz="3800" b="1" i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Direct):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2157F7-A722-4FCE-A5CB-671BF723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1676400"/>
            <a:ext cx="7162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Title</a:t>
            </a:r>
            <a:r>
              <a:rPr lang="en-US" dirty="0" err="1"/>
              <a:t>Face</a:t>
            </a:r>
            <a:r>
              <a:rPr lang="en-US" dirty="0"/>
              <a:t> Mask Detection Using Deep </a:t>
            </a:r>
            <a:r>
              <a:rPr lang="en-US" dirty="0" smtClean="0"/>
              <a:t>Learning,2021 </a:t>
            </a:r>
            <a:r>
              <a:rPr lang="en-US" dirty="0"/>
              <a:t>International Conference on Computer Communication and Informatics (ICCCI), 2021</a:t>
            </a:r>
          </a:p>
          <a:p>
            <a:r>
              <a:rPr lang="en-US" b="1" dirty="0" smtClean="0"/>
              <a:t>Author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/>
              <a:t>Ravi Kishore </a:t>
            </a:r>
            <a:r>
              <a:rPr lang="en-US" dirty="0" err="1"/>
              <a:t>Kodali</a:t>
            </a:r>
            <a:r>
              <a:rPr lang="en-US" dirty="0"/>
              <a:t>, </a:t>
            </a:r>
            <a:r>
              <a:rPr lang="en-US" dirty="0" err="1"/>
              <a:t>Rekha</a:t>
            </a:r>
            <a:r>
              <a:rPr lang="en-US" dirty="0"/>
              <a:t> </a:t>
            </a:r>
            <a:r>
              <a:rPr lang="en-US" dirty="0" err="1"/>
              <a:t>Dhanekula</a:t>
            </a:r>
            <a:endParaRPr lang="en-US" dirty="0"/>
          </a:p>
          <a:p>
            <a:r>
              <a:rPr lang="en-US" b="1" dirty="0" smtClean="0"/>
              <a:t>Description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A basic Convolutional Neural Network (CNN) model is built using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OpenCV</a:t>
            </a:r>
            <a:r>
              <a:rPr lang="en-US" dirty="0"/>
              <a:t> to make the algorithm as accurate as possible. </a:t>
            </a:r>
            <a:r>
              <a:rPr lang="en-US" dirty="0" err="1"/>
              <a:t>Javascript</a:t>
            </a:r>
            <a:r>
              <a:rPr lang="en-US" dirty="0"/>
              <a:t> API helps in accessing webcam for real-time face mask detection. Since Google </a:t>
            </a:r>
            <a:r>
              <a:rPr lang="en-US" dirty="0" err="1"/>
              <a:t>Colab</a:t>
            </a:r>
            <a:r>
              <a:rPr lang="en-US" dirty="0"/>
              <a:t> runs on web browser it can't access local hardware like a camera without APIs. The proposed work contains three stages: (i) pre-processing, (ii) Training a CNN and (iii) Real-time classification. If anyone in the video stream is not wearing a protective mask a Red </a:t>
            </a:r>
            <a:r>
              <a:rPr lang="en-US" dirty="0" err="1"/>
              <a:t>coloured</a:t>
            </a:r>
            <a:r>
              <a:rPr lang="en-US" dirty="0"/>
              <a:t> rectangle is drawn around the face with a dialog entitled as NO MASK and a Green </a:t>
            </a:r>
            <a:r>
              <a:rPr lang="en-US" dirty="0" err="1"/>
              <a:t>coloured</a:t>
            </a:r>
            <a:r>
              <a:rPr lang="en-US" dirty="0"/>
              <a:t> rectangle is drawn around the face of a person wearing MASK.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CD416-E339-4CF3-B1BF-400D3505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8600"/>
            <a:ext cx="6589199" cy="129540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2D856-0FC2-46BA-896C-B7D1A5A2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43000"/>
            <a:ext cx="7315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dirty="0"/>
              <a:t>Real-time Facemask Detector using Deep Learning and Raspberry Pi, 2021 International Conference on Digital Age &amp; Technological Advances for Sustainable Development (ICDATA), 2021</a:t>
            </a:r>
          </a:p>
          <a:p>
            <a:r>
              <a:rPr lang="en-US" b="1" dirty="0" smtClean="0"/>
              <a:t>Author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pt-BR" dirty="0">
                <a:solidFill>
                  <a:schemeClr val="dk1"/>
                </a:solidFill>
              </a:rPr>
              <a:t>Ikram ben Abdel Ouahab, Lotfi Elaachak, Mohammed Bouhorma, Yasser A. Alluhaidan</a:t>
            </a:r>
            <a:endParaRPr lang="en-IN" dirty="0"/>
          </a:p>
          <a:p>
            <a:r>
              <a:rPr lang="en-US" b="1" dirty="0"/>
              <a:t>Description:</a:t>
            </a:r>
            <a:endParaRPr lang="en-IN" dirty="0"/>
          </a:p>
          <a:p>
            <a:r>
              <a:rPr lang="en-US" dirty="0"/>
              <a:t>Proposed is a facemask detector based on </a:t>
            </a:r>
            <a:r>
              <a:rPr lang="en-US" dirty="0" err="1"/>
              <a:t>IoT</a:t>
            </a:r>
            <a:r>
              <a:rPr lang="en-US" dirty="0"/>
              <a:t> embedded devices and deep learning algorithms. The proposed solution generates loud vocal alerts after detection disrespect of facemask wear in real-time for a fast reaction. To have the most efficient detector in real-time we tested the facemask detection model using various versions of the Raspberry Pi and NCS2. As a result, the facemask detector works perfectly on powerful devices, however its performance decrease in real time using less powerful devices such as an old version of the Raspberry 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99467-EBE1-460F-9232-2C0D8284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457200"/>
            <a:ext cx="6934200" cy="99060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6CF749-CAB5-46D9-A7A6-A7919BAC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600200"/>
            <a:ext cx="6820585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dirty="0"/>
              <a:t>Face mask detection using YOLOv3 and faster R-CNN models: COVID-19 environment, Multimedia Tools and Applications volume 80, pages 19753–19768, 2021</a:t>
            </a:r>
          </a:p>
          <a:p>
            <a:r>
              <a:rPr lang="en-US" b="1" dirty="0" smtClean="0"/>
              <a:t>Author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/>
              <a:t>Sunil Singh, </a:t>
            </a:r>
            <a:r>
              <a:rPr lang="en-US" dirty="0" err="1"/>
              <a:t>Umang</a:t>
            </a:r>
            <a:r>
              <a:rPr lang="en-US" dirty="0"/>
              <a:t> </a:t>
            </a:r>
            <a:r>
              <a:rPr lang="en-US" dirty="0" err="1"/>
              <a:t>Ahuja</a:t>
            </a:r>
            <a:r>
              <a:rPr lang="en-US" dirty="0"/>
              <a:t>, </a:t>
            </a:r>
            <a:r>
              <a:rPr lang="en-US" dirty="0" err="1"/>
              <a:t>Munish</a:t>
            </a:r>
            <a:r>
              <a:rPr lang="en-US" dirty="0"/>
              <a:t> Kumar, </a:t>
            </a:r>
            <a:r>
              <a:rPr lang="en-US" dirty="0" err="1"/>
              <a:t>Krishan</a:t>
            </a:r>
            <a:r>
              <a:rPr lang="en-US" dirty="0"/>
              <a:t> Kumar, Monika </a:t>
            </a:r>
            <a:r>
              <a:rPr lang="en-US" dirty="0" err="1"/>
              <a:t>Sachdeva</a:t>
            </a:r>
            <a:r>
              <a:rPr lang="en-US" dirty="0"/>
              <a:t> </a:t>
            </a:r>
          </a:p>
          <a:p>
            <a:r>
              <a:rPr lang="en-US" b="1" dirty="0" smtClean="0"/>
              <a:t>Description</a:t>
            </a:r>
            <a:r>
              <a:rPr lang="en-US" b="1" dirty="0"/>
              <a:t>:</a:t>
            </a:r>
            <a:endParaRPr lang="en-IN" dirty="0"/>
          </a:p>
          <a:p>
            <a:r>
              <a:rPr lang="en-US" dirty="0"/>
              <a:t>Proposed is an efficient real-time deep learning-based technique to automate the process of detecting masked faces, where each masked face is identified in real-time with the help of bounding boxes. Faster RCNN and YOLO v3. F-RCNN has better precision, but for applying this in real-world surveillance cameras, it would be preferred to use the model with YOLO algorithm as it performs single-shot detection and has a much higher frame rate than Faster-RCNN or any other state-of-the-art object detection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0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B7E79-3709-4F60-ABA7-EAFE28EC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1" y="457200"/>
            <a:ext cx="6858000" cy="99060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49D24-3135-4EA9-9CD9-FD209AD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efficient CNN model based on MobileNetV2 for Real-time Facemask Detection is presented.</a:t>
            </a:r>
          </a:p>
          <a:p>
            <a:r>
              <a:rPr lang="en-US" dirty="0"/>
              <a:t>The backbone of the </a:t>
            </a:r>
            <a:r>
              <a:rPr lang="en-US" dirty="0" err="1"/>
              <a:t>MobileNet</a:t>
            </a:r>
            <a:r>
              <a:rPr lang="en-US" dirty="0"/>
              <a:t> face detection architecture is </a:t>
            </a:r>
            <a:r>
              <a:rPr lang="en-US" dirty="0" err="1"/>
              <a:t>MobileNet</a:t>
            </a:r>
            <a:r>
              <a:rPr lang="en-US" dirty="0"/>
              <a:t>, with dense as the last layer. </a:t>
            </a:r>
          </a:p>
          <a:p>
            <a:r>
              <a:rPr lang="en-US" dirty="0"/>
              <a:t>The proposed approach achieved 99% accuracy in training and testing and can determine whether a mask is appropriately worn or not in real-time video streams. </a:t>
            </a:r>
          </a:p>
          <a:p>
            <a:r>
              <a:rPr lang="en-US" dirty="0">
                <a:solidFill>
                  <a:srgbClr val="000000"/>
                </a:solidFill>
              </a:rPr>
              <a:t>The advantages of this system are high accuracy, fast processing, high efficiency, and better performance. </a:t>
            </a:r>
          </a:p>
          <a:p>
            <a:r>
              <a:rPr lang="en-US" dirty="0"/>
              <a:t>As future work, further experiments will be conducted to evaluate the performances of the proposed solution. </a:t>
            </a:r>
          </a:p>
          <a:p>
            <a:r>
              <a:rPr lang="en-US" dirty="0"/>
              <a:t>In addition, we plan to implement the proposed solution in real-world surveillance cameras in public areas to check if people are following rules and wearing masks appropriately.</a:t>
            </a:r>
          </a:p>
          <a:p>
            <a:r>
              <a:rPr lang="en-US" dirty="0"/>
              <a:t>An alarm system can also be implemented to make a sound when someone without a mask enters the area or laser detectors that mark the individual who is not wearing a mask.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C4C53-0EF9-45E1-8A16-61BB3BE6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6858000" cy="2438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Jokerman" panose="04090605060D06020702" pitchFamily="82" charset="0"/>
              </a:rPr>
              <a:t>THANK YOU</a:t>
            </a:r>
            <a:endParaRPr lang="en-I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04800"/>
            <a:ext cx="7543800" cy="6248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35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Effective strategies to restrain the COVID-19 pandemic need high attention to mitigate negatively impacted communal health and global economy, with the brim-full horizon yet to unfold.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It is necessary to build a model that detects people with and without masks in real-time as it works as a simple precautionary measure to prevent the spread of the virus.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These models based on deep convolutional neural networks are widely being developed to improve the accuracy and performance of such detection systems.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input is obtained in real-time via a webcam. A “bounding box” that displays whether the user is wearing a mask or not is displayed as the output.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will be using CNN and Deep convolutional layers to efficiently. The existing systems for face mask detection have proved to be less accurate and less efficient. 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457200"/>
            <a:ext cx="7704667" cy="57150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dirty="0"/>
              <a:t>They are not very effective as the dataset available for detecting masks on human faces is relatively small leading to the hard training of the model.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We propose a model for face mask detection that leverages CNN to detect whether the user is wearing a face mask or not.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It is different from previously existing methods as it possesses a custom GUI.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After Image de-Colorization and contouring only, it creates a dataset, hence the dataset is very pure.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The advantages of this system are high accuracy, fast processing, high efficiency, and better performance.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</a:rPr>
              <a:t>If deployed correctly, this deep learning-based application helps in simplifying the work of frontline warriors and saving their lives.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</a:rPr>
              <a:t>The real-time applications of the proposed system are that it can be used in healthcare, at crowded places like airports, railway stations as well as multinational corporations with a workforce of more than 50 people.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010400" cy="62484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System: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Manual monitoring is in general hard to enforce because of the manpower needed to efficiently protect public spaces and ensure that individuals are wearing masks correctly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The current systems are based on a machine learning approach and are highly prone to errors.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Although face mask detection results achieved are promising, these traditional approaches are still far from being highly accurate and efficient.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existing systems are simple and effective but are extremely vulnerable to impact. </a:t>
            </a:r>
          </a:p>
          <a:p>
            <a:r>
              <a:rPr lang="en-US" dirty="0">
                <a:solidFill>
                  <a:srgbClr val="000000"/>
                </a:solidFill>
              </a:rPr>
              <a:t>Moreover, state-of-the-art methods can predict outputs pertaining to certain parts of the organ only while some severe conditions may go completely undetected. </a:t>
            </a:r>
            <a:endParaRPr lang="en-US" dirty="0"/>
          </a:p>
          <a:p>
            <a:r>
              <a:rPr lang="en-US" dirty="0"/>
              <a:t> This could lead practitioners to false assumptions and improper diagnosis and treatments provided to patients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8A2FC-43AF-4885-B1FE-152A0B04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624110"/>
            <a:ext cx="7010400" cy="128089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 Drawbacks: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DBF06-5552-44B4-AC6B-D5527FC8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52600"/>
            <a:ext cx="6591985" cy="4481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existing systems are also not robust in detecting face masks on a human face, as the characteristics of the diseases vary in terms of time due to changes in climate, geographical, and biological aspects.</a:t>
            </a:r>
          </a:p>
          <a:p>
            <a:r>
              <a:rPr lang="en-US" dirty="0"/>
              <a:t>Many of the current techniques are computer vision-based models, which are less accurate and efficient </a:t>
            </a:r>
          </a:p>
          <a:p>
            <a:r>
              <a:rPr lang="en-US" dirty="0"/>
              <a:t>The discussed limitations have been overcome to enhance the performance of face mask detection models successfully in the presented application.</a:t>
            </a:r>
          </a:p>
          <a:p>
            <a:r>
              <a:rPr lang="en-US" dirty="0"/>
              <a:t>The existing models cause unsatisfactory results &amp; excessive trouble to the general public and authorities.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9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383C8-AF7A-4F0F-8A41-4F9CE82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8600"/>
            <a:ext cx="6589199" cy="1143000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092BE-5B89-4899-9B30-79482358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239000" cy="5638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DL allows analyzing and interpreting massive volumes of data in a fast and accurate way.</a:t>
            </a:r>
          </a:p>
          <a:p>
            <a:r>
              <a:rPr lang="en-US" sz="2000" dirty="0"/>
              <a:t>We propose to use MobileNetV2 architecture to ensure accurate face-mask detection.</a:t>
            </a:r>
          </a:p>
          <a:p>
            <a:r>
              <a:rPr lang="en-US" sz="2000" dirty="0"/>
              <a:t>The proposed approach provides accurate detection of face mask-wearing and whether it is worn in an appropriate way or not in real-time.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The first stage is Pre-processing. Images in training dataset are subjected to Pre-processing to avoid false predictions and to enhance the quality of images.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Live capture of multimedia impressions is used for detailed analysis and predictions.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To do this, a complete dataset is created after Image de-Colorization and contouring, hence the dataset is very pure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4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381000"/>
            <a:ext cx="7704667" cy="56188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addition, the MobileNetV2 is used as a DL architecture for facemask detection. This approach has the advantage to be fast and suited to edge devices, and it provides excellent results for object detection.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has the advantage to be fast and suited to edge devices, and it provides excellent results for object detection.</a:t>
            </a:r>
          </a:p>
          <a:p>
            <a:endParaRPr lang="en-US" dirty="0"/>
          </a:p>
          <a:p>
            <a:r>
              <a:rPr lang="en-US" dirty="0"/>
              <a:t>The proposed approach achieved 99% accuracy in training and testing and can determine whether a mask is appropriately worn or not in real-time video streams</a:t>
            </a:r>
          </a:p>
          <a:p>
            <a:endParaRPr lang="en-US" dirty="0"/>
          </a:p>
          <a:p>
            <a:r>
              <a:rPr lang="en-US" dirty="0"/>
              <a:t>If deployed correctly, this deep learning technique helps in simplifying the work of frontline warriors and saving their lives.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program can also be linked to the entrance gates, allowing only those who are wearing masks to enter. It can also be used in shopping malls and universities.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26A6B-3086-4EA4-AA7B-7B00ABC5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7543800" cy="128089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 Advantages:</a:t>
            </a:r>
            <a:endParaRPr lang="en-IN" sz="3800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DC25E-2C93-4DAB-BAD2-BBE6950D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24000"/>
            <a:ext cx="6820585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novelty of this paper with regard to exiting works is proposing an efficient and accurate approach for real-time videos.</a:t>
            </a:r>
          </a:p>
          <a:p>
            <a:r>
              <a:rPr lang="en-US" sz="1800" dirty="0"/>
              <a:t>The proposed model works well against train data and test data further this model will provide better results for real-time data.</a:t>
            </a:r>
          </a:p>
          <a:p>
            <a:r>
              <a:rPr lang="en-US" sz="1800" dirty="0"/>
              <a:t>The application is beneficial for conditions where data has to be processed in a short time and results are required instantly. </a:t>
            </a:r>
          </a:p>
          <a:p>
            <a:r>
              <a:rPr lang="en-US" sz="1800" dirty="0"/>
              <a:t>The proposed device might be deployed in high-traffic areas to keep a close eye on people. </a:t>
            </a:r>
          </a:p>
          <a:p>
            <a:r>
              <a:rPr lang="en-US" sz="1800" dirty="0"/>
              <a:t>If we consider the cost estimation for implementing the project, it will be almost of no cost as most of the metropolitan cities already have cameras installed in public places. </a:t>
            </a:r>
          </a:p>
          <a:p>
            <a:r>
              <a:rPr lang="en-US" sz="1800" dirty="0"/>
              <a:t>The camera; which is the only main requirement of the proposed model is already available. </a:t>
            </a:r>
          </a:p>
          <a:p>
            <a:r>
              <a:rPr lang="en-US" sz="1800" dirty="0"/>
              <a:t>We propose to use MobileNetV2 architecture to ensure accurate face-mask detection, which has high accuracy.</a:t>
            </a:r>
          </a:p>
          <a:p>
            <a:r>
              <a:rPr lang="en-US" sz="1800" dirty="0"/>
              <a:t>A fast and cost-efficient and quick </a:t>
            </a:r>
            <a:r>
              <a:rPr lang="en-US" sz="1800" dirty="0" smtClean="0"/>
              <a:t>method</a:t>
            </a:r>
            <a:r>
              <a:rPr lang="en-US" sz="1800" dirty="0" smtClean="0"/>
              <a:t>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4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11D2-FDE2-4B86-ABE5-CDED703E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07E4F-FA68-4807-9B45-DAF09A15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52600"/>
            <a:ext cx="6591985" cy="4158622"/>
          </a:xfrm>
        </p:spPr>
        <p:txBody>
          <a:bodyPr/>
          <a:lstStyle/>
          <a:p>
            <a:r>
              <a:rPr lang="en-US" dirty="0"/>
              <a:t>GUI and Data Preprocessing</a:t>
            </a:r>
          </a:p>
          <a:p>
            <a:r>
              <a:rPr lang="en-US" dirty="0"/>
              <a:t>Training Neural Networks</a:t>
            </a:r>
          </a:p>
          <a:p>
            <a:r>
              <a:rPr lang="en-US" dirty="0"/>
              <a:t>Classification and Output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07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1701</TotalTime>
  <Words>1576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REAL TIME FACE MASK DETECTION </vt:lpstr>
      <vt:lpstr>PowerPoint Presentation</vt:lpstr>
      <vt:lpstr>PowerPoint Presentation</vt:lpstr>
      <vt:lpstr>PowerPoint Presentation</vt:lpstr>
      <vt:lpstr>Existing System Drawbacks:</vt:lpstr>
      <vt:lpstr>Proposed System:</vt:lpstr>
      <vt:lpstr>PowerPoint Presentation</vt:lpstr>
      <vt:lpstr>Proposed System Advantages:</vt:lpstr>
      <vt:lpstr>List Of Modules:</vt:lpstr>
      <vt:lpstr>System Architecture:</vt:lpstr>
      <vt:lpstr>Literature Survey(IEEE,Springer,science Direct):</vt:lpstr>
      <vt:lpstr>Literature Survey:</vt:lpstr>
      <vt:lpstr>Literature Survey:</vt:lpstr>
      <vt:lpstr>Conclusion: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human facial expression using CNN model</dc:title>
  <dc:creator>SPIRO71-COMMUNI</dc:creator>
  <cp:lastModifiedBy>Dell</cp:lastModifiedBy>
  <cp:revision>205</cp:revision>
  <dcterms:created xsi:type="dcterms:W3CDTF">2006-08-16T00:00:00Z</dcterms:created>
  <dcterms:modified xsi:type="dcterms:W3CDTF">2022-04-08T15:03:36Z</dcterms:modified>
</cp:coreProperties>
</file>