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bril Fatface" panose="020B0604020202020204" pitchFamily="2" charset="0"/>
      <p:regular r:id="rId11"/>
    </p:embeddedFont>
    <p:embeddedFont>
      <p:font typeface="Barlow Semi Condensed" panose="020B0604020202020204" pitchFamily="2" charset="0"/>
      <p:regular r:id="rId12"/>
      <p:bold r:id="rId13"/>
      <p:italic r:id="rId14"/>
      <p:boldItalic r:id="rId15"/>
    </p:embeddedFont>
    <p:embeddedFont>
      <p:font typeface="Bebas Neue" panose="020B060402020202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5" name="Google Shape;45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1" name="Google Shape;45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7" name="Google Shape;4517;ga7d29b217d_1_5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8" name="Google Shape;4518;ga7d29b217d_1_5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gdf832d46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7" name="Google Shape;4527;gdf832d46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3" name="Google Shape;4533;gdf832d46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4" name="Google Shape;4534;gdf832d46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0" name="Google Shape;4540;ga7d29b217d_1_5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1" name="Google Shape;4541;ga7d29b217d_1_5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gdf832d46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6" name="Google Shape;4566;gdf832d46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1" name="Google Shape;4571;gdf832d462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2" name="Google Shape;4572;gdf832d462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10" name="Google Shape;10;p2"/>
            <p:cNvSpPr/>
            <p:nvPr/>
          </p:nvSpPr>
          <p:spPr>
            <a:xfrm>
              <a:off x="-1030325" y="-997950"/>
              <a:ext cx="5829076" cy="438893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3522" y="401826"/>
              <a:ext cx="446621" cy="276358"/>
            </a:xfrm>
            <a:custGeom>
              <a:avLst/>
              <a:gdLst/>
              <a:ahLst/>
              <a:cxnLst/>
              <a:rect l="l" t="t" r="r" b="b"/>
              <a:pathLst>
                <a:path w="6988" h="4324" extrusionOk="0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765" y="3627554"/>
              <a:ext cx="598221" cy="385265"/>
            </a:xfrm>
            <a:custGeom>
              <a:avLst/>
              <a:gdLst/>
              <a:ahLst/>
              <a:cxnLst/>
              <a:rect l="l" t="t" r="r" b="b"/>
              <a:pathLst>
                <a:path w="9360" h="6028" extrusionOk="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67806" y="329153"/>
              <a:ext cx="165725" cy="157928"/>
            </a:xfrm>
            <a:custGeom>
              <a:avLst/>
              <a:gdLst/>
              <a:ahLst/>
              <a:cxnLst/>
              <a:rect l="l" t="t" r="r" b="b"/>
              <a:pathLst>
                <a:path w="2593" h="2471" extrusionOk="0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6937260" flipH="1">
              <a:off x="-978295" y="100484"/>
              <a:ext cx="2386906" cy="1168032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75225" y="-313537"/>
              <a:ext cx="3162367" cy="3221356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17925" y="4138550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80138" y="1692609"/>
              <a:ext cx="4770785" cy="4947666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288200" y="972250"/>
            <a:ext cx="4567500" cy="24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73050" y="35149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 rot="6937260" flipH="1">
            <a:off x="7718730" y="4135609"/>
            <a:ext cx="2386906" cy="1168032"/>
          </a:xfrm>
          <a:custGeom>
            <a:avLst/>
            <a:gdLst/>
            <a:ahLst/>
            <a:cxnLst/>
            <a:rect l="l" t="t" r="r" b="b"/>
            <a:pathLst>
              <a:path w="52815" h="25845" extrusionOk="0">
                <a:moveTo>
                  <a:pt x="16375" y="0"/>
                </a:moveTo>
                <a:cubicBezTo>
                  <a:pt x="11695" y="0"/>
                  <a:pt x="7254" y="3229"/>
                  <a:pt x="3763" y="6073"/>
                </a:cubicBezTo>
                <a:cubicBezTo>
                  <a:pt x="0" y="9142"/>
                  <a:pt x="168" y="13798"/>
                  <a:pt x="2552" y="17814"/>
                </a:cubicBezTo>
                <a:cubicBezTo>
                  <a:pt x="3929" y="20141"/>
                  <a:pt x="5671" y="22400"/>
                  <a:pt x="8128" y="23526"/>
                </a:cubicBezTo>
                <a:cubicBezTo>
                  <a:pt x="9637" y="24218"/>
                  <a:pt x="11314" y="24432"/>
                  <a:pt x="12962" y="24628"/>
                </a:cubicBezTo>
                <a:cubicBezTo>
                  <a:pt x="18541" y="25295"/>
                  <a:pt x="24190" y="25844"/>
                  <a:pt x="29805" y="25844"/>
                </a:cubicBezTo>
                <a:cubicBezTo>
                  <a:pt x="34398" y="25844"/>
                  <a:pt x="38968" y="25477"/>
                  <a:pt x="43460" y="24508"/>
                </a:cubicBezTo>
                <a:cubicBezTo>
                  <a:pt x="45588" y="24048"/>
                  <a:pt x="47733" y="23436"/>
                  <a:pt x="49518" y="22189"/>
                </a:cubicBezTo>
                <a:cubicBezTo>
                  <a:pt x="51304" y="20945"/>
                  <a:pt x="52692" y="18963"/>
                  <a:pt x="52739" y="16786"/>
                </a:cubicBezTo>
                <a:cubicBezTo>
                  <a:pt x="52814" y="13258"/>
                  <a:pt x="49505" y="10576"/>
                  <a:pt x="46204" y="9335"/>
                </a:cubicBezTo>
                <a:cubicBezTo>
                  <a:pt x="40195" y="7077"/>
                  <a:pt x="33327" y="7610"/>
                  <a:pt x="27545" y="4818"/>
                </a:cubicBezTo>
                <a:cubicBezTo>
                  <a:pt x="24511" y="3353"/>
                  <a:pt x="21856" y="999"/>
                  <a:pt x="18568" y="247"/>
                </a:cubicBezTo>
                <a:cubicBezTo>
                  <a:pt x="17833" y="78"/>
                  <a:pt x="17101" y="0"/>
                  <a:pt x="163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985265" y="1003879"/>
            <a:ext cx="598221" cy="385265"/>
          </a:xfrm>
          <a:custGeom>
            <a:avLst/>
            <a:gdLst/>
            <a:ahLst/>
            <a:cxnLst/>
            <a:rect l="l" t="t" r="r" b="b"/>
            <a:pathLst>
              <a:path w="9360" h="6028" extrusionOk="0">
                <a:moveTo>
                  <a:pt x="3928" y="0"/>
                </a:moveTo>
                <a:cubicBezTo>
                  <a:pt x="2889" y="0"/>
                  <a:pt x="1876" y="522"/>
                  <a:pt x="1241" y="1859"/>
                </a:cubicBezTo>
                <a:cubicBezTo>
                  <a:pt x="1" y="4475"/>
                  <a:pt x="1885" y="6028"/>
                  <a:pt x="4041" y="6028"/>
                </a:cubicBezTo>
                <a:cubicBezTo>
                  <a:pt x="4897" y="6028"/>
                  <a:pt x="5796" y="5783"/>
                  <a:pt x="6559" y="5263"/>
                </a:cubicBezTo>
                <a:cubicBezTo>
                  <a:pt x="9360" y="3352"/>
                  <a:pt x="6562" y="0"/>
                  <a:pt x="39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3" name="Google Shape;3003;p11"/>
          <p:cNvGrpSpPr/>
          <p:nvPr/>
        </p:nvGrpSpPr>
        <p:grpSpPr>
          <a:xfrm flipH="1">
            <a:off x="-117938" y="-614994"/>
            <a:ext cx="10370424" cy="5809075"/>
            <a:chOff x="-1031825" y="-527296"/>
            <a:chExt cx="10212135" cy="5720409"/>
          </a:xfrm>
        </p:grpSpPr>
        <p:sp>
          <p:nvSpPr>
            <p:cNvPr id="3004" name="Google Shape;3004;p11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1"/>
            <p:cNvSpPr/>
            <p:nvPr/>
          </p:nvSpPr>
          <p:spPr>
            <a:xfrm>
              <a:off x="-1031825" y="3319885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1"/>
            <p:cNvSpPr/>
            <p:nvPr/>
          </p:nvSpPr>
          <p:spPr>
            <a:xfrm rot="10800000">
              <a:off x="14" y="5"/>
              <a:ext cx="458638" cy="47254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1"/>
            <p:cNvSpPr/>
            <p:nvPr/>
          </p:nvSpPr>
          <p:spPr>
            <a:xfrm rot="10800000">
              <a:off x="9" y="13"/>
              <a:ext cx="719996" cy="685052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1"/>
            <p:cNvSpPr/>
            <p:nvPr/>
          </p:nvSpPr>
          <p:spPr>
            <a:xfrm rot="10800000">
              <a:off x="19" y="-3"/>
              <a:ext cx="173534" cy="274953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1"/>
            <p:cNvSpPr/>
            <p:nvPr/>
          </p:nvSpPr>
          <p:spPr>
            <a:xfrm flipH="1">
              <a:off x="8208900" y="3519906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1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1" name="Google Shape;3011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25413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2" name="Google Shape;3012;p11"/>
          <p:cNvSpPr txBox="1">
            <a:spLocks noGrp="1"/>
          </p:cNvSpPr>
          <p:nvPr>
            <p:ph type="subTitle" idx="1"/>
          </p:nvPr>
        </p:nvSpPr>
        <p:spPr>
          <a:xfrm>
            <a:off x="720000" y="3382363"/>
            <a:ext cx="77040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13"/>
          <p:cNvGrpSpPr/>
          <p:nvPr/>
        </p:nvGrpSpPr>
        <p:grpSpPr>
          <a:xfrm>
            <a:off x="-839422" y="-561370"/>
            <a:ext cx="10088220" cy="6803882"/>
            <a:chOff x="-839422" y="-561370"/>
            <a:chExt cx="10088220" cy="6803882"/>
          </a:xfrm>
        </p:grpSpPr>
        <p:sp>
          <p:nvSpPr>
            <p:cNvPr id="3016" name="Google Shape;3016;p13"/>
            <p:cNvSpPr/>
            <p:nvPr/>
          </p:nvSpPr>
          <p:spPr>
            <a:xfrm>
              <a:off x="6691973" y="-80655"/>
              <a:ext cx="2556825" cy="1562497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0" name="Google Shape;3020;p13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3021" name="Google Shape;3021;p13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22" name="Google Shape;3022;p13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3023" name="Google Shape;3023;p13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13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13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13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13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8" name="Google Shape;3028;p13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13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13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1" name="Google Shape;3031;p13"/>
            <p:cNvSpPr/>
            <p:nvPr/>
          </p:nvSpPr>
          <p:spPr>
            <a:xfrm>
              <a:off x="1648182" y="-561370"/>
              <a:ext cx="3103454" cy="1181681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032" name="Google Shape;3032;p1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33" name="Google Shape;3033;p13"/>
          <p:cNvSpPr txBox="1">
            <a:spLocks noGrp="1"/>
          </p:cNvSpPr>
          <p:nvPr>
            <p:ph type="subTitle" idx="1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spTree>
      <p:nvGrpSpPr>
        <p:cNvPr id="1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5" name="Google Shape;3035;p14"/>
          <p:cNvGrpSpPr/>
          <p:nvPr/>
        </p:nvGrpSpPr>
        <p:grpSpPr>
          <a:xfrm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36" name="Google Shape;3036;p14"/>
            <p:cNvSpPr/>
            <p:nvPr/>
          </p:nvSpPr>
          <p:spPr>
            <a:xfrm>
              <a:off x="-643575" y="39678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398100" y="-325300"/>
              <a:ext cx="1320375" cy="646125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575575" y="3629650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534075" y="3169300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3107125" y="4207200"/>
              <a:ext cx="695750" cy="588425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2923000" y="266525"/>
              <a:ext cx="184125" cy="134100"/>
            </a:xfrm>
            <a:custGeom>
              <a:avLst/>
              <a:gdLst/>
              <a:ahLst/>
              <a:cxnLst/>
              <a:rect l="l" t="t" r="r" b="b"/>
              <a:pathLst>
                <a:path w="7365" h="5364" extrusionOk="0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8138300" y="1377975"/>
              <a:ext cx="687600" cy="750475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5" name="Google Shape;3045;p14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46" name="Google Shape;3046;p14"/>
          <p:cNvSpPr txBox="1">
            <a:spLocks noGrp="1"/>
          </p:cNvSpPr>
          <p:nvPr>
            <p:ph type="subTitle" idx="1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8" name="Google Shape;3048;p15"/>
          <p:cNvGrpSpPr/>
          <p:nvPr/>
        </p:nvGrpSpPr>
        <p:grpSpPr>
          <a:xfrm>
            <a:off x="-1031825" y="-527296"/>
            <a:ext cx="10212135" cy="5741353"/>
            <a:chOff x="-1031825" y="-527296"/>
            <a:chExt cx="10212135" cy="5741353"/>
          </a:xfrm>
        </p:grpSpPr>
        <p:sp>
          <p:nvSpPr>
            <p:cNvPr id="3049" name="Google Shape;3049;p15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5"/>
            <p:cNvSpPr/>
            <p:nvPr/>
          </p:nvSpPr>
          <p:spPr>
            <a:xfrm>
              <a:off x="-1031825" y="3340830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5"/>
            <p:cNvSpPr/>
            <p:nvPr/>
          </p:nvSpPr>
          <p:spPr>
            <a:xfrm rot="10800000">
              <a:off x="14" y="5"/>
              <a:ext cx="458638" cy="47254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5"/>
            <p:cNvSpPr/>
            <p:nvPr/>
          </p:nvSpPr>
          <p:spPr>
            <a:xfrm rot="10800000">
              <a:off x="9" y="13"/>
              <a:ext cx="719996" cy="685052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5"/>
            <p:cNvSpPr/>
            <p:nvPr/>
          </p:nvSpPr>
          <p:spPr>
            <a:xfrm rot="10800000">
              <a:off x="19" y="-3"/>
              <a:ext cx="173534" cy="274953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5"/>
            <p:cNvSpPr/>
            <p:nvPr/>
          </p:nvSpPr>
          <p:spPr>
            <a:xfrm flipH="1">
              <a:off x="8208900" y="3540850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5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6" name="Google Shape;3056;p15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57" name="Google Shape;3057;p15"/>
          <p:cNvSpPr txBox="1">
            <a:spLocks noGrp="1"/>
          </p:cNvSpPr>
          <p:nvPr>
            <p:ph type="subTitle" idx="1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"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Google Shape;3059;p16"/>
          <p:cNvGrpSpPr/>
          <p:nvPr/>
        </p:nvGrpSpPr>
        <p:grpSpPr>
          <a:xfrm>
            <a:off x="-1014250" y="-924075"/>
            <a:ext cx="10856857" cy="6458501"/>
            <a:chOff x="-1014250" y="-924075"/>
            <a:chExt cx="10856857" cy="6458501"/>
          </a:xfrm>
        </p:grpSpPr>
        <p:sp>
          <p:nvSpPr>
            <p:cNvPr id="3060" name="Google Shape;3060;p16"/>
            <p:cNvSpPr/>
            <p:nvPr/>
          </p:nvSpPr>
          <p:spPr>
            <a:xfrm>
              <a:off x="5271325" y="-371200"/>
              <a:ext cx="1990597" cy="974098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6"/>
            <p:cNvSpPr/>
            <p:nvPr/>
          </p:nvSpPr>
          <p:spPr>
            <a:xfrm>
              <a:off x="7405925" y="4195270"/>
              <a:ext cx="965156" cy="81646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6"/>
            <p:cNvSpPr/>
            <p:nvPr/>
          </p:nvSpPr>
          <p:spPr>
            <a:xfrm>
              <a:off x="8321605" y="4201132"/>
              <a:ext cx="236872" cy="192701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6"/>
            <p:cNvSpPr/>
            <p:nvPr/>
          </p:nvSpPr>
          <p:spPr>
            <a:xfrm>
              <a:off x="575575" y="2541825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6"/>
            <p:cNvSpPr/>
            <p:nvPr/>
          </p:nvSpPr>
          <p:spPr>
            <a:xfrm>
              <a:off x="-880075" y="-924075"/>
              <a:ext cx="2573100" cy="2668500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6"/>
            <p:cNvSpPr/>
            <p:nvPr/>
          </p:nvSpPr>
          <p:spPr>
            <a:xfrm>
              <a:off x="534075" y="2081475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6"/>
            <p:cNvSpPr/>
            <p:nvPr/>
          </p:nvSpPr>
          <p:spPr>
            <a:xfrm rot="3192206" flipH="1">
              <a:off x="-1145304" y="3310873"/>
              <a:ext cx="3103577" cy="1226950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6"/>
            <p:cNvSpPr/>
            <p:nvPr/>
          </p:nvSpPr>
          <p:spPr>
            <a:xfrm>
              <a:off x="7988975" y="1814613"/>
              <a:ext cx="1853632" cy="2023131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6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9" name="Google Shape;3069;p16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70" name="Google Shape;3070;p16"/>
          <p:cNvSpPr txBox="1">
            <a:spLocks noGrp="1"/>
          </p:cNvSpPr>
          <p:nvPr>
            <p:ph type="subTitle" idx="1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" name="Google Shape;3072;p17"/>
          <p:cNvGrpSpPr/>
          <p:nvPr/>
        </p:nvGrpSpPr>
        <p:grpSpPr>
          <a:xfrm>
            <a:off x="-591264" y="-708544"/>
            <a:ext cx="9770788" cy="6375829"/>
            <a:chOff x="-591264" y="-708544"/>
            <a:chExt cx="9770788" cy="6375829"/>
          </a:xfrm>
        </p:grpSpPr>
        <p:sp>
          <p:nvSpPr>
            <p:cNvPr id="3073" name="Google Shape;3073;p17"/>
            <p:cNvSpPr/>
            <p:nvPr/>
          </p:nvSpPr>
          <p:spPr>
            <a:xfrm>
              <a:off x="6622698" y="-70880"/>
              <a:ext cx="2556825" cy="1562497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4" name="Google Shape;3074;p17"/>
            <p:cNvGrpSpPr/>
            <p:nvPr/>
          </p:nvGrpSpPr>
          <p:grpSpPr>
            <a:xfrm rot="-5400000" flipH="1">
              <a:off x="8278955" y="4257254"/>
              <a:ext cx="971343" cy="829790"/>
              <a:chOff x="4137500" y="3664900"/>
              <a:chExt cx="1361950" cy="1163475"/>
            </a:xfrm>
          </p:grpSpPr>
          <p:sp>
            <p:nvSpPr>
              <p:cNvPr id="3075" name="Google Shape;3075;p1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31062" extrusionOk="0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21868" extrusionOk="0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341" extrusionOk="0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avLst/>
                <a:gdLst/>
                <a:ahLst/>
                <a:cxnLst/>
                <a:rect l="l" t="t" r="r" b="b"/>
                <a:pathLst>
                  <a:path w="54478" h="46539" extrusionOk="0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9" name="Google Shape;3079;p17"/>
            <p:cNvSpPr/>
            <p:nvPr/>
          </p:nvSpPr>
          <p:spPr>
            <a:xfrm>
              <a:off x="417429" y="-708544"/>
              <a:ext cx="2423101" cy="942684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80" name="Google Shape;3080;p17"/>
            <p:cNvSpPr/>
            <p:nvPr/>
          </p:nvSpPr>
          <p:spPr>
            <a:xfrm>
              <a:off x="-236700" y="3471193"/>
              <a:ext cx="1686707" cy="1426578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 rot="4234437">
              <a:off x="-1048388" y="3386351"/>
              <a:ext cx="3103544" cy="1226937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331478" y="3872323"/>
              <a:ext cx="639139" cy="731179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83" name="Google Shape;3083;p17"/>
          <p:cNvSpPr txBox="1">
            <a:spLocks noGrp="1"/>
          </p:cNvSpPr>
          <p:nvPr>
            <p:ph type="title"/>
          </p:nvPr>
        </p:nvSpPr>
        <p:spPr>
          <a:xfrm>
            <a:off x="720000" y="1237075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4" name="Google Shape;3084;p17"/>
          <p:cNvSpPr txBox="1">
            <a:spLocks noGrp="1"/>
          </p:cNvSpPr>
          <p:nvPr>
            <p:ph type="subTitle" idx="1"/>
          </p:nvPr>
        </p:nvSpPr>
        <p:spPr>
          <a:xfrm>
            <a:off x="720000" y="1758125"/>
            <a:ext cx="2480400" cy="108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5" name="Google Shape;3085;p17"/>
          <p:cNvSpPr txBox="1">
            <a:spLocks noGrp="1"/>
          </p:cNvSpPr>
          <p:nvPr>
            <p:ph type="title" idx="2"/>
          </p:nvPr>
        </p:nvSpPr>
        <p:spPr>
          <a:xfrm>
            <a:off x="3326700" y="1237075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6" name="Google Shape;3086;p17"/>
          <p:cNvSpPr txBox="1">
            <a:spLocks noGrp="1"/>
          </p:cNvSpPr>
          <p:nvPr>
            <p:ph type="subTitle" idx="3"/>
          </p:nvPr>
        </p:nvSpPr>
        <p:spPr>
          <a:xfrm>
            <a:off x="3326700" y="1758125"/>
            <a:ext cx="2480400" cy="108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7" name="Google Shape;3087;p17"/>
          <p:cNvSpPr txBox="1">
            <a:spLocks noGrp="1"/>
          </p:cNvSpPr>
          <p:nvPr>
            <p:ph type="title" idx="4"/>
          </p:nvPr>
        </p:nvSpPr>
        <p:spPr>
          <a:xfrm>
            <a:off x="5933400" y="1237075"/>
            <a:ext cx="24906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8" name="Google Shape;3088;p17"/>
          <p:cNvSpPr txBox="1">
            <a:spLocks noGrp="1"/>
          </p:cNvSpPr>
          <p:nvPr>
            <p:ph type="subTitle" idx="5"/>
          </p:nvPr>
        </p:nvSpPr>
        <p:spPr>
          <a:xfrm>
            <a:off x="5933400" y="1758125"/>
            <a:ext cx="2490600" cy="108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9" name="Google Shape;3089;p17"/>
          <p:cNvSpPr txBox="1">
            <a:spLocks noGrp="1"/>
          </p:cNvSpPr>
          <p:nvPr>
            <p:ph type="title" idx="6"/>
          </p:nvPr>
        </p:nvSpPr>
        <p:spPr>
          <a:xfrm>
            <a:off x="2028450" y="2969225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90" name="Google Shape;3090;p17"/>
          <p:cNvSpPr txBox="1">
            <a:spLocks noGrp="1"/>
          </p:cNvSpPr>
          <p:nvPr>
            <p:ph type="subTitle" idx="7"/>
          </p:nvPr>
        </p:nvSpPr>
        <p:spPr>
          <a:xfrm>
            <a:off x="2028450" y="3490275"/>
            <a:ext cx="2480400" cy="111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1" name="Google Shape;3091;p17"/>
          <p:cNvSpPr txBox="1">
            <a:spLocks noGrp="1"/>
          </p:cNvSpPr>
          <p:nvPr>
            <p:ph type="title" idx="8"/>
          </p:nvPr>
        </p:nvSpPr>
        <p:spPr>
          <a:xfrm>
            <a:off x="4635150" y="2969225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92" name="Google Shape;3092;p17"/>
          <p:cNvSpPr txBox="1">
            <a:spLocks noGrp="1"/>
          </p:cNvSpPr>
          <p:nvPr>
            <p:ph type="subTitle" idx="9"/>
          </p:nvPr>
        </p:nvSpPr>
        <p:spPr>
          <a:xfrm>
            <a:off x="4635150" y="3490275"/>
            <a:ext cx="2480400" cy="111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3" name="Google Shape;3093;p17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5" name="Google Shape;3095;p18"/>
          <p:cNvGrpSpPr/>
          <p:nvPr/>
        </p:nvGrpSpPr>
        <p:grpSpPr>
          <a:xfrm rot="10800000" flipH="1"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96" name="Google Shape;3096;p18"/>
            <p:cNvSpPr/>
            <p:nvPr/>
          </p:nvSpPr>
          <p:spPr>
            <a:xfrm>
              <a:off x="-643575" y="39678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8"/>
            <p:cNvSpPr/>
            <p:nvPr/>
          </p:nvSpPr>
          <p:spPr>
            <a:xfrm>
              <a:off x="1398100" y="-325300"/>
              <a:ext cx="1320375" cy="646125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8"/>
            <p:cNvSpPr/>
            <p:nvPr/>
          </p:nvSpPr>
          <p:spPr>
            <a:xfrm>
              <a:off x="575575" y="3629650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8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8"/>
            <p:cNvSpPr/>
            <p:nvPr/>
          </p:nvSpPr>
          <p:spPr>
            <a:xfrm>
              <a:off x="534075" y="3169300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8"/>
            <p:cNvSpPr/>
            <p:nvPr/>
          </p:nvSpPr>
          <p:spPr>
            <a:xfrm>
              <a:off x="3107125" y="4207200"/>
              <a:ext cx="695750" cy="588425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8"/>
            <p:cNvSpPr/>
            <p:nvPr/>
          </p:nvSpPr>
          <p:spPr>
            <a:xfrm>
              <a:off x="2923000" y="266525"/>
              <a:ext cx="184125" cy="134100"/>
            </a:xfrm>
            <a:custGeom>
              <a:avLst/>
              <a:gdLst/>
              <a:ahLst/>
              <a:cxnLst/>
              <a:rect l="l" t="t" r="r" b="b"/>
              <a:pathLst>
                <a:path w="7365" h="5364" extrusionOk="0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8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8"/>
            <p:cNvSpPr/>
            <p:nvPr/>
          </p:nvSpPr>
          <p:spPr>
            <a:xfrm>
              <a:off x="8138300" y="1377975"/>
              <a:ext cx="687600" cy="750475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5" name="Google Shape;3105;p18"/>
          <p:cNvSpPr txBox="1">
            <a:spLocks noGrp="1"/>
          </p:cNvSpPr>
          <p:nvPr>
            <p:ph type="title"/>
          </p:nvPr>
        </p:nvSpPr>
        <p:spPr>
          <a:xfrm>
            <a:off x="1949550" y="3378188"/>
            <a:ext cx="5244900" cy="531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06" name="Google Shape;3106;p18"/>
          <p:cNvSpPr txBox="1">
            <a:spLocks noGrp="1"/>
          </p:cNvSpPr>
          <p:nvPr>
            <p:ph type="subTitle" idx="1"/>
          </p:nvPr>
        </p:nvSpPr>
        <p:spPr>
          <a:xfrm>
            <a:off x="1949550" y="1929113"/>
            <a:ext cx="5244900" cy="13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BLANK_1_1_1_2_1"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8" name="Google Shape;3108;p19"/>
          <p:cNvGrpSpPr/>
          <p:nvPr/>
        </p:nvGrpSpPr>
        <p:grpSpPr>
          <a:xfrm>
            <a:off x="721259" y="1237050"/>
            <a:ext cx="3423900" cy="3366600"/>
            <a:chOff x="721259" y="1237050"/>
            <a:chExt cx="3423900" cy="3366600"/>
          </a:xfrm>
        </p:grpSpPr>
        <p:sp>
          <p:nvSpPr>
            <p:cNvPr id="3109" name="Google Shape;3109;p19"/>
            <p:cNvSpPr/>
            <p:nvPr/>
          </p:nvSpPr>
          <p:spPr>
            <a:xfrm>
              <a:off x="721259" y="1237050"/>
              <a:ext cx="3423900" cy="3366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0" name="Google Shape;3110;p19"/>
            <p:cNvGrpSpPr/>
            <p:nvPr/>
          </p:nvGrpSpPr>
          <p:grpSpPr>
            <a:xfrm>
              <a:off x="778065" y="1336985"/>
              <a:ext cx="3310253" cy="3166732"/>
              <a:chOff x="784740" y="1336985"/>
              <a:chExt cx="3310253" cy="3166732"/>
            </a:xfrm>
          </p:grpSpPr>
          <p:sp>
            <p:nvSpPr>
              <p:cNvPr id="3111" name="Google Shape;3111;p19"/>
              <p:cNvSpPr/>
              <p:nvPr/>
            </p:nvSpPr>
            <p:spPr>
              <a:xfrm>
                <a:off x="4068893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19"/>
              <p:cNvSpPr/>
              <p:nvPr/>
            </p:nvSpPr>
            <p:spPr>
              <a:xfrm>
                <a:off x="4068893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19"/>
              <p:cNvSpPr/>
              <p:nvPr/>
            </p:nvSpPr>
            <p:spPr>
              <a:xfrm>
                <a:off x="4068893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19"/>
              <p:cNvSpPr/>
              <p:nvPr/>
            </p:nvSpPr>
            <p:spPr>
              <a:xfrm>
                <a:off x="4068893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19"/>
              <p:cNvSpPr/>
              <p:nvPr/>
            </p:nvSpPr>
            <p:spPr>
              <a:xfrm>
                <a:off x="4068893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19"/>
              <p:cNvSpPr/>
              <p:nvPr/>
            </p:nvSpPr>
            <p:spPr>
              <a:xfrm>
                <a:off x="4068893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19"/>
              <p:cNvSpPr/>
              <p:nvPr/>
            </p:nvSpPr>
            <p:spPr>
              <a:xfrm>
                <a:off x="4068893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19"/>
              <p:cNvSpPr/>
              <p:nvPr/>
            </p:nvSpPr>
            <p:spPr>
              <a:xfrm>
                <a:off x="4068893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19"/>
              <p:cNvSpPr/>
              <p:nvPr/>
            </p:nvSpPr>
            <p:spPr>
              <a:xfrm>
                <a:off x="4068893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19"/>
              <p:cNvSpPr/>
              <p:nvPr/>
            </p:nvSpPr>
            <p:spPr>
              <a:xfrm>
                <a:off x="4068893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19"/>
              <p:cNvSpPr/>
              <p:nvPr/>
            </p:nvSpPr>
            <p:spPr>
              <a:xfrm>
                <a:off x="4068893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19"/>
              <p:cNvSpPr/>
              <p:nvPr/>
            </p:nvSpPr>
            <p:spPr>
              <a:xfrm>
                <a:off x="4068893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19"/>
              <p:cNvSpPr/>
              <p:nvPr/>
            </p:nvSpPr>
            <p:spPr>
              <a:xfrm>
                <a:off x="4068893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19"/>
              <p:cNvSpPr/>
              <p:nvPr/>
            </p:nvSpPr>
            <p:spPr>
              <a:xfrm>
                <a:off x="4068893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19"/>
              <p:cNvSpPr/>
              <p:nvPr/>
            </p:nvSpPr>
            <p:spPr>
              <a:xfrm>
                <a:off x="4068893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19"/>
              <p:cNvSpPr/>
              <p:nvPr/>
            </p:nvSpPr>
            <p:spPr>
              <a:xfrm>
                <a:off x="3980104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19"/>
              <p:cNvSpPr/>
              <p:nvPr/>
            </p:nvSpPr>
            <p:spPr>
              <a:xfrm>
                <a:off x="3980104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19"/>
              <p:cNvSpPr/>
              <p:nvPr/>
            </p:nvSpPr>
            <p:spPr>
              <a:xfrm>
                <a:off x="3980104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19"/>
              <p:cNvSpPr/>
              <p:nvPr/>
            </p:nvSpPr>
            <p:spPr>
              <a:xfrm>
                <a:off x="3980104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19"/>
              <p:cNvSpPr/>
              <p:nvPr/>
            </p:nvSpPr>
            <p:spPr>
              <a:xfrm>
                <a:off x="3980104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19"/>
              <p:cNvSpPr/>
              <p:nvPr/>
            </p:nvSpPr>
            <p:spPr>
              <a:xfrm>
                <a:off x="3980104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19"/>
              <p:cNvSpPr/>
              <p:nvPr/>
            </p:nvSpPr>
            <p:spPr>
              <a:xfrm>
                <a:off x="3980104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19"/>
              <p:cNvSpPr/>
              <p:nvPr/>
            </p:nvSpPr>
            <p:spPr>
              <a:xfrm>
                <a:off x="3980104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19"/>
              <p:cNvSpPr/>
              <p:nvPr/>
            </p:nvSpPr>
            <p:spPr>
              <a:xfrm>
                <a:off x="3980104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19"/>
              <p:cNvSpPr/>
              <p:nvPr/>
            </p:nvSpPr>
            <p:spPr>
              <a:xfrm>
                <a:off x="3980104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19"/>
              <p:cNvSpPr/>
              <p:nvPr/>
            </p:nvSpPr>
            <p:spPr>
              <a:xfrm>
                <a:off x="3980104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19"/>
              <p:cNvSpPr/>
              <p:nvPr/>
            </p:nvSpPr>
            <p:spPr>
              <a:xfrm>
                <a:off x="3980104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19"/>
              <p:cNvSpPr/>
              <p:nvPr/>
            </p:nvSpPr>
            <p:spPr>
              <a:xfrm>
                <a:off x="3980104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19"/>
              <p:cNvSpPr/>
              <p:nvPr/>
            </p:nvSpPr>
            <p:spPr>
              <a:xfrm>
                <a:off x="3980104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19"/>
              <p:cNvSpPr/>
              <p:nvPr/>
            </p:nvSpPr>
            <p:spPr>
              <a:xfrm>
                <a:off x="3980104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19"/>
              <p:cNvSpPr/>
              <p:nvPr/>
            </p:nvSpPr>
            <p:spPr>
              <a:xfrm>
                <a:off x="4068893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19"/>
              <p:cNvSpPr/>
              <p:nvPr/>
            </p:nvSpPr>
            <p:spPr>
              <a:xfrm>
                <a:off x="4068893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19"/>
              <p:cNvSpPr/>
              <p:nvPr/>
            </p:nvSpPr>
            <p:spPr>
              <a:xfrm>
                <a:off x="4068893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19"/>
              <p:cNvSpPr/>
              <p:nvPr/>
            </p:nvSpPr>
            <p:spPr>
              <a:xfrm>
                <a:off x="4068893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19"/>
              <p:cNvSpPr/>
              <p:nvPr/>
            </p:nvSpPr>
            <p:spPr>
              <a:xfrm>
                <a:off x="4068893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19"/>
              <p:cNvSpPr/>
              <p:nvPr/>
            </p:nvSpPr>
            <p:spPr>
              <a:xfrm>
                <a:off x="4068893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19"/>
              <p:cNvSpPr/>
              <p:nvPr/>
            </p:nvSpPr>
            <p:spPr>
              <a:xfrm>
                <a:off x="4068893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19"/>
              <p:cNvSpPr/>
              <p:nvPr/>
            </p:nvSpPr>
            <p:spPr>
              <a:xfrm>
                <a:off x="4068893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19"/>
              <p:cNvSpPr/>
              <p:nvPr/>
            </p:nvSpPr>
            <p:spPr>
              <a:xfrm>
                <a:off x="4068893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19"/>
              <p:cNvSpPr/>
              <p:nvPr/>
            </p:nvSpPr>
            <p:spPr>
              <a:xfrm>
                <a:off x="4068893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19"/>
              <p:cNvSpPr/>
              <p:nvPr/>
            </p:nvSpPr>
            <p:spPr>
              <a:xfrm>
                <a:off x="4068893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19"/>
              <p:cNvSpPr/>
              <p:nvPr/>
            </p:nvSpPr>
            <p:spPr>
              <a:xfrm>
                <a:off x="4068893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19"/>
              <p:cNvSpPr/>
              <p:nvPr/>
            </p:nvSpPr>
            <p:spPr>
              <a:xfrm>
                <a:off x="4068893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19"/>
              <p:cNvSpPr/>
              <p:nvPr/>
            </p:nvSpPr>
            <p:spPr>
              <a:xfrm>
                <a:off x="4068893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19"/>
              <p:cNvSpPr/>
              <p:nvPr/>
            </p:nvSpPr>
            <p:spPr>
              <a:xfrm>
                <a:off x="4068893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19"/>
              <p:cNvSpPr/>
              <p:nvPr/>
            </p:nvSpPr>
            <p:spPr>
              <a:xfrm>
                <a:off x="3980104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19"/>
              <p:cNvSpPr/>
              <p:nvPr/>
            </p:nvSpPr>
            <p:spPr>
              <a:xfrm>
                <a:off x="3980104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19"/>
              <p:cNvSpPr/>
              <p:nvPr/>
            </p:nvSpPr>
            <p:spPr>
              <a:xfrm>
                <a:off x="3980104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19"/>
              <p:cNvSpPr/>
              <p:nvPr/>
            </p:nvSpPr>
            <p:spPr>
              <a:xfrm>
                <a:off x="3980104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19"/>
              <p:cNvSpPr/>
              <p:nvPr/>
            </p:nvSpPr>
            <p:spPr>
              <a:xfrm>
                <a:off x="3980104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19"/>
              <p:cNvSpPr/>
              <p:nvPr/>
            </p:nvSpPr>
            <p:spPr>
              <a:xfrm>
                <a:off x="3980104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19"/>
              <p:cNvSpPr/>
              <p:nvPr/>
            </p:nvSpPr>
            <p:spPr>
              <a:xfrm>
                <a:off x="3980104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19"/>
              <p:cNvSpPr/>
              <p:nvPr/>
            </p:nvSpPr>
            <p:spPr>
              <a:xfrm>
                <a:off x="3980104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19"/>
              <p:cNvSpPr/>
              <p:nvPr/>
            </p:nvSpPr>
            <p:spPr>
              <a:xfrm>
                <a:off x="3980104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19"/>
              <p:cNvSpPr/>
              <p:nvPr/>
            </p:nvSpPr>
            <p:spPr>
              <a:xfrm>
                <a:off x="3980104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19"/>
              <p:cNvSpPr/>
              <p:nvPr/>
            </p:nvSpPr>
            <p:spPr>
              <a:xfrm>
                <a:off x="3980104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19"/>
              <p:cNvSpPr/>
              <p:nvPr/>
            </p:nvSpPr>
            <p:spPr>
              <a:xfrm>
                <a:off x="3980104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19"/>
              <p:cNvSpPr/>
              <p:nvPr/>
            </p:nvSpPr>
            <p:spPr>
              <a:xfrm>
                <a:off x="3980104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19"/>
              <p:cNvSpPr/>
              <p:nvPr/>
            </p:nvSpPr>
            <p:spPr>
              <a:xfrm>
                <a:off x="3980104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19"/>
              <p:cNvSpPr/>
              <p:nvPr/>
            </p:nvSpPr>
            <p:spPr>
              <a:xfrm>
                <a:off x="3980104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19"/>
              <p:cNvSpPr/>
              <p:nvPr/>
            </p:nvSpPr>
            <p:spPr>
              <a:xfrm>
                <a:off x="202775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19"/>
              <p:cNvSpPr/>
              <p:nvPr/>
            </p:nvSpPr>
            <p:spPr>
              <a:xfrm>
                <a:off x="21165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19"/>
              <p:cNvSpPr/>
              <p:nvPr/>
            </p:nvSpPr>
            <p:spPr>
              <a:xfrm>
                <a:off x="220532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19"/>
              <p:cNvSpPr/>
              <p:nvPr/>
            </p:nvSpPr>
            <p:spPr>
              <a:xfrm>
                <a:off x="229411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19"/>
              <p:cNvSpPr/>
              <p:nvPr/>
            </p:nvSpPr>
            <p:spPr>
              <a:xfrm>
                <a:off x="238290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19"/>
              <p:cNvSpPr/>
              <p:nvPr/>
            </p:nvSpPr>
            <p:spPr>
              <a:xfrm>
                <a:off x="24716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19"/>
              <p:cNvSpPr/>
              <p:nvPr/>
            </p:nvSpPr>
            <p:spPr>
              <a:xfrm>
                <a:off x="202775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19"/>
              <p:cNvSpPr/>
              <p:nvPr/>
            </p:nvSpPr>
            <p:spPr>
              <a:xfrm>
                <a:off x="21165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19"/>
              <p:cNvSpPr/>
              <p:nvPr/>
            </p:nvSpPr>
            <p:spPr>
              <a:xfrm>
                <a:off x="220532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19"/>
              <p:cNvSpPr/>
              <p:nvPr/>
            </p:nvSpPr>
            <p:spPr>
              <a:xfrm>
                <a:off x="229411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19"/>
              <p:cNvSpPr/>
              <p:nvPr/>
            </p:nvSpPr>
            <p:spPr>
              <a:xfrm>
                <a:off x="238290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19"/>
              <p:cNvSpPr/>
              <p:nvPr/>
            </p:nvSpPr>
            <p:spPr>
              <a:xfrm>
                <a:off x="24716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19"/>
              <p:cNvSpPr/>
              <p:nvPr/>
            </p:nvSpPr>
            <p:spPr>
              <a:xfrm>
                <a:off x="202775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19"/>
              <p:cNvSpPr/>
              <p:nvPr/>
            </p:nvSpPr>
            <p:spPr>
              <a:xfrm>
                <a:off x="21165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19"/>
              <p:cNvSpPr/>
              <p:nvPr/>
            </p:nvSpPr>
            <p:spPr>
              <a:xfrm>
                <a:off x="220532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19"/>
              <p:cNvSpPr/>
              <p:nvPr/>
            </p:nvSpPr>
            <p:spPr>
              <a:xfrm>
                <a:off x="229411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19"/>
              <p:cNvSpPr/>
              <p:nvPr/>
            </p:nvSpPr>
            <p:spPr>
              <a:xfrm>
                <a:off x="238290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19"/>
              <p:cNvSpPr/>
              <p:nvPr/>
            </p:nvSpPr>
            <p:spPr>
              <a:xfrm>
                <a:off x="24716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19"/>
              <p:cNvSpPr/>
              <p:nvPr/>
            </p:nvSpPr>
            <p:spPr>
              <a:xfrm>
                <a:off x="202775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19"/>
              <p:cNvSpPr/>
              <p:nvPr/>
            </p:nvSpPr>
            <p:spPr>
              <a:xfrm>
                <a:off x="21165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19"/>
              <p:cNvSpPr/>
              <p:nvPr/>
            </p:nvSpPr>
            <p:spPr>
              <a:xfrm>
                <a:off x="220532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19"/>
              <p:cNvSpPr/>
              <p:nvPr/>
            </p:nvSpPr>
            <p:spPr>
              <a:xfrm>
                <a:off x="229411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19"/>
              <p:cNvSpPr/>
              <p:nvPr/>
            </p:nvSpPr>
            <p:spPr>
              <a:xfrm>
                <a:off x="238290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19"/>
              <p:cNvSpPr/>
              <p:nvPr/>
            </p:nvSpPr>
            <p:spPr>
              <a:xfrm>
                <a:off x="24716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19"/>
              <p:cNvSpPr/>
              <p:nvPr/>
            </p:nvSpPr>
            <p:spPr>
              <a:xfrm>
                <a:off x="202775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19"/>
              <p:cNvSpPr/>
              <p:nvPr/>
            </p:nvSpPr>
            <p:spPr>
              <a:xfrm>
                <a:off x="21165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19"/>
              <p:cNvSpPr/>
              <p:nvPr/>
            </p:nvSpPr>
            <p:spPr>
              <a:xfrm>
                <a:off x="220532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19"/>
              <p:cNvSpPr/>
              <p:nvPr/>
            </p:nvSpPr>
            <p:spPr>
              <a:xfrm>
                <a:off x="229411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19"/>
              <p:cNvSpPr/>
              <p:nvPr/>
            </p:nvSpPr>
            <p:spPr>
              <a:xfrm>
                <a:off x="238290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19"/>
              <p:cNvSpPr/>
              <p:nvPr/>
            </p:nvSpPr>
            <p:spPr>
              <a:xfrm>
                <a:off x="24716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19"/>
              <p:cNvSpPr/>
              <p:nvPr/>
            </p:nvSpPr>
            <p:spPr>
              <a:xfrm>
                <a:off x="202775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19"/>
              <p:cNvSpPr/>
              <p:nvPr/>
            </p:nvSpPr>
            <p:spPr>
              <a:xfrm>
                <a:off x="21165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19"/>
              <p:cNvSpPr/>
              <p:nvPr/>
            </p:nvSpPr>
            <p:spPr>
              <a:xfrm>
                <a:off x="220532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19"/>
              <p:cNvSpPr/>
              <p:nvPr/>
            </p:nvSpPr>
            <p:spPr>
              <a:xfrm>
                <a:off x="229411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19"/>
              <p:cNvSpPr/>
              <p:nvPr/>
            </p:nvSpPr>
            <p:spPr>
              <a:xfrm>
                <a:off x="238290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19"/>
              <p:cNvSpPr/>
              <p:nvPr/>
            </p:nvSpPr>
            <p:spPr>
              <a:xfrm>
                <a:off x="24716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19"/>
              <p:cNvSpPr/>
              <p:nvPr/>
            </p:nvSpPr>
            <p:spPr>
              <a:xfrm>
                <a:off x="202775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19"/>
              <p:cNvSpPr/>
              <p:nvPr/>
            </p:nvSpPr>
            <p:spPr>
              <a:xfrm>
                <a:off x="21165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19"/>
              <p:cNvSpPr/>
              <p:nvPr/>
            </p:nvSpPr>
            <p:spPr>
              <a:xfrm>
                <a:off x="220532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19"/>
              <p:cNvSpPr/>
              <p:nvPr/>
            </p:nvSpPr>
            <p:spPr>
              <a:xfrm>
                <a:off x="229411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19"/>
              <p:cNvSpPr/>
              <p:nvPr/>
            </p:nvSpPr>
            <p:spPr>
              <a:xfrm>
                <a:off x="238290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19"/>
              <p:cNvSpPr/>
              <p:nvPr/>
            </p:nvSpPr>
            <p:spPr>
              <a:xfrm>
                <a:off x="24716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19"/>
              <p:cNvSpPr/>
              <p:nvPr/>
            </p:nvSpPr>
            <p:spPr>
              <a:xfrm>
                <a:off x="202775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19"/>
              <p:cNvSpPr/>
              <p:nvPr/>
            </p:nvSpPr>
            <p:spPr>
              <a:xfrm>
                <a:off x="21165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19"/>
              <p:cNvSpPr/>
              <p:nvPr/>
            </p:nvSpPr>
            <p:spPr>
              <a:xfrm>
                <a:off x="220532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19"/>
              <p:cNvSpPr/>
              <p:nvPr/>
            </p:nvSpPr>
            <p:spPr>
              <a:xfrm>
                <a:off x="229411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19"/>
              <p:cNvSpPr/>
              <p:nvPr/>
            </p:nvSpPr>
            <p:spPr>
              <a:xfrm>
                <a:off x="238290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19"/>
              <p:cNvSpPr/>
              <p:nvPr/>
            </p:nvSpPr>
            <p:spPr>
              <a:xfrm>
                <a:off x="24716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19"/>
              <p:cNvSpPr/>
              <p:nvPr/>
            </p:nvSpPr>
            <p:spPr>
              <a:xfrm>
                <a:off x="202775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19"/>
              <p:cNvSpPr/>
              <p:nvPr/>
            </p:nvSpPr>
            <p:spPr>
              <a:xfrm>
                <a:off x="21165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19"/>
              <p:cNvSpPr/>
              <p:nvPr/>
            </p:nvSpPr>
            <p:spPr>
              <a:xfrm>
                <a:off x="220532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19"/>
              <p:cNvSpPr/>
              <p:nvPr/>
            </p:nvSpPr>
            <p:spPr>
              <a:xfrm>
                <a:off x="229411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19"/>
              <p:cNvSpPr/>
              <p:nvPr/>
            </p:nvSpPr>
            <p:spPr>
              <a:xfrm>
                <a:off x="238290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19"/>
              <p:cNvSpPr/>
              <p:nvPr/>
            </p:nvSpPr>
            <p:spPr>
              <a:xfrm>
                <a:off x="24716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19"/>
              <p:cNvSpPr/>
              <p:nvPr/>
            </p:nvSpPr>
            <p:spPr>
              <a:xfrm>
                <a:off x="202775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19"/>
              <p:cNvSpPr/>
              <p:nvPr/>
            </p:nvSpPr>
            <p:spPr>
              <a:xfrm>
                <a:off x="21165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19"/>
              <p:cNvSpPr/>
              <p:nvPr/>
            </p:nvSpPr>
            <p:spPr>
              <a:xfrm>
                <a:off x="220532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19"/>
              <p:cNvSpPr/>
              <p:nvPr/>
            </p:nvSpPr>
            <p:spPr>
              <a:xfrm>
                <a:off x="229411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19"/>
              <p:cNvSpPr/>
              <p:nvPr/>
            </p:nvSpPr>
            <p:spPr>
              <a:xfrm>
                <a:off x="238290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19"/>
              <p:cNvSpPr/>
              <p:nvPr/>
            </p:nvSpPr>
            <p:spPr>
              <a:xfrm>
                <a:off x="24716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19"/>
              <p:cNvSpPr/>
              <p:nvPr/>
            </p:nvSpPr>
            <p:spPr>
              <a:xfrm>
                <a:off x="202775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19"/>
              <p:cNvSpPr/>
              <p:nvPr/>
            </p:nvSpPr>
            <p:spPr>
              <a:xfrm>
                <a:off x="21165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19"/>
              <p:cNvSpPr/>
              <p:nvPr/>
            </p:nvSpPr>
            <p:spPr>
              <a:xfrm>
                <a:off x="220532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19"/>
              <p:cNvSpPr/>
              <p:nvPr/>
            </p:nvSpPr>
            <p:spPr>
              <a:xfrm>
                <a:off x="229411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19"/>
              <p:cNvSpPr/>
              <p:nvPr/>
            </p:nvSpPr>
            <p:spPr>
              <a:xfrm>
                <a:off x="238290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19"/>
              <p:cNvSpPr/>
              <p:nvPr/>
            </p:nvSpPr>
            <p:spPr>
              <a:xfrm>
                <a:off x="24716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19"/>
              <p:cNvSpPr/>
              <p:nvPr/>
            </p:nvSpPr>
            <p:spPr>
              <a:xfrm>
                <a:off x="202775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19"/>
              <p:cNvSpPr/>
              <p:nvPr/>
            </p:nvSpPr>
            <p:spPr>
              <a:xfrm>
                <a:off x="21165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19"/>
              <p:cNvSpPr/>
              <p:nvPr/>
            </p:nvSpPr>
            <p:spPr>
              <a:xfrm>
                <a:off x="220532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19"/>
              <p:cNvSpPr/>
              <p:nvPr/>
            </p:nvSpPr>
            <p:spPr>
              <a:xfrm>
                <a:off x="229411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19"/>
              <p:cNvSpPr/>
              <p:nvPr/>
            </p:nvSpPr>
            <p:spPr>
              <a:xfrm>
                <a:off x="238290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19"/>
              <p:cNvSpPr/>
              <p:nvPr/>
            </p:nvSpPr>
            <p:spPr>
              <a:xfrm>
                <a:off x="24716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19"/>
              <p:cNvSpPr/>
              <p:nvPr/>
            </p:nvSpPr>
            <p:spPr>
              <a:xfrm>
                <a:off x="202775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19"/>
              <p:cNvSpPr/>
              <p:nvPr/>
            </p:nvSpPr>
            <p:spPr>
              <a:xfrm>
                <a:off x="21165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19"/>
              <p:cNvSpPr/>
              <p:nvPr/>
            </p:nvSpPr>
            <p:spPr>
              <a:xfrm>
                <a:off x="220532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19"/>
              <p:cNvSpPr/>
              <p:nvPr/>
            </p:nvSpPr>
            <p:spPr>
              <a:xfrm>
                <a:off x="229411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19"/>
              <p:cNvSpPr/>
              <p:nvPr/>
            </p:nvSpPr>
            <p:spPr>
              <a:xfrm>
                <a:off x="238290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19"/>
              <p:cNvSpPr/>
              <p:nvPr/>
            </p:nvSpPr>
            <p:spPr>
              <a:xfrm>
                <a:off x="24716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19"/>
              <p:cNvSpPr/>
              <p:nvPr/>
            </p:nvSpPr>
            <p:spPr>
              <a:xfrm>
                <a:off x="25604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19"/>
              <p:cNvSpPr/>
              <p:nvPr/>
            </p:nvSpPr>
            <p:spPr>
              <a:xfrm>
                <a:off x="25604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19"/>
              <p:cNvSpPr/>
              <p:nvPr/>
            </p:nvSpPr>
            <p:spPr>
              <a:xfrm>
                <a:off x="25604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19"/>
              <p:cNvSpPr/>
              <p:nvPr/>
            </p:nvSpPr>
            <p:spPr>
              <a:xfrm>
                <a:off x="25604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19"/>
              <p:cNvSpPr/>
              <p:nvPr/>
            </p:nvSpPr>
            <p:spPr>
              <a:xfrm>
                <a:off x="25604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19"/>
              <p:cNvSpPr/>
              <p:nvPr/>
            </p:nvSpPr>
            <p:spPr>
              <a:xfrm>
                <a:off x="25604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19"/>
              <p:cNvSpPr/>
              <p:nvPr/>
            </p:nvSpPr>
            <p:spPr>
              <a:xfrm>
                <a:off x="25604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19"/>
              <p:cNvSpPr/>
              <p:nvPr/>
            </p:nvSpPr>
            <p:spPr>
              <a:xfrm>
                <a:off x="25604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19"/>
              <p:cNvSpPr/>
              <p:nvPr/>
            </p:nvSpPr>
            <p:spPr>
              <a:xfrm>
                <a:off x="25604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19"/>
              <p:cNvSpPr/>
              <p:nvPr/>
            </p:nvSpPr>
            <p:spPr>
              <a:xfrm>
                <a:off x="25604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19"/>
              <p:cNvSpPr/>
              <p:nvPr/>
            </p:nvSpPr>
            <p:spPr>
              <a:xfrm>
                <a:off x="25604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19"/>
              <p:cNvSpPr/>
              <p:nvPr/>
            </p:nvSpPr>
            <p:spPr>
              <a:xfrm>
                <a:off x="25604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19"/>
              <p:cNvSpPr/>
              <p:nvPr/>
            </p:nvSpPr>
            <p:spPr>
              <a:xfrm>
                <a:off x="25604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19"/>
              <p:cNvSpPr/>
              <p:nvPr/>
            </p:nvSpPr>
            <p:spPr>
              <a:xfrm>
                <a:off x="264926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19"/>
              <p:cNvSpPr/>
              <p:nvPr/>
            </p:nvSpPr>
            <p:spPr>
              <a:xfrm>
                <a:off x="264926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19"/>
              <p:cNvSpPr/>
              <p:nvPr/>
            </p:nvSpPr>
            <p:spPr>
              <a:xfrm>
                <a:off x="264926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19"/>
              <p:cNvSpPr/>
              <p:nvPr/>
            </p:nvSpPr>
            <p:spPr>
              <a:xfrm>
                <a:off x="264926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19"/>
              <p:cNvSpPr/>
              <p:nvPr/>
            </p:nvSpPr>
            <p:spPr>
              <a:xfrm>
                <a:off x="264926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19"/>
              <p:cNvSpPr/>
              <p:nvPr/>
            </p:nvSpPr>
            <p:spPr>
              <a:xfrm>
                <a:off x="264926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19"/>
              <p:cNvSpPr/>
              <p:nvPr/>
            </p:nvSpPr>
            <p:spPr>
              <a:xfrm>
                <a:off x="264926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19"/>
              <p:cNvSpPr/>
              <p:nvPr/>
            </p:nvSpPr>
            <p:spPr>
              <a:xfrm>
                <a:off x="264926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19"/>
              <p:cNvSpPr/>
              <p:nvPr/>
            </p:nvSpPr>
            <p:spPr>
              <a:xfrm>
                <a:off x="264926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19"/>
              <p:cNvSpPr/>
              <p:nvPr/>
            </p:nvSpPr>
            <p:spPr>
              <a:xfrm>
                <a:off x="264926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19"/>
              <p:cNvSpPr/>
              <p:nvPr/>
            </p:nvSpPr>
            <p:spPr>
              <a:xfrm>
                <a:off x="264926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19"/>
              <p:cNvSpPr/>
              <p:nvPr/>
            </p:nvSpPr>
            <p:spPr>
              <a:xfrm>
                <a:off x="264926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19"/>
              <p:cNvSpPr/>
              <p:nvPr/>
            </p:nvSpPr>
            <p:spPr>
              <a:xfrm>
                <a:off x="264926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19"/>
              <p:cNvSpPr/>
              <p:nvPr/>
            </p:nvSpPr>
            <p:spPr>
              <a:xfrm>
                <a:off x="273805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19"/>
              <p:cNvSpPr/>
              <p:nvPr/>
            </p:nvSpPr>
            <p:spPr>
              <a:xfrm>
                <a:off x="273805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19"/>
              <p:cNvSpPr/>
              <p:nvPr/>
            </p:nvSpPr>
            <p:spPr>
              <a:xfrm>
                <a:off x="273805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19"/>
              <p:cNvSpPr/>
              <p:nvPr/>
            </p:nvSpPr>
            <p:spPr>
              <a:xfrm>
                <a:off x="273805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19"/>
              <p:cNvSpPr/>
              <p:nvPr/>
            </p:nvSpPr>
            <p:spPr>
              <a:xfrm>
                <a:off x="273805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19"/>
              <p:cNvSpPr/>
              <p:nvPr/>
            </p:nvSpPr>
            <p:spPr>
              <a:xfrm>
                <a:off x="273805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19"/>
              <p:cNvSpPr/>
              <p:nvPr/>
            </p:nvSpPr>
            <p:spPr>
              <a:xfrm>
                <a:off x="273805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19"/>
              <p:cNvSpPr/>
              <p:nvPr/>
            </p:nvSpPr>
            <p:spPr>
              <a:xfrm>
                <a:off x="273805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19"/>
              <p:cNvSpPr/>
              <p:nvPr/>
            </p:nvSpPr>
            <p:spPr>
              <a:xfrm>
                <a:off x="273805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19"/>
              <p:cNvSpPr/>
              <p:nvPr/>
            </p:nvSpPr>
            <p:spPr>
              <a:xfrm>
                <a:off x="273805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19"/>
              <p:cNvSpPr/>
              <p:nvPr/>
            </p:nvSpPr>
            <p:spPr>
              <a:xfrm>
                <a:off x="273805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19"/>
              <p:cNvSpPr/>
              <p:nvPr/>
            </p:nvSpPr>
            <p:spPr>
              <a:xfrm>
                <a:off x="273805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19"/>
              <p:cNvSpPr/>
              <p:nvPr/>
            </p:nvSpPr>
            <p:spPr>
              <a:xfrm>
                <a:off x="273805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19"/>
              <p:cNvSpPr/>
              <p:nvPr/>
            </p:nvSpPr>
            <p:spPr>
              <a:xfrm>
                <a:off x="28268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19"/>
              <p:cNvSpPr/>
              <p:nvPr/>
            </p:nvSpPr>
            <p:spPr>
              <a:xfrm>
                <a:off x="28268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19"/>
              <p:cNvSpPr/>
              <p:nvPr/>
            </p:nvSpPr>
            <p:spPr>
              <a:xfrm>
                <a:off x="28268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19"/>
              <p:cNvSpPr/>
              <p:nvPr/>
            </p:nvSpPr>
            <p:spPr>
              <a:xfrm>
                <a:off x="28268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19"/>
              <p:cNvSpPr/>
              <p:nvPr/>
            </p:nvSpPr>
            <p:spPr>
              <a:xfrm>
                <a:off x="28268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19"/>
              <p:cNvSpPr/>
              <p:nvPr/>
            </p:nvSpPr>
            <p:spPr>
              <a:xfrm>
                <a:off x="28268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19"/>
              <p:cNvSpPr/>
              <p:nvPr/>
            </p:nvSpPr>
            <p:spPr>
              <a:xfrm>
                <a:off x="28268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19"/>
              <p:cNvSpPr/>
              <p:nvPr/>
            </p:nvSpPr>
            <p:spPr>
              <a:xfrm>
                <a:off x="28268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19"/>
              <p:cNvSpPr/>
              <p:nvPr/>
            </p:nvSpPr>
            <p:spPr>
              <a:xfrm>
                <a:off x="28268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19"/>
              <p:cNvSpPr/>
              <p:nvPr/>
            </p:nvSpPr>
            <p:spPr>
              <a:xfrm>
                <a:off x="28268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19"/>
              <p:cNvSpPr/>
              <p:nvPr/>
            </p:nvSpPr>
            <p:spPr>
              <a:xfrm>
                <a:off x="28268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19"/>
              <p:cNvSpPr/>
              <p:nvPr/>
            </p:nvSpPr>
            <p:spPr>
              <a:xfrm>
                <a:off x="28268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19"/>
              <p:cNvSpPr/>
              <p:nvPr/>
            </p:nvSpPr>
            <p:spPr>
              <a:xfrm>
                <a:off x="28268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19"/>
              <p:cNvSpPr/>
              <p:nvPr/>
            </p:nvSpPr>
            <p:spPr>
              <a:xfrm>
                <a:off x="29156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19"/>
              <p:cNvSpPr/>
              <p:nvPr/>
            </p:nvSpPr>
            <p:spPr>
              <a:xfrm>
                <a:off x="29156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19"/>
              <p:cNvSpPr/>
              <p:nvPr/>
            </p:nvSpPr>
            <p:spPr>
              <a:xfrm>
                <a:off x="29156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19"/>
              <p:cNvSpPr/>
              <p:nvPr/>
            </p:nvSpPr>
            <p:spPr>
              <a:xfrm>
                <a:off x="29156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19"/>
              <p:cNvSpPr/>
              <p:nvPr/>
            </p:nvSpPr>
            <p:spPr>
              <a:xfrm>
                <a:off x="29156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19"/>
              <p:cNvSpPr/>
              <p:nvPr/>
            </p:nvSpPr>
            <p:spPr>
              <a:xfrm>
                <a:off x="29156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19"/>
              <p:cNvSpPr/>
              <p:nvPr/>
            </p:nvSpPr>
            <p:spPr>
              <a:xfrm>
                <a:off x="29156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19"/>
              <p:cNvSpPr/>
              <p:nvPr/>
            </p:nvSpPr>
            <p:spPr>
              <a:xfrm>
                <a:off x="29156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19"/>
              <p:cNvSpPr/>
              <p:nvPr/>
            </p:nvSpPr>
            <p:spPr>
              <a:xfrm>
                <a:off x="29156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19"/>
              <p:cNvSpPr/>
              <p:nvPr/>
            </p:nvSpPr>
            <p:spPr>
              <a:xfrm>
                <a:off x="29156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19"/>
              <p:cNvSpPr/>
              <p:nvPr/>
            </p:nvSpPr>
            <p:spPr>
              <a:xfrm>
                <a:off x="29156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9"/>
              <p:cNvSpPr/>
              <p:nvPr/>
            </p:nvSpPr>
            <p:spPr>
              <a:xfrm>
                <a:off x="29156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19"/>
              <p:cNvSpPr/>
              <p:nvPr/>
            </p:nvSpPr>
            <p:spPr>
              <a:xfrm>
                <a:off x="29156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19"/>
              <p:cNvSpPr/>
              <p:nvPr/>
            </p:nvSpPr>
            <p:spPr>
              <a:xfrm>
                <a:off x="300441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19"/>
              <p:cNvSpPr/>
              <p:nvPr/>
            </p:nvSpPr>
            <p:spPr>
              <a:xfrm>
                <a:off x="300441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9"/>
              <p:cNvSpPr/>
              <p:nvPr/>
            </p:nvSpPr>
            <p:spPr>
              <a:xfrm>
                <a:off x="300441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19"/>
              <p:cNvSpPr/>
              <p:nvPr/>
            </p:nvSpPr>
            <p:spPr>
              <a:xfrm>
                <a:off x="300441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19"/>
              <p:cNvSpPr/>
              <p:nvPr/>
            </p:nvSpPr>
            <p:spPr>
              <a:xfrm>
                <a:off x="300441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19"/>
              <p:cNvSpPr/>
              <p:nvPr/>
            </p:nvSpPr>
            <p:spPr>
              <a:xfrm>
                <a:off x="300441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19"/>
              <p:cNvSpPr/>
              <p:nvPr/>
            </p:nvSpPr>
            <p:spPr>
              <a:xfrm>
                <a:off x="300441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19"/>
              <p:cNvSpPr/>
              <p:nvPr/>
            </p:nvSpPr>
            <p:spPr>
              <a:xfrm>
                <a:off x="300441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19"/>
              <p:cNvSpPr/>
              <p:nvPr/>
            </p:nvSpPr>
            <p:spPr>
              <a:xfrm>
                <a:off x="300441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19"/>
              <p:cNvSpPr/>
              <p:nvPr/>
            </p:nvSpPr>
            <p:spPr>
              <a:xfrm>
                <a:off x="300441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19"/>
              <p:cNvSpPr/>
              <p:nvPr/>
            </p:nvSpPr>
            <p:spPr>
              <a:xfrm>
                <a:off x="300441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19"/>
              <p:cNvSpPr/>
              <p:nvPr/>
            </p:nvSpPr>
            <p:spPr>
              <a:xfrm>
                <a:off x="300441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19"/>
              <p:cNvSpPr/>
              <p:nvPr/>
            </p:nvSpPr>
            <p:spPr>
              <a:xfrm>
                <a:off x="300441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19"/>
              <p:cNvSpPr/>
              <p:nvPr/>
            </p:nvSpPr>
            <p:spPr>
              <a:xfrm>
                <a:off x="309320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19"/>
              <p:cNvSpPr/>
              <p:nvPr/>
            </p:nvSpPr>
            <p:spPr>
              <a:xfrm>
                <a:off x="309320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19"/>
              <p:cNvSpPr/>
              <p:nvPr/>
            </p:nvSpPr>
            <p:spPr>
              <a:xfrm>
                <a:off x="309320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19"/>
              <p:cNvSpPr/>
              <p:nvPr/>
            </p:nvSpPr>
            <p:spPr>
              <a:xfrm>
                <a:off x="309320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19"/>
              <p:cNvSpPr/>
              <p:nvPr/>
            </p:nvSpPr>
            <p:spPr>
              <a:xfrm>
                <a:off x="309320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19"/>
              <p:cNvSpPr/>
              <p:nvPr/>
            </p:nvSpPr>
            <p:spPr>
              <a:xfrm>
                <a:off x="309320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19"/>
              <p:cNvSpPr/>
              <p:nvPr/>
            </p:nvSpPr>
            <p:spPr>
              <a:xfrm>
                <a:off x="309320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19"/>
              <p:cNvSpPr/>
              <p:nvPr/>
            </p:nvSpPr>
            <p:spPr>
              <a:xfrm>
                <a:off x="309320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19"/>
              <p:cNvSpPr/>
              <p:nvPr/>
            </p:nvSpPr>
            <p:spPr>
              <a:xfrm>
                <a:off x="309320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19"/>
              <p:cNvSpPr/>
              <p:nvPr/>
            </p:nvSpPr>
            <p:spPr>
              <a:xfrm>
                <a:off x="309320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19"/>
              <p:cNvSpPr/>
              <p:nvPr/>
            </p:nvSpPr>
            <p:spPr>
              <a:xfrm>
                <a:off x="309320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19"/>
              <p:cNvSpPr/>
              <p:nvPr/>
            </p:nvSpPr>
            <p:spPr>
              <a:xfrm>
                <a:off x="309320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19"/>
              <p:cNvSpPr/>
              <p:nvPr/>
            </p:nvSpPr>
            <p:spPr>
              <a:xfrm>
                <a:off x="309320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19"/>
              <p:cNvSpPr/>
              <p:nvPr/>
            </p:nvSpPr>
            <p:spPr>
              <a:xfrm>
                <a:off x="318199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19"/>
              <p:cNvSpPr/>
              <p:nvPr/>
            </p:nvSpPr>
            <p:spPr>
              <a:xfrm>
                <a:off x="318199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19"/>
              <p:cNvSpPr/>
              <p:nvPr/>
            </p:nvSpPr>
            <p:spPr>
              <a:xfrm>
                <a:off x="318199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19"/>
              <p:cNvSpPr/>
              <p:nvPr/>
            </p:nvSpPr>
            <p:spPr>
              <a:xfrm>
                <a:off x="318199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19"/>
              <p:cNvSpPr/>
              <p:nvPr/>
            </p:nvSpPr>
            <p:spPr>
              <a:xfrm>
                <a:off x="318199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19"/>
              <p:cNvSpPr/>
              <p:nvPr/>
            </p:nvSpPr>
            <p:spPr>
              <a:xfrm>
                <a:off x="318199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19"/>
              <p:cNvSpPr/>
              <p:nvPr/>
            </p:nvSpPr>
            <p:spPr>
              <a:xfrm>
                <a:off x="318199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19"/>
              <p:cNvSpPr/>
              <p:nvPr/>
            </p:nvSpPr>
            <p:spPr>
              <a:xfrm>
                <a:off x="318199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19"/>
              <p:cNvSpPr/>
              <p:nvPr/>
            </p:nvSpPr>
            <p:spPr>
              <a:xfrm>
                <a:off x="318199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19"/>
              <p:cNvSpPr/>
              <p:nvPr/>
            </p:nvSpPr>
            <p:spPr>
              <a:xfrm>
                <a:off x="318199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19"/>
              <p:cNvSpPr/>
              <p:nvPr/>
            </p:nvSpPr>
            <p:spPr>
              <a:xfrm>
                <a:off x="318199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19"/>
              <p:cNvSpPr/>
              <p:nvPr/>
            </p:nvSpPr>
            <p:spPr>
              <a:xfrm>
                <a:off x="318199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19"/>
              <p:cNvSpPr/>
              <p:nvPr/>
            </p:nvSpPr>
            <p:spPr>
              <a:xfrm>
                <a:off x="318199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19"/>
              <p:cNvSpPr/>
              <p:nvPr/>
            </p:nvSpPr>
            <p:spPr>
              <a:xfrm>
                <a:off x="327078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19"/>
              <p:cNvSpPr/>
              <p:nvPr/>
            </p:nvSpPr>
            <p:spPr>
              <a:xfrm>
                <a:off x="327078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19"/>
              <p:cNvSpPr/>
              <p:nvPr/>
            </p:nvSpPr>
            <p:spPr>
              <a:xfrm>
                <a:off x="327078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19"/>
              <p:cNvSpPr/>
              <p:nvPr/>
            </p:nvSpPr>
            <p:spPr>
              <a:xfrm>
                <a:off x="327078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19"/>
              <p:cNvSpPr/>
              <p:nvPr/>
            </p:nvSpPr>
            <p:spPr>
              <a:xfrm>
                <a:off x="327078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19"/>
              <p:cNvSpPr/>
              <p:nvPr/>
            </p:nvSpPr>
            <p:spPr>
              <a:xfrm>
                <a:off x="327078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19"/>
              <p:cNvSpPr/>
              <p:nvPr/>
            </p:nvSpPr>
            <p:spPr>
              <a:xfrm>
                <a:off x="327078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19"/>
              <p:cNvSpPr/>
              <p:nvPr/>
            </p:nvSpPr>
            <p:spPr>
              <a:xfrm>
                <a:off x="327078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19"/>
              <p:cNvSpPr/>
              <p:nvPr/>
            </p:nvSpPr>
            <p:spPr>
              <a:xfrm>
                <a:off x="327078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19"/>
              <p:cNvSpPr/>
              <p:nvPr/>
            </p:nvSpPr>
            <p:spPr>
              <a:xfrm>
                <a:off x="327078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19"/>
              <p:cNvSpPr/>
              <p:nvPr/>
            </p:nvSpPr>
            <p:spPr>
              <a:xfrm>
                <a:off x="327078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19"/>
              <p:cNvSpPr/>
              <p:nvPr/>
            </p:nvSpPr>
            <p:spPr>
              <a:xfrm>
                <a:off x="327078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19"/>
              <p:cNvSpPr/>
              <p:nvPr/>
            </p:nvSpPr>
            <p:spPr>
              <a:xfrm>
                <a:off x="327078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19"/>
              <p:cNvSpPr/>
              <p:nvPr/>
            </p:nvSpPr>
            <p:spPr>
              <a:xfrm>
                <a:off x="335956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19"/>
              <p:cNvSpPr/>
              <p:nvPr/>
            </p:nvSpPr>
            <p:spPr>
              <a:xfrm>
                <a:off x="335956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19"/>
              <p:cNvSpPr/>
              <p:nvPr/>
            </p:nvSpPr>
            <p:spPr>
              <a:xfrm>
                <a:off x="335956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19"/>
              <p:cNvSpPr/>
              <p:nvPr/>
            </p:nvSpPr>
            <p:spPr>
              <a:xfrm>
                <a:off x="335956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19"/>
              <p:cNvSpPr/>
              <p:nvPr/>
            </p:nvSpPr>
            <p:spPr>
              <a:xfrm>
                <a:off x="335956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19"/>
              <p:cNvSpPr/>
              <p:nvPr/>
            </p:nvSpPr>
            <p:spPr>
              <a:xfrm>
                <a:off x="335956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19"/>
              <p:cNvSpPr/>
              <p:nvPr/>
            </p:nvSpPr>
            <p:spPr>
              <a:xfrm>
                <a:off x="335956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19"/>
              <p:cNvSpPr/>
              <p:nvPr/>
            </p:nvSpPr>
            <p:spPr>
              <a:xfrm>
                <a:off x="335956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19"/>
              <p:cNvSpPr/>
              <p:nvPr/>
            </p:nvSpPr>
            <p:spPr>
              <a:xfrm>
                <a:off x="335956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19"/>
              <p:cNvSpPr/>
              <p:nvPr/>
            </p:nvSpPr>
            <p:spPr>
              <a:xfrm>
                <a:off x="335956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19"/>
              <p:cNvSpPr/>
              <p:nvPr/>
            </p:nvSpPr>
            <p:spPr>
              <a:xfrm>
                <a:off x="335956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19"/>
              <p:cNvSpPr/>
              <p:nvPr/>
            </p:nvSpPr>
            <p:spPr>
              <a:xfrm>
                <a:off x="335956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19"/>
              <p:cNvSpPr/>
              <p:nvPr/>
            </p:nvSpPr>
            <p:spPr>
              <a:xfrm>
                <a:off x="335956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19"/>
              <p:cNvSpPr/>
              <p:nvPr/>
            </p:nvSpPr>
            <p:spPr>
              <a:xfrm>
                <a:off x="344835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19"/>
              <p:cNvSpPr/>
              <p:nvPr/>
            </p:nvSpPr>
            <p:spPr>
              <a:xfrm>
                <a:off x="344835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19"/>
              <p:cNvSpPr/>
              <p:nvPr/>
            </p:nvSpPr>
            <p:spPr>
              <a:xfrm>
                <a:off x="344835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19"/>
              <p:cNvSpPr/>
              <p:nvPr/>
            </p:nvSpPr>
            <p:spPr>
              <a:xfrm>
                <a:off x="344835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19"/>
              <p:cNvSpPr/>
              <p:nvPr/>
            </p:nvSpPr>
            <p:spPr>
              <a:xfrm>
                <a:off x="344835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19"/>
              <p:cNvSpPr/>
              <p:nvPr/>
            </p:nvSpPr>
            <p:spPr>
              <a:xfrm>
                <a:off x="344835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19"/>
              <p:cNvSpPr/>
              <p:nvPr/>
            </p:nvSpPr>
            <p:spPr>
              <a:xfrm>
                <a:off x="344835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19"/>
              <p:cNvSpPr/>
              <p:nvPr/>
            </p:nvSpPr>
            <p:spPr>
              <a:xfrm>
                <a:off x="344835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19"/>
              <p:cNvSpPr/>
              <p:nvPr/>
            </p:nvSpPr>
            <p:spPr>
              <a:xfrm>
                <a:off x="344835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19"/>
              <p:cNvSpPr/>
              <p:nvPr/>
            </p:nvSpPr>
            <p:spPr>
              <a:xfrm>
                <a:off x="344835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19"/>
              <p:cNvSpPr/>
              <p:nvPr/>
            </p:nvSpPr>
            <p:spPr>
              <a:xfrm>
                <a:off x="344835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19"/>
              <p:cNvSpPr/>
              <p:nvPr/>
            </p:nvSpPr>
            <p:spPr>
              <a:xfrm>
                <a:off x="344835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19"/>
              <p:cNvSpPr/>
              <p:nvPr/>
            </p:nvSpPr>
            <p:spPr>
              <a:xfrm>
                <a:off x="344835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19"/>
              <p:cNvSpPr/>
              <p:nvPr/>
            </p:nvSpPr>
            <p:spPr>
              <a:xfrm>
                <a:off x="353714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19"/>
              <p:cNvSpPr/>
              <p:nvPr/>
            </p:nvSpPr>
            <p:spPr>
              <a:xfrm>
                <a:off x="353714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19"/>
              <p:cNvSpPr/>
              <p:nvPr/>
            </p:nvSpPr>
            <p:spPr>
              <a:xfrm>
                <a:off x="353714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19"/>
              <p:cNvSpPr/>
              <p:nvPr/>
            </p:nvSpPr>
            <p:spPr>
              <a:xfrm>
                <a:off x="353714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19"/>
              <p:cNvSpPr/>
              <p:nvPr/>
            </p:nvSpPr>
            <p:spPr>
              <a:xfrm>
                <a:off x="353714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19"/>
              <p:cNvSpPr/>
              <p:nvPr/>
            </p:nvSpPr>
            <p:spPr>
              <a:xfrm>
                <a:off x="353714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19"/>
              <p:cNvSpPr/>
              <p:nvPr/>
            </p:nvSpPr>
            <p:spPr>
              <a:xfrm>
                <a:off x="353714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19"/>
              <p:cNvSpPr/>
              <p:nvPr/>
            </p:nvSpPr>
            <p:spPr>
              <a:xfrm>
                <a:off x="353714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19"/>
              <p:cNvSpPr/>
              <p:nvPr/>
            </p:nvSpPr>
            <p:spPr>
              <a:xfrm>
                <a:off x="353714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19"/>
              <p:cNvSpPr/>
              <p:nvPr/>
            </p:nvSpPr>
            <p:spPr>
              <a:xfrm>
                <a:off x="353714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19"/>
              <p:cNvSpPr/>
              <p:nvPr/>
            </p:nvSpPr>
            <p:spPr>
              <a:xfrm>
                <a:off x="353714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19"/>
              <p:cNvSpPr/>
              <p:nvPr/>
            </p:nvSpPr>
            <p:spPr>
              <a:xfrm>
                <a:off x="353714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19"/>
              <p:cNvSpPr/>
              <p:nvPr/>
            </p:nvSpPr>
            <p:spPr>
              <a:xfrm>
                <a:off x="353714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19"/>
              <p:cNvSpPr/>
              <p:nvPr/>
            </p:nvSpPr>
            <p:spPr>
              <a:xfrm>
                <a:off x="362593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19"/>
              <p:cNvSpPr/>
              <p:nvPr/>
            </p:nvSpPr>
            <p:spPr>
              <a:xfrm>
                <a:off x="362593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19"/>
              <p:cNvSpPr/>
              <p:nvPr/>
            </p:nvSpPr>
            <p:spPr>
              <a:xfrm>
                <a:off x="362593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19"/>
              <p:cNvSpPr/>
              <p:nvPr/>
            </p:nvSpPr>
            <p:spPr>
              <a:xfrm>
                <a:off x="362593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19"/>
              <p:cNvSpPr/>
              <p:nvPr/>
            </p:nvSpPr>
            <p:spPr>
              <a:xfrm>
                <a:off x="362593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19"/>
              <p:cNvSpPr/>
              <p:nvPr/>
            </p:nvSpPr>
            <p:spPr>
              <a:xfrm>
                <a:off x="362593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19"/>
              <p:cNvSpPr/>
              <p:nvPr/>
            </p:nvSpPr>
            <p:spPr>
              <a:xfrm>
                <a:off x="362593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19"/>
              <p:cNvSpPr/>
              <p:nvPr/>
            </p:nvSpPr>
            <p:spPr>
              <a:xfrm>
                <a:off x="362593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19"/>
              <p:cNvSpPr/>
              <p:nvPr/>
            </p:nvSpPr>
            <p:spPr>
              <a:xfrm>
                <a:off x="362593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19"/>
              <p:cNvSpPr/>
              <p:nvPr/>
            </p:nvSpPr>
            <p:spPr>
              <a:xfrm>
                <a:off x="362593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19"/>
              <p:cNvSpPr/>
              <p:nvPr/>
            </p:nvSpPr>
            <p:spPr>
              <a:xfrm>
                <a:off x="362593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19"/>
              <p:cNvSpPr/>
              <p:nvPr/>
            </p:nvSpPr>
            <p:spPr>
              <a:xfrm>
                <a:off x="362593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19"/>
              <p:cNvSpPr/>
              <p:nvPr/>
            </p:nvSpPr>
            <p:spPr>
              <a:xfrm>
                <a:off x="362593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19"/>
              <p:cNvSpPr/>
              <p:nvPr/>
            </p:nvSpPr>
            <p:spPr>
              <a:xfrm>
                <a:off x="371472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19"/>
              <p:cNvSpPr/>
              <p:nvPr/>
            </p:nvSpPr>
            <p:spPr>
              <a:xfrm>
                <a:off x="371472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19"/>
              <p:cNvSpPr/>
              <p:nvPr/>
            </p:nvSpPr>
            <p:spPr>
              <a:xfrm>
                <a:off x="371472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19"/>
              <p:cNvSpPr/>
              <p:nvPr/>
            </p:nvSpPr>
            <p:spPr>
              <a:xfrm>
                <a:off x="371472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19"/>
              <p:cNvSpPr/>
              <p:nvPr/>
            </p:nvSpPr>
            <p:spPr>
              <a:xfrm>
                <a:off x="371472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19"/>
              <p:cNvSpPr/>
              <p:nvPr/>
            </p:nvSpPr>
            <p:spPr>
              <a:xfrm>
                <a:off x="371472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19"/>
              <p:cNvSpPr/>
              <p:nvPr/>
            </p:nvSpPr>
            <p:spPr>
              <a:xfrm>
                <a:off x="371472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19"/>
              <p:cNvSpPr/>
              <p:nvPr/>
            </p:nvSpPr>
            <p:spPr>
              <a:xfrm>
                <a:off x="371472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19"/>
              <p:cNvSpPr/>
              <p:nvPr/>
            </p:nvSpPr>
            <p:spPr>
              <a:xfrm>
                <a:off x="371472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19"/>
              <p:cNvSpPr/>
              <p:nvPr/>
            </p:nvSpPr>
            <p:spPr>
              <a:xfrm>
                <a:off x="371472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19"/>
              <p:cNvSpPr/>
              <p:nvPr/>
            </p:nvSpPr>
            <p:spPr>
              <a:xfrm>
                <a:off x="371472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19"/>
              <p:cNvSpPr/>
              <p:nvPr/>
            </p:nvSpPr>
            <p:spPr>
              <a:xfrm>
                <a:off x="371472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19"/>
              <p:cNvSpPr/>
              <p:nvPr/>
            </p:nvSpPr>
            <p:spPr>
              <a:xfrm>
                <a:off x="371472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19"/>
              <p:cNvSpPr/>
              <p:nvPr/>
            </p:nvSpPr>
            <p:spPr>
              <a:xfrm>
                <a:off x="380350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19"/>
              <p:cNvSpPr/>
              <p:nvPr/>
            </p:nvSpPr>
            <p:spPr>
              <a:xfrm>
                <a:off x="380350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19"/>
              <p:cNvSpPr/>
              <p:nvPr/>
            </p:nvSpPr>
            <p:spPr>
              <a:xfrm>
                <a:off x="380350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19"/>
              <p:cNvSpPr/>
              <p:nvPr/>
            </p:nvSpPr>
            <p:spPr>
              <a:xfrm>
                <a:off x="380350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19"/>
              <p:cNvSpPr/>
              <p:nvPr/>
            </p:nvSpPr>
            <p:spPr>
              <a:xfrm>
                <a:off x="380350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19"/>
              <p:cNvSpPr/>
              <p:nvPr/>
            </p:nvSpPr>
            <p:spPr>
              <a:xfrm>
                <a:off x="380350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19"/>
              <p:cNvSpPr/>
              <p:nvPr/>
            </p:nvSpPr>
            <p:spPr>
              <a:xfrm>
                <a:off x="380350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19"/>
              <p:cNvSpPr/>
              <p:nvPr/>
            </p:nvSpPr>
            <p:spPr>
              <a:xfrm>
                <a:off x="380350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19"/>
              <p:cNvSpPr/>
              <p:nvPr/>
            </p:nvSpPr>
            <p:spPr>
              <a:xfrm>
                <a:off x="380350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19"/>
              <p:cNvSpPr/>
              <p:nvPr/>
            </p:nvSpPr>
            <p:spPr>
              <a:xfrm>
                <a:off x="380350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19"/>
              <p:cNvSpPr/>
              <p:nvPr/>
            </p:nvSpPr>
            <p:spPr>
              <a:xfrm>
                <a:off x="380350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19"/>
              <p:cNvSpPr/>
              <p:nvPr/>
            </p:nvSpPr>
            <p:spPr>
              <a:xfrm>
                <a:off x="380350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19"/>
              <p:cNvSpPr/>
              <p:nvPr/>
            </p:nvSpPr>
            <p:spPr>
              <a:xfrm>
                <a:off x="380350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19"/>
              <p:cNvSpPr/>
              <p:nvPr/>
            </p:nvSpPr>
            <p:spPr>
              <a:xfrm>
                <a:off x="202775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19"/>
              <p:cNvSpPr/>
              <p:nvPr/>
            </p:nvSpPr>
            <p:spPr>
              <a:xfrm>
                <a:off x="21165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19"/>
              <p:cNvSpPr/>
              <p:nvPr/>
            </p:nvSpPr>
            <p:spPr>
              <a:xfrm>
                <a:off x="220532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19"/>
              <p:cNvSpPr/>
              <p:nvPr/>
            </p:nvSpPr>
            <p:spPr>
              <a:xfrm>
                <a:off x="229411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19"/>
              <p:cNvSpPr/>
              <p:nvPr/>
            </p:nvSpPr>
            <p:spPr>
              <a:xfrm>
                <a:off x="238290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19"/>
              <p:cNvSpPr/>
              <p:nvPr/>
            </p:nvSpPr>
            <p:spPr>
              <a:xfrm>
                <a:off x="24716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19"/>
              <p:cNvSpPr/>
              <p:nvPr/>
            </p:nvSpPr>
            <p:spPr>
              <a:xfrm>
                <a:off x="25604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19"/>
              <p:cNvSpPr/>
              <p:nvPr/>
            </p:nvSpPr>
            <p:spPr>
              <a:xfrm>
                <a:off x="264926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19"/>
              <p:cNvSpPr/>
              <p:nvPr/>
            </p:nvSpPr>
            <p:spPr>
              <a:xfrm>
                <a:off x="273805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19"/>
              <p:cNvSpPr/>
              <p:nvPr/>
            </p:nvSpPr>
            <p:spPr>
              <a:xfrm>
                <a:off x="28268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19"/>
              <p:cNvSpPr/>
              <p:nvPr/>
            </p:nvSpPr>
            <p:spPr>
              <a:xfrm>
                <a:off x="29156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19"/>
              <p:cNvSpPr/>
              <p:nvPr/>
            </p:nvSpPr>
            <p:spPr>
              <a:xfrm>
                <a:off x="300441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19"/>
              <p:cNvSpPr/>
              <p:nvPr/>
            </p:nvSpPr>
            <p:spPr>
              <a:xfrm>
                <a:off x="309320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19"/>
              <p:cNvSpPr/>
              <p:nvPr/>
            </p:nvSpPr>
            <p:spPr>
              <a:xfrm>
                <a:off x="318199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19"/>
              <p:cNvSpPr/>
              <p:nvPr/>
            </p:nvSpPr>
            <p:spPr>
              <a:xfrm>
                <a:off x="327078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19"/>
              <p:cNvSpPr/>
              <p:nvPr/>
            </p:nvSpPr>
            <p:spPr>
              <a:xfrm>
                <a:off x="335956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19"/>
              <p:cNvSpPr/>
              <p:nvPr/>
            </p:nvSpPr>
            <p:spPr>
              <a:xfrm>
                <a:off x="344835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19"/>
              <p:cNvSpPr/>
              <p:nvPr/>
            </p:nvSpPr>
            <p:spPr>
              <a:xfrm>
                <a:off x="353714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19"/>
              <p:cNvSpPr/>
              <p:nvPr/>
            </p:nvSpPr>
            <p:spPr>
              <a:xfrm>
                <a:off x="362593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19"/>
              <p:cNvSpPr/>
              <p:nvPr/>
            </p:nvSpPr>
            <p:spPr>
              <a:xfrm>
                <a:off x="371472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19"/>
              <p:cNvSpPr/>
              <p:nvPr/>
            </p:nvSpPr>
            <p:spPr>
              <a:xfrm>
                <a:off x="380350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19"/>
              <p:cNvSpPr/>
              <p:nvPr/>
            </p:nvSpPr>
            <p:spPr>
              <a:xfrm>
                <a:off x="202775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19"/>
              <p:cNvSpPr/>
              <p:nvPr/>
            </p:nvSpPr>
            <p:spPr>
              <a:xfrm>
                <a:off x="21165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19"/>
              <p:cNvSpPr/>
              <p:nvPr/>
            </p:nvSpPr>
            <p:spPr>
              <a:xfrm>
                <a:off x="220532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19"/>
              <p:cNvSpPr/>
              <p:nvPr/>
            </p:nvSpPr>
            <p:spPr>
              <a:xfrm>
                <a:off x="229411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19"/>
              <p:cNvSpPr/>
              <p:nvPr/>
            </p:nvSpPr>
            <p:spPr>
              <a:xfrm>
                <a:off x="238290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19"/>
              <p:cNvSpPr/>
              <p:nvPr/>
            </p:nvSpPr>
            <p:spPr>
              <a:xfrm>
                <a:off x="24716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19"/>
              <p:cNvSpPr/>
              <p:nvPr/>
            </p:nvSpPr>
            <p:spPr>
              <a:xfrm>
                <a:off x="25604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19"/>
              <p:cNvSpPr/>
              <p:nvPr/>
            </p:nvSpPr>
            <p:spPr>
              <a:xfrm>
                <a:off x="264926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19"/>
              <p:cNvSpPr/>
              <p:nvPr/>
            </p:nvSpPr>
            <p:spPr>
              <a:xfrm>
                <a:off x="273805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19"/>
              <p:cNvSpPr/>
              <p:nvPr/>
            </p:nvSpPr>
            <p:spPr>
              <a:xfrm>
                <a:off x="28268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19"/>
              <p:cNvSpPr/>
              <p:nvPr/>
            </p:nvSpPr>
            <p:spPr>
              <a:xfrm>
                <a:off x="29156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19"/>
              <p:cNvSpPr/>
              <p:nvPr/>
            </p:nvSpPr>
            <p:spPr>
              <a:xfrm>
                <a:off x="300441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19"/>
              <p:cNvSpPr/>
              <p:nvPr/>
            </p:nvSpPr>
            <p:spPr>
              <a:xfrm>
                <a:off x="309320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19"/>
              <p:cNvSpPr/>
              <p:nvPr/>
            </p:nvSpPr>
            <p:spPr>
              <a:xfrm>
                <a:off x="318199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19"/>
              <p:cNvSpPr/>
              <p:nvPr/>
            </p:nvSpPr>
            <p:spPr>
              <a:xfrm>
                <a:off x="327078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19"/>
              <p:cNvSpPr/>
              <p:nvPr/>
            </p:nvSpPr>
            <p:spPr>
              <a:xfrm>
                <a:off x="335956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19"/>
              <p:cNvSpPr/>
              <p:nvPr/>
            </p:nvSpPr>
            <p:spPr>
              <a:xfrm>
                <a:off x="344835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19"/>
              <p:cNvSpPr/>
              <p:nvPr/>
            </p:nvSpPr>
            <p:spPr>
              <a:xfrm>
                <a:off x="353714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19"/>
              <p:cNvSpPr/>
              <p:nvPr/>
            </p:nvSpPr>
            <p:spPr>
              <a:xfrm>
                <a:off x="362593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19"/>
              <p:cNvSpPr/>
              <p:nvPr/>
            </p:nvSpPr>
            <p:spPr>
              <a:xfrm>
                <a:off x="371472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19"/>
              <p:cNvSpPr/>
              <p:nvPr/>
            </p:nvSpPr>
            <p:spPr>
              <a:xfrm>
                <a:off x="380350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19"/>
              <p:cNvSpPr/>
              <p:nvPr/>
            </p:nvSpPr>
            <p:spPr>
              <a:xfrm>
                <a:off x="389579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19"/>
              <p:cNvSpPr/>
              <p:nvPr/>
            </p:nvSpPr>
            <p:spPr>
              <a:xfrm>
                <a:off x="389579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19"/>
              <p:cNvSpPr/>
              <p:nvPr/>
            </p:nvSpPr>
            <p:spPr>
              <a:xfrm>
                <a:off x="389579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19"/>
              <p:cNvSpPr/>
              <p:nvPr/>
            </p:nvSpPr>
            <p:spPr>
              <a:xfrm>
                <a:off x="389579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19"/>
              <p:cNvSpPr/>
              <p:nvPr/>
            </p:nvSpPr>
            <p:spPr>
              <a:xfrm>
                <a:off x="389579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19"/>
              <p:cNvSpPr/>
              <p:nvPr/>
            </p:nvSpPr>
            <p:spPr>
              <a:xfrm>
                <a:off x="389579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19"/>
              <p:cNvSpPr/>
              <p:nvPr/>
            </p:nvSpPr>
            <p:spPr>
              <a:xfrm>
                <a:off x="389579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19"/>
              <p:cNvSpPr/>
              <p:nvPr/>
            </p:nvSpPr>
            <p:spPr>
              <a:xfrm>
                <a:off x="389579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19"/>
              <p:cNvSpPr/>
              <p:nvPr/>
            </p:nvSpPr>
            <p:spPr>
              <a:xfrm>
                <a:off x="389579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19"/>
              <p:cNvSpPr/>
              <p:nvPr/>
            </p:nvSpPr>
            <p:spPr>
              <a:xfrm>
                <a:off x="389579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19"/>
              <p:cNvSpPr/>
              <p:nvPr/>
            </p:nvSpPr>
            <p:spPr>
              <a:xfrm>
                <a:off x="389579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19"/>
              <p:cNvSpPr/>
              <p:nvPr/>
            </p:nvSpPr>
            <p:spPr>
              <a:xfrm>
                <a:off x="389579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19"/>
              <p:cNvSpPr/>
              <p:nvPr/>
            </p:nvSpPr>
            <p:spPr>
              <a:xfrm>
                <a:off x="389579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19"/>
              <p:cNvSpPr/>
              <p:nvPr/>
            </p:nvSpPr>
            <p:spPr>
              <a:xfrm>
                <a:off x="389579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19"/>
              <p:cNvSpPr/>
              <p:nvPr/>
            </p:nvSpPr>
            <p:spPr>
              <a:xfrm>
                <a:off x="389579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19"/>
              <p:cNvSpPr/>
              <p:nvPr/>
            </p:nvSpPr>
            <p:spPr>
              <a:xfrm>
                <a:off x="193896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19"/>
              <p:cNvSpPr/>
              <p:nvPr/>
            </p:nvSpPr>
            <p:spPr>
              <a:xfrm>
                <a:off x="193896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19"/>
              <p:cNvSpPr/>
              <p:nvPr/>
            </p:nvSpPr>
            <p:spPr>
              <a:xfrm>
                <a:off x="193896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19"/>
              <p:cNvSpPr/>
              <p:nvPr/>
            </p:nvSpPr>
            <p:spPr>
              <a:xfrm>
                <a:off x="193896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19"/>
              <p:cNvSpPr/>
              <p:nvPr/>
            </p:nvSpPr>
            <p:spPr>
              <a:xfrm>
                <a:off x="193896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19"/>
              <p:cNvSpPr/>
              <p:nvPr/>
            </p:nvSpPr>
            <p:spPr>
              <a:xfrm>
                <a:off x="193896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19"/>
              <p:cNvSpPr/>
              <p:nvPr/>
            </p:nvSpPr>
            <p:spPr>
              <a:xfrm>
                <a:off x="193896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19"/>
              <p:cNvSpPr/>
              <p:nvPr/>
            </p:nvSpPr>
            <p:spPr>
              <a:xfrm>
                <a:off x="193896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19"/>
              <p:cNvSpPr/>
              <p:nvPr/>
            </p:nvSpPr>
            <p:spPr>
              <a:xfrm>
                <a:off x="193896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19"/>
              <p:cNvSpPr/>
              <p:nvPr/>
            </p:nvSpPr>
            <p:spPr>
              <a:xfrm>
                <a:off x="193896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19"/>
              <p:cNvSpPr/>
              <p:nvPr/>
            </p:nvSpPr>
            <p:spPr>
              <a:xfrm>
                <a:off x="193896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19"/>
              <p:cNvSpPr/>
              <p:nvPr/>
            </p:nvSpPr>
            <p:spPr>
              <a:xfrm>
                <a:off x="193896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19"/>
              <p:cNvSpPr/>
              <p:nvPr/>
            </p:nvSpPr>
            <p:spPr>
              <a:xfrm>
                <a:off x="193896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19"/>
              <p:cNvSpPr/>
              <p:nvPr/>
            </p:nvSpPr>
            <p:spPr>
              <a:xfrm>
                <a:off x="193896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19"/>
              <p:cNvSpPr/>
              <p:nvPr/>
            </p:nvSpPr>
            <p:spPr>
              <a:xfrm>
                <a:off x="193896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19"/>
              <p:cNvSpPr/>
              <p:nvPr/>
            </p:nvSpPr>
            <p:spPr>
              <a:xfrm>
                <a:off x="185017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19"/>
              <p:cNvSpPr/>
              <p:nvPr/>
            </p:nvSpPr>
            <p:spPr>
              <a:xfrm>
                <a:off x="185017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19"/>
              <p:cNvSpPr/>
              <p:nvPr/>
            </p:nvSpPr>
            <p:spPr>
              <a:xfrm>
                <a:off x="185017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19"/>
              <p:cNvSpPr/>
              <p:nvPr/>
            </p:nvSpPr>
            <p:spPr>
              <a:xfrm>
                <a:off x="185017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19"/>
              <p:cNvSpPr/>
              <p:nvPr/>
            </p:nvSpPr>
            <p:spPr>
              <a:xfrm>
                <a:off x="185017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19"/>
              <p:cNvSpPr/>
              <p:nvPr/>
            </p:nvSpPr>
            <p:spPr>
              <a:xfrm>
                <a:off x="185017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19"/>
              <p:cNvSpPr/>
              <p:nvPr/>
            </p:nvSpPr>
            <p:spPr>
              <a:xfrm>
                <a:off x="185017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19"/>
              <p:cNvSpPr/>
              <p:nvPr/>
            </p:nvSpPr>
            <p:spPr>
              <a:xfrm>
                <a:off x="185017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19"/>
              <p:cNvSpPr/>
              <p:nvPr/>
            </p:nvSpPr>
            <p:spPr>
              <a:xfrm>
                <a:off x="185017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19"/>
              <p:cNvSpPr/>
              <p:nvPr/>
            </p:nvSpPr>
            <p:spPr>
              <a:xfrm>
                <a:off x="185017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19"/>
              <p:cNvSpPr/>
              <p:nvPr/>
            </p:nvSpPr>
            <p:spPr>
              <a:xfrm>
                <a:off x="185017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19"/>
              <p:cNvSpPr/>
              <p:nvPr/>
            </p:nvSpPr>
            <p:spPr>
              <a:xfrm>
                <a:off x="185017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19"/>
              <p:cNvSpPr/>
              <p:nvPr/>
            </p:nvSpPr>
            <p:spPr>
              <a:xfrm>
                <a:off x="185017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19"/>
              <p:cNvSpPr/>
              <p:nvPr/>
            </p:nvSpPr>
            <p:spPr>
              <a:xfrm>
                <a:off x="185017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19"/>
              <p:cNvSpPr/>
              <p:nvPr/>
            </p:nvSpPr>
            <p:spPr>
              <a:xfrm>
                <a:off x="185017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19"/>
              <p:cNvSpPr/>
              <p:nvPr/>
            </p:nvSpPr>
            <p:spPr>
              <a:xfrm>
                <a:off x="176138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19"/>
              <p:cNvSpPr/>
              <p:nvPr/>
            </p:nvSpPr>
            <p:spPr>
              <a:xfrm>
                <a:off x="176138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19"/>
              <p:cNvSpPr/>
              <p:nvPr/>
            </p:nvSpPr>
            <p:spPr>
              <a:xfrm>
                <a:off x="176138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19"/>
              <p:cNvSpPr/>
              <p:nvPr/>
            </p:nvSpPr>
            <p:spPr>
              <a:xfrm>
                <a:off x="176138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19"/>
              <p:cNvSpPr/>
              <p:nvPr/>
            </p:nvSpPr>
            <p:spPr>
              <a:xfrm>
                <a:off x="176138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19"/>
              <p:cNvSpPr/>
              <p:nvPr/>
            </p:nvSpPr>
            <p:spPr>
              <a:xfrm>
                <a:off x="176138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19"/>
              <p:cNvSpPr/>
              <p:nvPr/>
            </p:nvSpPr>
            <p:spPr>
              <a:xfrm>
                <a:off x="176138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19"/>
              <p:cNvSpPr/>
              <p:nvPr/>
            </p:nvSpPr>
            <p:spPr>
              <a:xfrm>
                <a:off x="176138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19"/>
              <p:cNvSpPr/>
              <p:nvPr/>
            </p:nvSpPr>
            <p:spPr>
              <a:xfrm>
                <a:off x="176138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19"/>
              <p:cNvSpPr/>
              <p:nvPr/>
            </p:nvSpPr>
            <p:spPr>
              <a:xfrm>
                <a:off x="176138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19"/>
              <p:cNvSpPr/>
              <p:nvPr/>
            </p:nvSpPr>
            <p:spPr>
              <a:xfrm>
                <a:off x="176138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19"/>
              <p:cNvSpPr/>
              <p:nvPr/>
            </p:nvSpPr>
            <p:spPr>
              <a:xfrm>
                <a:off x="176138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19"/>
              <p:cNvSpPr/>
              <p:nvPr/>
            </p:nvSpPr>
            <p:spPr>
              <a:xfrm>
                <a:off x="176138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19"/>
              <p:cNvSpPr/>
              <p:nvPr/>
            </p:nvSpPr>
            <p:spPr>
              <a:xfrm>
                <a:off x="176138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19"/>
              <p:cNvSpPr/>
              <p:nvPr/>
            </p:nvSpPr>
            <p:spPr>
              <a:xfrm>
                <a:off x="176138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19"/>
              <p:cNvSpPr/>
              <p:nvPr/>
            </p:nvSpPr>
            <p:spPr>
              <a:xfrm>
                <a:off x="202775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19"/>
              <p:cNvSpPr/>
              <p:nvPr/>
            </p:nvSpPr>
            <p:spPr>
              <a:xfrm>
                <a:off x="21165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19"/>
              <p:cNvSpPr/>
              <p:nvPr/>
            </p:nvSpPr>
            <p:spPr>
              <a:xfrm>
                <a:off x="220532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19"/>
              <p:cNvSpPr/>
              <p:nvPr/>
            </p:nvSpPr>
            <p:spPr>
              <a:xfrm>
                <a:off x="229411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19"/>
              <p:cNvSpPr/>
              <p:nvPr/>
            </p:nvSpPr>
            <p:spPr>
              <a:xfrm>
                <a:off x="238290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19"/>
              <p:cNvSpPr/>
              <p:nvPr/>
            </p:nvSpPr>
            <p:spPr>
              <a:xfrm>
                <a:off x="24716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19"/>
              <p:cNvSpPr/>
              <p:nvPr/>
            </p:nvSpPr>
            <p:spPr>
              <a:xfrm>
                <a:off x="202775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19"/>
              <p:cNvSpPr/>
              <p:nvPr/>
            </p:nvSpPr>
            <p:spPr>
              <a:xfrm>
                <a:off x="21165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19"/>
              <p:cNvSpPr/>
              <p:nvPr/>
            </p:nvSpPr>
            <p:spPr>
              <a:xfrm>
                <a:off x="220532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19"/>
              <p:cNvSpPr/>
              <p:nvPr/>
            </p:nvSpPr>
            <p:spPr>
              <a:xfrm>
                <a:off x="229411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19"/>
              <p:cNvSpPr/>
              <p:nvPr/>
            </p:nvSpPr>
            <p:spPr>
              <a:xfrm>
                <a:off x="238290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19"/>
              <p:cNvSpPr/>
              <p:nvPr/>
            </p:nvSpPr>
            <p:spPr>
              <a:xfrm>
                <a:off x="24716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19"/>
              <p:cNvSpPr/>
              <p:nvPr/>
            </p:nvSpPr>
            <p:spPr>
              <a:xfrm>
                <a:off x="202775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19"/>
              <p:cNvSpPr/>
              <p:nvPr/>
            </p:nvSpPr>
            <p:spPr>
              <a:xfrm>
                <a:off x="21165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19"/>
              <p:cNvSpPr/>
              <p:nvPr/>
            </p:nvSpPr>
            <p:spPr>
              <a:xfrm>
                <a:off x="220532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19"/>
              <p:cNvSpPr/>
              <p:nvPr/>
            </p:nvSpPr>
            <p:spPr>
              <a:xfrm>
                <a:off x="229411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19"/>
              <p:cNvSpPr/>
              <p:nvPr/>
            </p:nvSpPr>
            <p:spPr>
              <a:xfrm>
                <a:off x="238290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19"/>
              <p:cNvSpPr/>
              <p:nvPr/>
            </p:nvSpPr>
            <p:spPr>
              <a:xfrm>
                <a:off x="24716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19"/>
              <p:cNvSpPr/>
              <p:nvPr/>
            </p:nvSpPr>
            <p:spPr>
              <a:xfrm>
                <a:off x="202775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19"/>
              <p:cNvSpPr/>
              <p:nvPr/>
            </p:nvSpPr>
            <p:spPr>
              <a:xfrm>
                <a:off x="21165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19"/>
              <p:cNvSpPr/>
              <p:nvPr/>
            </p:nvSpPr>
            <p:spPr>
              <a:xfrm>
                <a:off x="220532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19"/>
              <p:cNvSpPr/>
              <p:nvPr/>
            </p:nvSpPr>
            <p:spPr>
              <a:xfrm>
                <a:off x="229411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19"/>
              <p:cNvSpPr/>
              <p:nvPr/>
            </p:nvSpPr>
            <p:spPr>
              <a:xfrm>
                <a:off x="238290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19"/>
              <p:cNvSpPr/>
              <p:nvPr/>
            </p:nvSpPr>
            <p:spPr>
              <a:xfrm>
                <a:off x="24716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19"/>
              <p:cNvSpPr/>
              <p:nvPr/>
            </p:nvSpPr>
            <p:spPr>
              <a:xfrm>
                <a:off x="202775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19"/>
              <p:cNvSpPr/>
              <p:nvPr/>
            </p:nvSpPr>
            <p:spPr>
              <a:xfrm>
                <a:off x="21165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19"/>
              <p:cNvSpPr/>
              <p:nvPr/>
            </p:nvSpPr>
            <p:spPr>
              <a:xfrm>
                <a:off x="220532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19"/>
              <p:cNvSpPr/>
              <p:nvPr/>
            </p:nvSpPr>
            <p:spPr>
              <a:xfrm>
                <a:off x="229411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19"/>
              <p:cNvSpPr/>
              <p:nvPr/>
            </p:nvSpPr>
            <p:spPr>
              <a:xfrm>
                <a:off x="238290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19"/>
              <p:cNvSpPr/>
              <p:nvPr/>
            </p:nvSpPr>
            <p:spPr>
              <a:xfrm>
                <a:off x="24716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19"/>
              <p:cNvSpPr/>
              <p:nvPr/>
            </p:nvSpPr>
            <p:spPr>
              <a:xfrm>
                <a:off x="202775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19"/>
              <p:cNvSpPr/>
              <p:nvPr/>
            </p:nvSpPr>
            <p:spPr>
              <a:xfrm>
                <a:off x="21165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19"/>
              <p:cNvSpPr/>
              <p:nvPr/>
            </p:nvSpPr>
            <p:spPr>
              <a:xfrm>
                <a:off x="220532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19"/>
              <p:cNvSpPr/>
              <p:nvPr/>
            </p:nvSpPr>
            <p:spPr>
              <a:xfrm>
                <a:off x="229411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19"/>
              <p:cNvSpPr/>
              <p:nvPr/>
            </p:nvSpPr>
            <p:spPr>
              <a:xfrm>
                <a:off x="238290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19"/>
              <p:cNvSpPr/>
              <p:nvPr/>
            </p:nvSpPr>
            <p:spPr>
              <a:xfrm>
                <a:off x="24716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19"/>
              <p:cNvSpPr/>
              <p:nvPr/>
            </p:nvSpPr>
            <p:spPr>
              <a:xfrm>
                <a:off x="202775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19"/>
              <p:cNvSpPr/>
              <p:nvPr/>
            </p:nvSpPr>
            <p:spPr>
              <a:xfrm>
                <a:off x="21165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19"/>
              <p:cNvSpPr/>
              <p:nvPr/>
            </p:nvSpPr>
            <p:spPr>
              <a:xfrm>
                <a:off x="220532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19"/>
              <p:cNvSpPr/>
              <p:nvPr/>
            </p:nvSpPr>
            <p:spPr>
              <a:xfrm>
                <a:off x="229411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19"/>
              <p:cNvSpPr/>
              <p:nvPr/>
            </p:nvSpPr>
            <p:spPr>
              <a:xfrm>
                <a:off x="238290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19"/>
              <p:cNvSpPr/>
              <p:nvPr/>
            </p:nvSpPr>
            <p:spPr>
              <a:xfrm>
                <a:off x="24716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19"/>
              <p:cNvSpPr/>
              <p:nvPr/>
            </p:nvSpPr>
            <p:spPr>
              <a:xfrm>
                <a:off x="202775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19"/>
              <p:cNvSpPr/>
              <p:nvPr/>
            </p:nvSpPr>
            <p:spPr>
              <a:xfrm>
                <a:off x="21165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19"/>
              <p:cNvSpPr/>
              <p:nvPr/>
            </p:nvSpPr>
            <p:spPr>
              <a:xfrm>
                <a:off x="220532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19"/>
              <p:cNvSpPr/>
              <p:nvPr/>
            </p:nvSpPr>
            <p:spPr>
              <a:xfrm>
                <a:off x="229411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19"/>
              <p:cNvSpPr/>
              <p:nvPr/>
            </p:nvSpPr>
            <p:spPr>
              <a:xfrm>
                <a:off x="238290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19"/>
              <p:cNvSpPr/>
              <p:nvPr/>
            </p:nvSpPr>
            <p:spPr>
              <a:xfrm>
                <a:off x="24716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19"/>
              <p:cNvSpPr/>
              <p:nvPr/>
            </p:nvSpPr>
            <p:spPr>
              <a:xfrm>
                <a:off x="202775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19"/>
              <p:cNvSpPr/>
              <p:nvPr/>
            </p:nvSpPr>
            <p:spPr>
              <a:xfrm>
                <a:off x="21165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19"/>
              <p:cNvSpPr/>
              <p:nvPr/>
            </p:nvSpPr>
            <p:spPr>
              <a:xfrm>
                <a:off x="220532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19"/>
              <p:cNvSpPr/>
              <p:nvPr/>
            </p:nvSpPr>
            <p:spPr>
              <a:xfrm>
                <a:off x="229411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19"/>
              <p:cNvSpPr/>
              <p:nvPr/>
            </p:nvSpPr>
            <p:spPr>
              <a:xfrm>
                <a:off x="238290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19"/>
              <p:cNvSpPr/>
              <p:nvPr/>
            </p:nvSpPr>
            <p:spPr>
              <a:xfrm>
                <a:off x="24716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19"/>
              <p:cNvSpPr/>
              <p:nvPr/>
            </p:nvSpPr>
            <p:spPr>
              <a:xfrm>
                <a:off x="202775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19"/>
              <p:cNvSpPr/>
              <p:nvPr/>
            </p:nvSpPr>
            <p:spPr>
              <a:xfrm>
                <a:off x="21165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19"/>
              <p:cNvSpPr/>
              <p:nvPr/>
            </p:nvSpPr>
            <p:spPr>
              <a:xfrm>
                <a:off x="220532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19"/>
              <p:cNvSpPr/>
              <p:nvPr/>
            </p:nvSpPr>
            <p:spPr>
              <a:xfrm>
                <a:off x="229411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19"/>
              <p:cNvSpPr/>
              <p:nvPr/>
            </p:nvSpPr>
            <p:spPr>
              <a:xfrm>
                <a:off x="238290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19"/>
              <p:cNvSpPr/>
              <p:nvPr/>
            </p:nvSpPr>
            <p:spPr>
              <a:xfrm>
                <a:off x="24716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19"/>
              <p:cNvSpPr/>
              <p:nvPr/>
            </p:nvSpPr>
            <p:spPr>
              <a:xfrm>
                <a:off x="202775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19"/>
              <p:cNvSpPr/>
              <p:nvPr/>
            </p:nvSpPr>
            <p:spPr>
              <a:xfrm>
                <a:off x="21165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19"/>
              <p:cNvSpPr/>
              <p:nvPr/>
            </p:nvSpPr>
            <p:spPr>
              <a:xfrm>
                <a:off x="220532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19"/>
              <p:cNvSpPr/>
              <p:nvPr/>
            </p:nvSpPr>
            <p:spPr>
              <a:xfrm>
                <a:off x="229411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19"/>
              <p:cNvSpPr/>
              <p:nvPr/>
            </p:nvSpPr>
            <p:spPr>
              <a:xfrm>
                <a:off x="238290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19"/>
              <p:cNvSpPr/>
              <p:nvPr/>
            </p:nvSpPr>
            <p:spPr>
              <a:xfrm>
                <a:off x="24716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19"/>
              <p:cNvSpPr/>
              <p:nvPr/>
            </p:nvSpPr>
            <p:spPr>
              <a:xfrm>
                <a:off x="202775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19"/>
              <p:cNvSpPr/>
              <p:nvPr/>
            </p:nvSpPr>
            <p:spPr>
              <a:xfrm>
                <a:off x="21165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19"/>
              <p:cNvSpPr/>
              <p:nvPr/>
            </p:nvSpPr>
            <p:spPr>
              <a:xfrm>
                <a:off x="220532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19"/>
              <p:cNvSpPr/>
              <p:nvPr/>
            </p:nvSpPr>
            <p:spPr>
              <a:xfrm>
                <a:off x="229411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19"/>
              <p:cNvSpPr/>
              <p:nvPr/>
            </p:nvSpPr>
            <p:spPr>
              <a:xfrm>
                <a:off x="238290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19"/>
              <p:cNvSpPr/>
              <p:nvPr/>
            </p:nvSpPr>
            <p:spPr>
              <a:xfrm>
                <a:off x="24716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19"/>
              <p:cNvSpPr/>
              <p:nvPr/>
            </p:nvSpPr>
            <p:spPr>
              <a:xfrm>
                <a:off x="202775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19"/>
              <p:cNvSpPr/>
              <p:nvPr/>
            </p:nvSpPr>
            <p:spPr>
              <a:xfrm>
                <a:off x="21165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19"/>
              <p:cNvSpPr/>
              <p:nvPr/>
            </p:nvSpPr>
            <p:spPr>
              <a:xfrm>
                <a:off x="220532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19"/>
              <p:cNvSpPr/>
              <p:nvPr/>
            </p:nvSpPr>
            <p:spPr>
              <a:xfrm>
                <a:off x="229411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19"/>
              <p:cNvSpPr/>
              <p:nvPr/>
            </p:nvSpPr>
            <p:spPr>
              <a:xfrm>
                <a:off x="238290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19"/>
              <p:cNvSpPr/>
              <p:nvPr/>
            </p:nvSpPr>
            <p:spPr>
              <a:xfrm>
                <a:off x="24716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19"/>
              <p:cNvSpPr/>
              <p:nvPr/>
            </p:nvSpPr>
            <p:spPr>
              <a:xfrm>
                <a:off x="25604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19"/>
              <p:cNvSpPr/>
              <p:nvPr/>
            </p:nvSpPr>
            <p:spPr>
              <a:xfrm>
                <a:off x="25604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19"/>
              <p:cNvSpPr/>
              <p:nvPr/>
            </p:nvSpPr>
            <p:spPr>
              <a:xfrm>
                <a:off x="25604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19"/>
              <p:cNvSpPr/>
              <p:nvPr/>
            </p:nvSpPr>
            <p:spPr>
              <a:xfrm>
                <a:off x="25604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19"/>
              <p:cNvSpPr/>
              <p:nvPr/>
            </p:nvSpPr>
            <p:spPr>
              <a:xfrm>
                <a:off x="25604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19"/>
              <p:cNvSpPr/>
              <p:nvPr/>
            </p:nvSpPr>
            <p:spPr>
              <a:xfrm>
                <a:off x="25604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19"/>
              <p:cNvSpPr/>
              <p:nvPr/>
            </p:nvSpPr>
            <p:spPr>
              <a:xfrm>
                <a:off x="25604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19"/>
              <p:cNvSpPr/>
              <p:nvPr/>
            </p:nvSpPr>
            <p:spPr>
              <a:xfrm>
                <a:off x="25604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19"/>
              <p:cNvSpPr/>
              <p:nvPr/>
            </p:nvSpPr>
            <p:spPr>
              <a:xfrm>
                <a:off x="25604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19"/>
              <p:cNvSpPr/>
              <p:nvPr/>
            </p:nvSpPr>
            <p:spPr>
              <a:xfrm>
                <a:off x="25604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19"/>
              <p:cNvSpPr/>
              <p:nvPr/>
            </p:nvSpPr>
            <p:spPr>
              <a:xfrm>
                <a:off x="25604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19"/>
              <p:cNvSpPr/>
              <p:nvPr/>
            </p:nvSpPr>
            <p:spPr>
              <a:xfrm>
                <a:off x="25604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19"/>
              <p:cNvSpPr/>
              <p:nvPr/>
            </p:nvSpPr>
            <p:spPr>
              <a:xfrm>
                <a:off x="25604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19"/>
              <p:cNvSpPr/>
              <p:nvPr/>
            </p:nvSpPr>
            <p:spPr>
              <a:xfrm>
                <a:off x="264926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19"/>
              <p:cNvSpPr/>
              <p:nvPr/>
            </p:nvSpPr>
            <p:spPr>
              <a:xfrm>
                <a:off x="264926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19"/>
              <p:cNvSpPr/>
              <p:nvPr/>
            </p:nvSpPr>
            <p:spPr>
              <a:xfrm>
                <a:off x="264926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19"/>
              <p:cNvSpPr/>
              <p:nvPr/>
            </p:nvSpPr>
            <p:spPr>
              <a:xfrm>
                <a:off x="264926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19"/>
              <p:cNvSpPr/>
              <p:nvPr/>
            </p:nvSpPr>
            <p:spPr>
              <a:xfrm>
                <a:off x="264926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19"/>
              <p:cNvSpPr/>
              <p:nvPr/>
            </p:nvSpPr>
            <p:spPr>
              <a:xfrm>
                <a:off x="264926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19"/>
              <p:cNvSpPr/>
              <p:nvPr/>
            </p:nvSpPr>
            <p:spPr>
              <a:xfrm>
                <a:off x="264926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19"/>
              <p:cNvSpPr/>
              <p:nvPr/>
            </p:nvSpPr>
            <p:spPr>
              <a:xfrm>
                <a:off x="264926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19"/>
              <p:cNvSpPr/>
              <p:nvPr/>
            </p:nvSpPr>
            <p:spPr>
              <a:xfrm>
                <a:off x="264926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19"/>
              <p:cNvSpPr/>
              <p:nvPr/>
            </p:nvSpPr>
            <p:spPr>
              <a:xfrm>
                <a:off x="264926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19"/>
              <p:cNvSpPr/>
              <p:nvPr/>
            </p:nvSpPr>
            <p:spPr>
              <a:xfrm>
                <a:off x="264926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19"/>
              <p:cNvSpPr/>
              <p:nvPr/>
            </p:nvSpPr>
            <p:spPr>
              <a:xfrm>
                <a:off x="264926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19"/>
              <p:cNvSpPr/>
              <p:nvPr/>
            </p:nvSpPr>
            <p:spPr>
              <a:xfrm>
                <a:off x="264926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19"/>
              <p:cNvSpPr/>
              <p:nvPr/>
            </p:nvSpPr>
            <p:spPr>
              <a:xfrm>
                <a:off x="273805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19"/>
              <p:cNvSpPr/>
              <p:nvPr/>
            </p:nvSpPr>
            <p:spPr>
              <a:xfrm>
                <a:off x="273805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19"/>
              <p:cNvSpPr/>
              <p:nvPr/>
            </p:nvSpPr>
            <p:spPr>
              <a:xfrm>
                <a:off x="273805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19"/>
              <p:cNvSpPr/>
              <p:nvPr/>
            </p:nvSpPr>
            <p:spPr>
              <a:xfrm>
                <a:off x="273805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19"/>
              <p:cNvSpPr/>
              <p:nvPr/>
            </p:nvSpPr>
            <p:spPr>
              <a:xfrm>
                <a:off x="273805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19"/>
              <p:cNvSpPr/>
              <p:nvPr/>
            </p:nvSpPr>
            <p:spPr>
              <a:xfrm>
                <a:off x="273805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19"/>
              <p:cNvSpPr/>
              <p:nvPr/>
            </p:nvSpPr>
            <p:spPr>
              <a:xfrm>
                <a:off x="273805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19"/>
              <p:cNvSpPr/>
              <p:nvPr/>
            </p:nvSpPr>
            <p:spPr>
              <a:xfrm>
                <a:off x="273805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19"/>
              <p:cNvSpPr/>
              <p:nvPr/>
            </p:nvSpPr>
            <p:spPr>
              <a:xfrm>
                <a:off x="273805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19"/>
              <p:cNvSpPr/>
              <p:nvPr/>
            </p:nvSpPr>
            <p:spPr>
              <a:xfrm>
                <a:off x="273805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19"/>
              <p:cNvSpPr/>
              <p:nvPr/>
            </p:nvSpPr>
            <p:spPr>
              <a:xfrm>
                <a:off x="273805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19"/>
              <p:cNvSpPr/>
              <p:nvPr/>
            </p:nvSpPr>
            <p:spPr>
              <a:xfrm>
                <a:off x="273805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19"/>
              <p:cNvSpPr/>
              <p:nvPr/>
            </p:nvSpPr>
            <p:spPr>
              <a:xfrm>
                <a:off x="273805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19"/>
              <p:cNvSpPr/>
              <p:nvPr/>
            </p:nvSpPr>
            <p:spPr>
              <a:xfrm>
                <a:off x="28268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19"/>
              <p:cNvSpPr/>
              <p:nvPr/>
            </p:nvSpPr>
            <p:spPr>
              <a:xfrm>
                <a:off x="28268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19"/>
              <p:cNvSpPr/>
              <p:nvPr/>
            </p:nvSpPr>
            <p:spPr>
              <a:xfrm>
                <a:off x="28268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19"/>
              <p:cNvSpPr/>
              <p:nvPr/>
            </p:nvSpPr>
            <p:spPr>
              <a:xfrm>
                <a:off x="28268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19"/>
              <p:cNvSpPr/>
              <p:nvPr/>
            </p:nvSpPr>
            <p:spPr>
              <a:xfrm>
                <a:off x="28268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19"/>
              <p:cNvSpPr/>
              <p:nvPr/>
            </p:nvSpPr>
            <p:spPr>
              <a:xfrm>
                <a:off x="28268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19"/>
              <p:cNvSpPr/>
              <p:nvPr/>
            </p:nvSpPr>
            <p:spPr>
              <a:xfrm>
                <a:off x="28268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19"/>
              <p:cNvSpPr/>
              <p:nvPr/>
            </p:nvSpPr>
            <p:spPr>
              <a:xfrm>
                <a:off x="28268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19"/>
              <p:cNvSpPr/>
              <p:nvPr/>
            </p:nvSpPr>
            <p:spPr>
              <a:xfrm>
                <a:off x="28268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19"/>
              <p:cNvSpPr/>
              <p:nvPr/>
            </p:nvSpPr>
            <p:spPr>
              <a:xfrm>
                <a:off x="28268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19"/>
              <p:cNvSpPr/>
              <p:nvPr/>
            </p:nvSpPr>
            <p:spPr>
              <a:xfrm>
                <a:off x="28268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19"/>
              <p:cNvSpPr/>
              <p:nvPr/>
            </p:nvSpPr>
            <p:spPr>
              <a:xfrm>
                <a:off x="28268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19"/>
              <p:cNvSpPr/>
              <p:nvPr/>
            </p:nvSpPr>
            <p:spPr>
              <a:xfrm>
                <a:off x="28268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19"/>
              <p:cNvSpPr/>
              <p:nvPr/>
            </p:nvSpPr>
            <p:spPr>
              <a:xfrm>
                <a:off x="29156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19"/>
              <p:cNvSpPr/>
              <p:nvPr/>
            </p:nvSpPr>
            <p:spPr>
              <a:xfrm>
                <a:off x="29156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19"/>
              <p:cNvSpPr/>
              <p:nvPr/>
            </p:nvSpPr>
            <p:spPr>
              <a:xfrm>
                <a:off x="29156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19"/>
              <p:cNvSpPr/>
              <p:nvPr/>
            </p:nvSpPr>
            <p:spPr>
              <a:xfrm>
                <a:off x="29156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19"/>
              <p:cNvSpPr/>
              <p:nvPr/>
            </p:nvSpPr>
            <p:spPr>
              <a:xfrm>
                <a:off x="29156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19"/>
              <p:cNvSpPr/>
              <p:nvPr/>
            </p:nvSpPr>
            <p:spPr>
              <a:xfrm>
                <a:off x="29156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19"/>
              <p:cNvSpPr/>
              <p:nvPr/>
            </p:nvSpPr>
            <p:spPr>
              <a:xfrm>
                <a:off x="29156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19"/>
              <p:cNvSpPr/>
              <p:nvPr/>
            </p:nvSpPr>
            <p:spPr>
              <a:xfrm>
                <a:off x="29156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19"/>
              <p:cNvSpPr/>
              <p:nvPr/>
            </p:nvSpPr>
            <p:spPr>
              <a:xfrm>
                <a:off x="29156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19"/>
              <p:cNvSpPr/>
              <p:nvPr/>
            </p:nvSpPr>
            <p:spPr>
              <a:xfrm>
                <a:off x="29156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19"/>
              <p:cNvSpPr/>
              <p:nvPr/>
            </p:nvSpPr>
            <p:spPr>
              <a:xfrm>
                <a:off x="29156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19"/>
              <p:cNvSpPr/>
              <p:nvPr/>
            </p:nvSpPr>
            <p:spPr>
              <a:xfrm>
                <a:off x="29156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19"/>
              <p:cNvSpPr/>
              <p:nvPr/>
            </p:nvSpPr>
            <p:spPr>
              <a:xfrm>
                <a:off x="29156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19"/>
              <p:cNvSpPr/>
              <p:nvPr/>
            </p:nvSpPr>
            <p:spPr>
              <a:xfrm>
                <a:off x="300441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19"/>
              <p:cNvSpPr/>
              <p:nvPr/>
            </p:nvSpPr>
            <p:spPr>
              <a:xfrm>
                <a:off x="300441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19"/>
              <p:cNvSpPr/>
              <p:nvPr/>
            </p:nvSpPr>
            <p:spPr>
              <a:xfrm>
                <a:off x="300441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19"/>
              <p:cNvSpPr/>
              <p:nvPr/>
            </p:nvSpPr>
            <p:spPr>
              <a:xfrm>
                <a:off x="300441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19"/>
              <p:cNvSpPr/>
              <p:nvPr/>
            </p:nvSpPr>
            <p:spPr>
              <a:xfrm>
                <a:off x="300441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19"/>
              <p:cNvSpPr/>
              <p:nvPr/>
            </p:nvSpPr>
            <p:spPr>
              <a:xfrm>
                <a:off x="300441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19"/>
              <p:cNvSpPr/>
              <p:nvPr/>
            </p:nvSpPr>
            <p:spPr>
              <a:xfrm>
                <a:off x="300441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19"/>
              <p:cNvSpPr/>
              <p:nvPr/>
            </p:nvSpPr>
            <p:spPr>
              <a:xfrm>
                <a:off x="300441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19"/>
              <p:cNvSpPr/>
              <p:nvPr/>
            </p:nvSpPr>
            <p:spPr>
              <a:xfrm>
                <a:off x="300441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19"/>
              <p:cNvSpPr/>
              <p:nvPr/>
            </p:nvSpPr>
            <p:spPr>
              <a:xfrm>
                <a:off x="300441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19"/>
              <p:cNvSpPr/>
              <p:nvPr/>
            </p:nvSpPr>
            <p:spPr>
              <a:xfrm>
                <a:off x="300441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19"/>
              <p:cNvSpPr/>
              <p:nvPr/>
            </p:nvSpPr>
            <p:spPr>
              <a:xfrm>
                <a:off x="300441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19"/>
              <p:cNvSpPr/>
              <p:nvPr/>
            </p:nvSpPr>
            <p:spPr>
              <a:xfrm>
                <a:off x="300441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19"/>
              <p:cNvSpPr/>
              <p:nvPr/>
            </p:nvSpPr>
            <p:spPr>
              <a:xfrm>
                <a:off x="309320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19"/>
              <p:cNvSpPr/>
              <p:nvPr/>
            </p:nvSpPr>
            <p:spPr>
              <a:xfrm>
                <a:off x="309320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19"/>
              <p:cNvSpPr/>
              <p:nvPr/>
            </p:nvSpPr>
            <p:spPr>
              <a:xfrm>
                <a:off x="309320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19"/>
              <p:cNvSpPr/>
              <p:nvPr/>
            </p:nvSpPr>
            <p:spPr>
              <a:xfrm>
                <a:off x="309320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19"/>
              <p:cNvSpPr/>
              <p:nvPr/>
            </p:nvSpPr>
            <p:spPr>
              <a:xfrm>
                <a:off x="309320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19"/>
              <p:cNvSpPr/>
              <p:nvPr/>
            </p:nvSpPr>
            <p:spPr>
              <a:xfrm>
                <a:off x="309320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19"/>
              <p:cNvSpPr/>
              <p:nvPr/>
            </p:nvSpPr>
            <p:spPr>
              <a:xfrm>
                <a:off x="309320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9"/>
              <p:cNvSpPr/>
              <p:nvPr/>
            </p:nvSpPr>
            <p:spPr>
              <a:xfrm>
                <a:off x="309320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9"/>
              <p:cNvSpPr/>
              <p:nvPr/>
            </p:nvSpPr>
            <p:spPr>
              <a:xfrm>
                <a:off x="309320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9"/>
              <p:cNvSpPr/>
              <p:nvPr/>
            </p:nvSpPr>
            <p:spPr>
              <a:xfrm>
                <a:off x="309320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19"/>
              <p:cNvSpPr/>
              <p:nvPr/>
            </p:nvSpPr>
            <p:spPr>
              <a:xfrm>
                <a:off x="309320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19"/>
              <p:cNvSpPr/>
              <p:nvPr/>
            </p:nvSpPr>
            <p:spPr>
              <a:xfrm>
                <a:off x="309320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19"/>
              <p:cNvSpPr/>
              <p:nvPr/>
            </p:nvSpPr>
            <p:spPr>
              <a:xfrm>
                <a:off x="309320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19"/>
              <p:cNvSpPr/>
              <p:nvPr/>
            </p:nvSpPr>
            <p:spPr>
              <a:xfrm>
                <a:off x="318199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19"/>
              <p:cNvSpPr/>
              <p:nvPr/>
            </p:nvSpPr>
            <p:spPr>
              <a:xfrm>
                <a:off x="318199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19"/>
              <p:cNvSpPr/>
              <p:nvPr/>
            </p:nvSpPr>
            <p:spPr>
              <a:xfrm>
                <a:off x="318199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19"/>
              <p:cNvSpPr/>
              <p:nvPr/>
            </p:nvSpPr>
            <p:spPr>
              <a:xfrm>
                <a:off x="318199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9"/>
              <p:cNvSpPr/>
              <p:nvPr/>
            </p:nvSpPr>
            <p:spPr>
              <a:xfrm>
                <a:off x="318199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9"/>
              <p:cNvSpPr/>
              <p:nvPr/>
            </p:nvSpPr>
            <p:spPr>
              <a:xfrm>
                <a:off x="318199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9"/>
              <p:cNvSpPr/>
              <p:nvPr/>
            </p:nvSpPr>
            <p:spPr>
              <a:xfrm>
                <a:off x="318199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9"/>
              <p:cNvSpPr/>
              <p:nvPr/>
            </p:nvSpPr>
            <p:spPr>
              <a:xfrm>
                <a:off x="318199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9"/>
              <p:cNvSpPr/>
              <p:nvPr/>
            </p:nvSpPr>
            <p:spPr>
              <a:xfrm>
                <a:off x="318199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9"/>
              <p:cNvSpPr/>
              <p:nvPr/>
            </p:nvSpPr>
            <p:spPr>
              <a:xfrm>
                <a:off x="318199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9"/>
              <p:cNvSpPr/>
              <p:nvPr/>
            </p:nvSpPr>
            <p:spPr>
              <a:xfrm>
                <a:off x="318199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9"/>
              <p:cNvSpPr/>
              <p:nvPr/>
            </p:nvSpPr>
            <p:spPr>
              <a:xfrm>
                <a:off x="318199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9"/>
              <p:cNvSpPr/>
              <p:nvPr/>
            </p:nvSpPr>
            <p:spPr>
              <a:xfrm>
                <a:off x="318199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9"/>
              <p:cNvSpPr/>
              <p:nvPr/>
            </p:nvSpPr>
            <p:spPr>
              <a:xfrm>
                <a:off x="327078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9"/>
              <p:cNvSpPr/>
              <p:nvPr/>
            </p:nvSpPr>
            <p:spPr>
              <a:xfrm>
                <a:off x="327078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9"/>
              <p:cNvSpPr/>
              <p:nvPr/>
            </p:nvSpPr>
            <p:spPr>
              <a:xfrm>
                <a:off x="327078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9"/>
              <p:cNvSpPr/>
              <p:nvPr/>
            </p:nvSpPr>
            <p:spPr>
              <a:xfrm>
                <a:off x="327078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9"/>
              <p:cNvSpPr/>
              <p:nvPr/>
            </p:nvSpPr>
            <p:spPr>
              <a:xfrm>
                <a:off x="327078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9"/>
              <p:cNvSpPr/>
              <p:nvPr/>
            </p:nvSpPr>
            <p:spPr>
              <a:xfrm>
                <a:off x="327078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9"/>
              <p:cNvSpPr/>
              <p:nvPr/>
            </p:nvSpPr>
            <p:spPr>
              <a:xfrm>
                <a:off x="327078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9"/>
              <p:cNvSpPr/>
              <p:nvPr/>
            </p:nvSpPr>
            <p:spPr>
              <a:xfrm>
                <a:off x="327078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9"/>
              <p:cNvSpPr/>
              <p:nvPr/>
            </p:nvSpPr>
            <p:spPr>
              <a:xfrm>
                <a:off x="327078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9"/>
              <p:cNvSpPr/>
              <p:nvPr/>
            </p:nvSpPr>
            <p:spPr>
              <a:xfrm>
                <a:off x="327078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9"/>
              <p:cNvSpPr/>
              <p:nvPr/>
            </p:nvSpPr>
            <p:spPr>
              <a:xfrm>
                <a:off x="327078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9"/>
              <p:cNvSpPr/>
              <p:nvPr/>
            </p:nvSpPr>
            <p:spPr>
              <a:xfrm>
                <a:off x="327078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9"/>
              <p:cNvSpPr/>
              <p:nvPr/>
            </p:nvSpPr>
            <p:spPr>
              <a:xfrm>
                <a:off x="327078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9"/>
              <p:cNvSpPr/>
              <p:nvPr/>
            </p:nvSpPr>
            <p:spPr>
              <a:xfrm>
                <a:off x="335956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9"/>
              <p:cNvSpPr/>
              <p:nvPr/>
            </p:nvSpPr>
            <p:spPr>
              <a:xfrm>
                <a:off x="335956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9"/>
              <p:cNvSpPr/>
              <p:nvPr/>
            </p:nvSpPr>
            <p:spPr>
              <a:xfrm>
                <a:off x="335956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19"/>
              <p:cNvSpPr/>
              <p:nvPr/>
            </p:nvSpPr>
            <p:spPr>
              <a:xfrm>
                <a:off x="335956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19"/>
              <p:cNvSpPr/>
              <p:nvPr/>
            </p:nvSpPr>
            <p:spPr>
              <a:xfrm>
                <a:off x="335956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19"/>
              <p:cNvSpPr/>
              <p:nvPr/>
            </p:nvSpPr>
            <p:spPr>
              <a:xfrm>
                <a:off x="335956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19"/>
              <p:cNvSpPr/>
              <p:nvPr/>
            </p:nvSpPr>
            <p:spPr>
              <a:xfrm>
                <a:off x="335956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19"/>
              <p:cNvSpPr/>
              <p:nvPr/>
            </p:nvSpPr>
            <p:spPr>
              <a:xfrm>
                <a:off x="335956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19"/>
              <p:cNvSpPr/>
              <p:nvPr/>
            </p:nvSpPr>
            <p:spPr>
              <a:xfrm>
                <a:off x="335956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19"/>
              <p:cNvSpPr/>
              <p:nvPr/>
            </p:nvSpPr>
            <p:spPr>
              <a:xfrm>
                <a:off x="335956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19"/>
              <p:cNvSpPr/>
              <p:nvPr/>
            </p:nvSpPr>
            <p:spPr>
              <a:xfrm>
                <a:off x="335956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19"/>
              <p:cNvSpPr/>
              <p:nvPr/>
            </p:nvSpPr>
            <p:spPr>
              <a:xfrm>
                <a:off x="335956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19"/>
              <p:cNvSpPr/>
              <p:nvPr/>
            </p:nvSpPr>
            <p:spPr>
              <a:xfrm>
                <a:off x="335956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19"/>
              <p:cNvSpPr/>
              <p:nvPr/>
            </p:nvSpPr>
            <p:spPr>
              <a:xfrm>
                <a:off x="344835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19"/>
              <p:cNvSpPr/>
              <p:nvPr/>
            </p:nvSpPr>
            <p:spPr>
              <a:xfrm>
                <a:off x="344835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9"/>
              <p:cNvSpPr/>
              <p:nvPr/>
            </p:nvSpPr>
            <p:spPr>
              <a:xfrm>
                <a:off x="344835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9"/>
              <p:cNvSpPr/>
              <p:nvPr/>
            </p:nvSpPr>
            <p:spPr>
              <a:xfrm>
                <a:off x="344835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9"/>
              <p:cNvSpPr/>
              <p:nvPr/>
            </p:nvSpPr>
            <p:spPr>
              <a:xfrm>
                <a:off x="344835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9"/>
              <p:cNvSpPr/>
              <p:nvPr/>
            </p:nvSpPr>
            <p:spPr>
              <a:xfrm>
                <a:off x="344835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9"/>
              <p:cNvSpPr/>
              <p:nvPr/>
            </p:nvSpPr>
            <p:spPr>
              <a:xfrm>
                <a:off x="344835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9"/>
              <p:cNvSpPr/>
              <p:nvPr/>
            </p:nvSpPr>
            <p:spPr>
              <a:xfrm>
                <a:off x="344835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9"/>
              <p:cNvSpPr/>
              <p:nvPr/>
            </p:nvSpPr>
            <p:spPr>
              <a:xfrm>
                <a:off x="344835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9"/>
              <p:cNvSpPr/>
              <p:nvPr/>
            </p:nvSpPr>
            <p:spPr>
              <a:xfrm>
                <a:off x="344835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9"/>
              <p:cNvSpPr/>
              <p:nvPr/>
            </p:nvSpPr>
            <p:spPr>
              <a:xfrm>
                <a:off x="344835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9"/>
              <p:cNvSpPr/>
              <p:nvPr/>
            </p:nvSpPr>
            <p:spPr>
              <a:xfrm>
                <a:off x="344835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9"/>
              <p:cNvSpPr/>
              <p:nvPr/>
            </p:nvSpPr>
            <p:spPr>
              <a:xfrm>
                <a:off x="344835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9"/>
              <p:cNvSpPr/>
              <p:nvPr/>
            </p:nvSpPr>
            <p:spPr>
              <a:xfrm>
                <a:off x="353714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9"/>
              <p:cNvSpPr/>
              <p:nvPr/>
            </p:nvSpPr>
            <p:spPr>
              <a:xfrm>
                <a:off x="353714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9"/>
              <p:cNvSpPr/>
              <p:nvPr/>
            </p:nvSpPr>
            <p:spPr>
              <a:xfrm>
                <a:off x="353714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9"/>
              <p:cNvSpPr/>
              <p:nvPr/>
            </p:nvSpPr>
            <p:spPr>
              <a:xfrm>
                <a:off x="353714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9"/>
              <p:cNvSpPr/>
              <p:nvPr/>
            </p:nvSpPr>
            <p:spPr>
              <a:xfrm>
                <a:off x="353714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19"/>
              <p:cNvSpPr/>
              <p:nvPr/>
            </p:nvSpPr>
            <p:spPr>
              <a:xfrm>
                <a:off x="353714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19"/>
              <p:cNvSpPr/>
              <p:nvPr/>
            </p:nvSpPr>
            <p:spPr>
              <a:xfrm>
                <a:off x="353714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19"/>
              <p:cNvSpPr/>
              <p:nvPr/>
            </p:nvSpPr>
            <p:spPr>
              <a:xfrm>
                <a:off x="353714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19"/>
              <p:cNvSpPr/>
              <p:nvPr/>
            </p:nvSpPr>
            <p:spPr>
              <a:xfrm>
                <a:off x="353714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9"/>
              <p:cNvSpPr/>
              <p:nvPr/>
            </p:nvSpPr>
            <p:spPr>
              <a:xfrm>
                <a:off x="353714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9"/>
              <p:cNvSpPr/>
              <p:nvPr/>
            </p:nvSpPr>
            <p:spPr>
              <a:xfrm>
                <a:off x="353714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9"/>
              <p:cNvSpPr/>
              <p:nvPr/>
            </p:nvSpPr>
            <p:spPr>
              <a:xfrm>
                <a:off x="353714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9"/>
              <p:cNvSpPr/>
              <p:nvPr/>
            </p:nvSpPr>
            <p:spPr>
              <a:xfrm>
                <a:off x="353714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9"/>
              <p:cNvSpPr/>
              <p:nvPr/>
            </p:nvSpPr>
            <p:spPr>
              <a:xfrm>
                <a:off x="362593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9"/>
              <p:cNvSpPr/>
              <p:nvPr/>
            </p:nvSpPr>
            <p:spPr>
              <a:xfrm>
                <a:off x="362593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9"/>
              <p:cNvSpPr/>
              <p:nvPr/>
            </p:nvSpPr>
            <p:spPr>
              <a:xfrm>
                <a:off x="362593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9"/>
              <p:cNvSpPr/>
              <p:nvPr/>
            </p:nvSpPr>
            <p:spPr>
              <a:xfrm>
                <a:off x="362593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9"/>
              <p:cNvSpPr/>
              <p:nvPr/>
            </p:nvSpPr>
            <p:spPr>
              <a:xfrm>
                <a:off x="362593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9"/>
              <p:cNvSpPr/>
              <p:nvPr/>
            </p:nvSpPr>
            <p:spPr>
              <a:xfrm>
                <a:off x="362593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9"/>
              <p:cNvSpPr/>
              <p:nvPr/>
            </p:nvSpPr>
            <p:spPr>
              <a:xfrm>
                <a:off x="362593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9"/>
              <p:cNvSpPr/>
              <p:nvPr/>
            </p:nvSpPr>
            <p:spPr>
              <a:xfrm>
                <a:off x="362593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9"/>
              <p:cNvSpPr/>
              <p:nvPr/>
            </p:nvSpPr>
            <p:spPr>
              <a:xfrm>
                <a:off x="362593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9"/>
              <p:cNvSpPr/>
              <p:nvPr/>
            </p:nvSpPr>
            <p:spPr>
              <a:xfrm>
                <a:off x="362593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19"/>
              <p:cNvSpPr/>
              <p:nvPr/>
            </p:nvSpPr>
            <p:spPr>
              <a:xfrm>
                <a:off x="362593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19"/>
              <p:cNvSpPr/>
              <p:nvPr/>
            </p:nvSpPr>
            <p:spPr>
              <a:xfrm>
                <a:off x="362593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9"/>
              <p:cNvSpPr/>
              <p:nvPr/>
            </p:nvSpPr>
            <p:spPr>
              <a:xfrm>
                <a:off x="362593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9"/>
              <p:cNvSpPr/>
              <p:nvPr/>
            </p:nvSpPr>
            <p:spPr>
              <a:xfrm>
                <a:off x="371472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9"/>
              <p:cNvSpPr/>
              <p:nvPr/>
            </p:nvSpPr>
            <p:spPr>
              <a:xfrm>
                <a:off x="371472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9"/>
              <p:cNvSpPr/>
              <p:nvPr/>
            </p:nvSpPr>
            <p:spPr>
              <a:xfrm>
                <a:off x="371472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9"/>
              <p:cNvSpPr/>
              <p:nvPr/>
            </p:nvSpPr>
            <p:spPr>
              <a:xfrm>
                <a:off x="371472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9"/>
              <p:cNvSpPr/>
              <p:nvPr/>
            </p:nvSpPr>
            <p:spPr>
              <a:xfrm>
                <a:off x="371472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9"/>
              <p:cNvSpPr/>
              <p:nvPr/>
            </p:nvSpPr>
            <p:spPr>
              <a:xfrm>
                <a:off x="371472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9"/>
              <p:cNvSpPr/>
              <p:nvPr/>
            </p:nvSpPr>
            <p:spPr>
              <a:xfrm>
                <a:off x="371472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9"/>
              <p:cNvSpPr/>
              <p:nvPr/>
            </p:nvSpPr>
            <p:spPr>
              <a:xfrm>
                <a:off x="371472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9"/>
              <p:cNvSpPr/>
              <p:nvPr/>
            </p:nvSpPr>
            <p:spPr>
              <a:xfrm>
                <a:off x="371472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19"/>
              <p:cNvSpPr/>
              <p:nvPr/>
            </p:nvSpPr>
            <p:spPr>
              <a:xfrm>
                <a:off x="371472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19"/>
              <p:cNvSpPr/>
              <p:nvPr/>
            </p:nvSpPr>
            <p:spPr>
              <a:xfrm>
                <a:off x="371472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9"/>
              <p:cNvSpPr/>
              <p:nvPr/>
            </p:nvSpPr>
            <p:spPr>
              <a:xfrm>
                <a:off x="371472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9"/>
              <p:cNvSpPr/>
              <p:nvPr/>
            </p:nvSpPr>
            <p:spPr>
              <a:xfrm>
                <a:off x="371472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9"/>
              <p:cNvSpPr/>
              <p:nvPr/>
            </p:nvSpPr>
            <p:spPr>
              <a:xfrm>
                <a:off x="380350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9"/>
              <p:cNvSpPr/>
              <p:nvPr/>
            </p:nvSpPr>
            <p:spPr>
              <a:xfrm>
                <a:off x="380350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9"/>
              <p:cNvSpPr/>
              <p:nvPr/>
            </p:nvSpPr>
            <p:spPr>
              <a:xfrm>
                <a:off x="380350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9"/>
              <p:cNvSpPr/>
              <p:nvPr/>
            </p:nvSpPr>
            <p:spPr>
              <a:xfrm>
                <a:off x="380350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9"/>
              <p:cNvSpPr/>
              <p:nvPr/>
            </p:nvSpPr>
            <p:spPr>
              <a:xfrm>
                <a:off x="380350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19"/>
              <p:cNvSpPr/>
              <p:nvPr/>
            </p:nvSpPr>
            <p:spPr>
              <a:xfrm>
                <a:off x="380350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19"/>
              <p:cNvSpPr/>
              <p:nvPr/>
            </p:nvSpPr>
            <p:spPr>
              <a:xfrm>
                <a:off x="380350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9"/>
              <p:cNvSpPr/>
              <p:nvPr/>
            </p:nvSpPr>
            <p:spPr>
              <a:xfrm>
                <a:off x="380350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9"/>
              <p:cNvSpPr/>
              <p:nvPr/>
            </p:nvSpPr>
            <p:spPr>
              <a:xfrm>
                <a:off x="380350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9"/>
              <p:cNvSpPr/>
              <p:nvPr/>
            </p:nvSpPr>
            <p:spPr>
              <a:xfrm>
                <a:off x="380350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9"/>
              <p:cNvSpPr/>
              <p:nvPr/>
            </p:nvSpPr>
            <p:spPr>
              <a:xfrm>
                <a:off x="380350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9"/>
              <p:cNvSpPr/>
              <p:nvPr/>
            </p:nvSpPr>
            <p:spPr>
              <a:xfrm>
                <a:off x="380350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9"/>
              <p:cNvSpPr/>
              <p:nvPr/>
            </p:nvSpPr>
            <p:spPr>
              <a:xfrm>
                <a:off x="380350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9"/>
              <p:cNvSpPr/>
              <p:nvPr/>
            </p:nvSpPr>
            <p:spPr>
              <a:xfrm>
                <a:off x="202775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9"/>
              <p:cNvSpPr/>
              <p:nvPr/>
            </p:nvSpPr>
            <p:spPr>
              <a:xfrm>
                <a:off x="21165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9"/>
              <p:cNvSpPr/>
              <p:nvPr/>
            </p:nvSpPr>
            <p:spPr>
              <a:xfrm>
                <a:off x="220532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9"/>
              <p:cNvSpPr/>
              <p:nvPr/>
            </p:nvSpPr>
            <p:spPr>
              <a:xfrm>
                <a:off x="229411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9"/>
              <p:cNvSpPr/>
              <p:nvPr/>
            </p:nvSpPr>
            <p:spPr>
              <a:xfrm>
                <a:off x="238290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9"/>
              <p:cNvSpPr/>
              <p:nvPr/>
            </p:nvSpPr>
            <p:spPr>
              <a:xfrm>
                <a:off x="24716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9"/>
              <p:cNvSpPr/>
              <p:nvPr/>
            </p:nvSpPr>
            <p:spPr>
              <a:xfrm>
                <a:off x="25604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9"/>
              <p:cNvSpPr/>
              <p:nvPr/>
            </p:nvSpPr>
            <p:spPr>
              <a:xfrm>
                <a:off x="264926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19"/>
              <p:cNvSpPr/>
              <p:nvPr/>
            </p:nvSpPr>
            <p:spPr>
              <a:xfrm>
                <a:off x="273805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19"/>
              <p:cNvSpPr/>
              <p:nvPr/>
            </p:nvSpPr>
            <p:spPr>
              <a:xfrm>
                <a:off x="28268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19"/>
              <p:cNvSpPr/>
              <p:nvPr/>
            </p:nvSpPr>
            <p:spPr>
              <a:xfrm>
                <a:off x="29156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19"/>
              <p:cNvSpPr/>
              <p:nvPr/>
            </p:nvSpPr>
            <p:spPr>
              <a:xfrm>
                <a:off x="300441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19"/>
              <p:cNvSpPr/>
              <p:nvPr/>
            </p:nvSpPr>
            <p:spPr>
              <a:xfrm>
                <a:off x="309320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19"/>
              <p:cNvSpPr/>
              <p:nvPr/>
            </p:nvSpPr>
            <p:spPr>
              <a:xfrm>
                <a:off x="318199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19"/>
              <p:cNvSpPr/>
              <p:nvPr/>
            </p:nvSpPr>
            <p:spPr>
              <a:xfrm>
                <a:off x="327078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19"/>
              <p:cNvSpPr/>
              <p:nvPr/>
            </p:nvSpPr>
            <p:spPr>
              <a:xfrm>
                <a:off x="335956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19"/>
              <p:cNvSpPr/>
              <p:nvPr/>
            </p:nvSpPr>
            <p:spPr>
              <a:xfrm>
                <a:off x="344835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19"/>
              <p:cNvSpPr/>
              <p:nvPr/>
            </p:nvSpPr>
            <p:spPr>
              <a:xfrm>
                <a:off x="353714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9"/>
              <p:cNvSpPr/>
              <p:nvPr/>
            </p:nvSpPr>
            <p:spPr>
              <a:xfrm>
                <a:off x="362593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9"/>
              <p:cNvSpPr/>
              <p:nvPr/>
            </p:nvSpPr>
            <p:spPr>
              <a:xfrm>
                <a:off x="371472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9"/>
              <p:cNvSpPr/>
              <p:nvPr/>
            </p:nvSpPr>
            <p:spPr>
              <a:xfrm>
                <a:off x="380350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19"/>
              <p:cNvSpPr/>
              <p:nvPr/>
            </p:nvSpPr>
            <p:spPr>
              <a:xfrm>
                <a:off x="202775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19"/>
              <p:cNvSpPr/>
              <p:nvPr/>
            </p:nvSpPr>
            <p:spPr>
              <a:xfrm>
                <a:off x="21165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9"/>
              <p:cNvSpPr/>
              <p:nvPr/>
            </p:nvSpPr>
            <p:spPr>
              <a:xfrm>
                <a:off x="220532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9"/>
              <p:cNvSpPr/>
              <p:nvPr/>
            </p:nvSpPr>
            <p:spPr>
              <a:xfrm>
                <a:off x="229411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19"/>
              <p:cNvSpPr/>
              <p:nvPr/>
            </p:nvSpPr>
            <p:spPr>
              <a:xfrm>
                <a:off x="238290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19"/>
              <p:cNvSpPr/>
              <p:nvPr/>
            </p:nvSpPr>
            <p:spPr>
              <a:xfrm>
                <a:off x="24716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19"/>
              <p:cNvSpPr/>
              <p:nvPr/>
            </p:nvSpPr>
            <p:spPr>
              <a:xfrm>
                <a:off x="25604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19"/>
              <p:cNvSpPr/>
              <p:nvPr/>
            </p:nvSpPr>
            <p:spPr>
              <a:xfrm>
                <a:off x="264926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19"/>
              <p:cNvSpPr/>
              <p:nvPr/>
            </p:nvSpPr>
            <p:spPr>
              <a:xfrm>
                <a:off x="273805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19"/>
              <p:cNvSpPr/>
              <p:nvPr/>
            </p:nvSpPr>
            <p:spPr>
              <a:xfrm>
                <a:off x="28268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19"/>
              <p:cNvSpPr/>
              <p:nvPr/>
            </p:nvSpPr>
            <p:spPr>
              <a:xfrm>
                <a:off x="29156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19"/>
              <p:cNvSpPr/>
              <p:nvPr/>
            </p:nvSpPr>
            <p:spPr>
              <a:xfrm>
                <a:off x="300441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19"/>
              <p:cNvSpPr/>
              <p:nvPr/>
            </p:nvSpPr>
            <p:spPr>
              <a:xfrm>
                <a:off x="309320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19"/>
              <p:cNvSpPr/>
              <p:nvPr/>
            </p:nvSpPr>
            <p:spPr>
              <a:xfrm>
                <a:off x="318199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19"/>
              <p:cNvSpPr/>
              <p:nvPr/>
            </p:nvSpPr>
            <p:spPr>
              <a:xfrm>
                <a:off x="327078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19"/>
              <p:cNvSpPr/>
              <p:nvPr/>
            </p:nvSpPr>
            <p:spPr>
              <a:xfrm>
                <a:off x="335956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19"/>
              <p:cNvSpPr/>
              <p:nvPr/>
            </p:nvSpPr>
            <p:spPr>
              <a:xfrm>
                <a:off x="344835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19"/>
              <p:cNvSpPr/>
              <p:nvPr/>
            </p:nvSpPr>
            <p:spPr>
              <a:xfrm>
                <a:off x="353714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19"/>
              <p:cNvSpPr/>
              <p:nvPr/>
            </p:nvSpPr>
            <p:spPr>
              <a:xfrm>
                <a:off x="362593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19"/>
              <p:cNvSpPr/>
              <p:nvPr/>
            </p:nvSpPr>
            <p:spPr>
              <a:xfrm>
                <a:off x="371472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19"/>
              <p:cNvSpPr/>
              <p:nvPr/>
            </p:nvSpPr>
            <p:spPr>
              <a:xfrm>
                <a:off x="380350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19"/>
              <p:cNvSpPr/>
              <p:nvPr/>
            </p:nvSpPr>
            <p:spPr>
              <a:xfrm>
                <a:off x="389579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19"/>
              <p:cNvSpPr/>
              <p:nvPr/>
            </p:nvSpPr>
            <p:spPr>
              <a:xfrm>
                <a:off x="389579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19"/>
              <p:cNvSpPr/>
              <p:nvPr/>
            </p:nvSpPr>
            <p:spPr>
              <a:xfrm>
                <a:off x="389579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19"/>
              <p:cNvSpPr/>
              <p:nvPr/>
            </p:nvSpPr>
            <p:spPr>
              <a:xfrm>
                <a:off x="389579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19"/>
              <p:cNvSpPr/>
              <p:nvPr/>
            </p:nvSpPr>
            <p:spPr>
              <a:xfrm>
                <a:off x="389579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19"/>
              <p:cNvSpPr/>
              <p:nvPr/>
            </p:nvSpPr>
            <p:spPr>
              <a:xfrm>
                <a:off x="389579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19"/>
              <p:cNvSpPr/>
              <p:nvPr/>
            </p:nvSpPr>
            <p:spPr>
              <a:xfrm>
                <a:off x="389579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19"/>
              <p:cNvSpPr/>
              <p:nvPr/>
            </p:nvSpPr>
            <p:spPr>
              <a:xfrm>
                <a:off x="389579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19"/>
              <p:cNvSpPr/>
              <p:nvPr/>
            </p:nvSpPr>
            <p:spPr>
              <a:xfrm>
                <a:off x="389579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19"/>
              <p:cNvSpPr/>
              <p:nvPr/>
            </p:nvSpPr>
            <p:spPr>
              <a:xfrm>
                <a:off x="389579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19"/>
              <p:cNvSpPr/>
              <p:nvPr/>
            </p:nvSpPr>
            <p:spPr>
              <a:xfrm>
                <a:off x="389579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19"/>
              <p:cNvSpPr/>
              <p:nvPr/>
            </p:nvSpPr>
            <p:spPr>
              <a:xfrm>
                <a:off x="389579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19"/>
              <p:cNvSpPr/>
              <p:nvPr/>
            </p:nvSpPr>
            <p:spPr>
              <a:xfrm>
                <a:off x="389579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19"/>
              <p:cNvSpPr/>
              <p:nvPr/>
            </p:nvSpPr>
            <p:spPr>
              <a:xfrm>
                <a:off x="389579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19"/>
              <p:cNvSpPr/>
              <p:nvPr/>
            </p:nvSpPr>
            <p:spPr>
              <a:xfrm>
                <a:off x="389579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19"/>
              <p:cNvSpPr/>
              <p:nvPr/>
            </p:nvSpPr>
            <p:spPr>
              <a:xfrm>
                <a:off x="193896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19"/>
              <p:cNvSpPr/>
              <p:nvPr/>
            </p:nvSpPr>
            <p:spPr>
              <a:xfrm>
                <a:off x="193896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19"/>
              <p:cNvSpPr/>
              <p:nvPr/>
            </p:nvSpPr>
            <p:spPr>
              <a:xfrm>
                <a:off x="193896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19"/>
              <p:cNvSpPr/>
              <p:nvPr/>
            </p:nvSpPr>
            <p:spPr>
              <a:xfrm>
                <a:off x="193896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19"/>
              <p:cNvSpPr/>
              <p:nvPr/>
            </p:nvSpPr>
            <p:spPr>
              <a:xfrm>
                <a:off x="193896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19"/>
              <p:cNvSpPr/>
              <p:nvPr/>
            </p:nvSpPr>
            <p:spPr>
              <a:xfrm>
                <a:off x="193896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19"/>
              <p:cNvSpPr/>
              <p:nvPr/>
            </p:nvSpPr>
            <p:spPr>
              <a:xfrm>
                <a:off x="193896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19"/>
              <p:cNvSpPr/>
              <p:nvPr/>
            </p:nvSpPr>
            <p:spPr>
              <a:xfrm>
                <a:off x="193896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19"/>
              <p:cNvSpPr/>
              <p:nvPr/>
            </p:nvSpPr>
            <p:spPr>
              <a:xfrm>
                <a:off x="193896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19"/>
              <p:cNvSpPr/>
              <p:nvPr/>
            </p:nvSpPr>
            <p:spPr>
              <a:xfrm>
                <a:off x="193896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19"/>
              <p:cNvSpPr/>
              <p:nvPr/>
            </p:nvSpPr>
            <p:spPr>
              <a:xfrm>
                <a:off x="193896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19"/>
              <p:cNvSpPr/>
              <p:nvPr/>
            </p:nvSpPr>
            <p:spPr>
              <a:xfrm>
                <a:off x="193896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19"/>
              <p:cNvSpPr/>
              <p:nvPr/>
            </p:nvSpPr>
            <p:spPr>
              <a:xfrm>
                <a:off x="193896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19"/>
              <p:cNvSpPr/>
              <p:nvPr/>
            </p:nvSpPr>
            <p:spPr>
              <a:xfrm>
                <a:off x="193896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19"/>
              <p:cNvSpPr/>
              <p:nvPr/>
            </p:nvSpPr>
            <p:spPr>
              <a:xfrm>
                <a:off x="193896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19"/>
              <p:cNvSpPr/>
              <p:nvPr/>
            </p:nvSpPr>
            <p:spPr>
              <a:xfrm>
                <a:off x="185017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19"/>
              <p:cNvSpPr/>
              <p:nvPr/>
            </p:nvSpPr>
            <p:spPr>
              <a:xfrm>
                <a:off x="185017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19"/>
              <p:cNvSpPr/>
              <p:nvPr/>
            </p:nvSpPr>
            <p:spPr>
              <a:xfrm>
                <a:off x="185017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19"/>
              <p:cNvSpPr/>
              <p:nvPr/>
            </p:nvSpPr>
            <p:spPr>
              <a:xfrm>
                <a:off x="185017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19"/>
              <p:cNvSpPr/>
              <p:nvPr/>
            </p:nvSpPr>
            <p:spPr>
              <a:xfrm>
                <a:off x="185017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19"/>
              <p:cNvSpPr/>
              <p:nvPr/>
            </p:nvSpPr>
            <p:spPr>
              <a:xfrm>
                <a:off x="185017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19"/>
              <p:cNvSpPr/>
              <p:nvPr/>
            </p:nvSpPr>
            <p:spPr>
              <a:xfrm>
                <a:off x="185017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19"/>
              <p:cNvSpPr/>
              <p:nvPr/>
            </p:nvSpPr>
            <p:spPr>
              <a:xfrm>
                <a:off x="185017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19"/>
              <p:cNvSpPr/>
              <p:nvPr/>
            </p:nvSpPr>
            <p:spPr>
              <a:xfrm>
                <a:off x="185017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19"/>
              <p:cNvSpPr/>
              <p:nvPr/>
            </p:nvSpPr>
            <p:spPr>
              <a:xfrm>
                <a:off x="185017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19"/>
              <p:cNvSpPr/>
              <p:nvPr/>
            </p:nvSpPr>
            <p:spPr>
              <a:xfrm>
                <a:off x="185017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19"/>
              <p:cNvSpPr/>
              <p:nvPr/>
            </p:nvSpPr>
            <p:spPr>
              <a:xfrm>
                <a:off x="185017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19"/>
              <p:cNvSpPr/>
              <p:nvPr/>
            </p:nvSpPr>
            <p:spPr>
              <a:xfrm>
                <a:off x="185017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19"/>
              <p:cNvSpPr/>
              <p:nvPr/>
            </p:nvSpPr>
            <p:spPr>
              <a:xfrm>
                <a:off x="185017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9"/>
              <p:cNvSpPr/>
              <p:nvPr/>
            </p:nvSpPr>
            <p:spPr>
              <a:xfrm>
                <a:off x="185017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9"/>
              <p:cNvSpPr/>
              <p:nvPr/>
            </p:nvSpPr>
            <p:spPr>
              <a:xfrm>
                <a:off x="176138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19"/>
              <p:cNvSpPr/>
              <p:nvPr/>
            </p:nvSpPr>
            <p:spPr>
              <a:xfrm>
                <a:off x="176138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19"/>
              <p:cNvSpPr/>
              <p:nvPr/>
            </p:nvSpPr>
            <p:spPr>
              <a:xfrm>
                <a:off x="176138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19"/>
              <p:cNvSpPr/>
              <p:nvPr/>
            </p:nvSpPr>
            <p:spPr>
              <a:xfrm>
                <a:off x="176138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19"/>
              <p:cNvSpPr/>
              <p:nvPr/>
            </p:nvSpPr>
            <p:spPr>
              <a:xfrm>
                <a:off x="176138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19"/>
              <p:cNvSpPr/>
              <p:nvPr/>
            </p:nvSpPr>
            <p:spPr>
              <a:xfrm>
                <a:off x="176138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19"/>
              <p:cNvSpPr/>
              <p:nvPr/>
            </p:nvSpPr>
            <p:spPr>
              <a:xfrm>
                <a:off x="176138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19"/>
              <p:cNvSpPr/>
              <p:nvPr/>
            </p:nvSpPr>
            <p:spPr>
              <a:xfrm>
                <a:off x="176138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9"/>
              <p:cNvSpPr/>
              <p:nvPr/>
            </p:nvSpPr>
            <p:spPr>
              <a:xfrm>
                <a:off x="176138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9"/>
              <p:cNvSpPr/>
              <p:nvPr/>
            </p:nvSpPr>
            <p:spPr>
              <a:xfrm>
                <a:off x="176138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9"/>
              <p:cNvSpPr/>
              <p:nvPr/>
            </p:nvSpPr>
            <p:spPr>
              <a:xfrm>
                <a:off x="176138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19"/>
              <p:cNvSpPr/>
              <p:nvPr/>
            </p:nvSpPr>
            <p:spPr>
              <a:xfrm>
                <a:off x="176138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19"/>
              <p:cNvSpPr/>
              <p:nvPr/>
            </p:nvSpPr>
            <p:spPr>
              <a:xfrm>
                <a:off x="176138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19"/>
              <p:cNvSpPr/>
              <p:nvPr/>
            </p:nvSpPr>
            <p:spPr>
              <a:xfrm>
                <a:off x="176138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19"/>
              <p:cNvSpPr/>
              <p:nvPr/>
            </p:nvSpPr>
            <p:spPr>
              <a:xfrm>
                <a:off x="176138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9"/>
              <p:cNvSpPr/>
              <p:nvPr/>
            </p:nvSpPr>
            <p:spPr>
              <a:xfrm>
                <a:off x="87352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19"/>
              <p:cNvSpPr/>
              <p:nvPr/>
            </p:nvSpPr>
            <p:spPr>
              <a:xfrm>
                <a:off x="96231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19"/>
              <p:cNvSpPr/>
              <p:nvPr/>
            </p:nvSpPr>
            <p:spPr>
              <a:xfrm>
                <a:off x="105110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19"/>
              <p:cNvSpPr/>
              <p:nvPr/>
            </p:nvSpPr>
            <p:spPr>
              <a:xfrm>
                <a:off x="11398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19"/>
              <p:cNvSpPr/>
              <p:nvPr/>
            </p:nvSpPr>
            <p:spPr>
              <a:xfrm>
                <a:off x="12286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19"/>
              <p:cNvSpPr/>
              <p:nvPr/>
            </p:nvSpPr>
            <p:spPr>
              <a:xfrm>
                <a:off x="131746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19"/>
              <p:cNvSpPr/>
              <p:nvPr/>
            </p:nvSpPr>
            <p:spPr>
              <a:xfrm>
                <a:off x="87352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19"/>
              <p:cNvSpPr/>
              <p:nvPr/>
            </p:nvSpPr>
            <p:spPr>
              <a:xfrm>
                <a:off x="96231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19"/>
              <p:cNvSpPr/>
              <p:nvPr/>
            </p:nvSpPr>
            <p:spPr>
              <a:xfrm>
                <a:off x="105110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19"/>
              <p:cNvSpPr/>
              <p:nvPr/>
            </p:nvSpPr>
            <p:spPr>
              <a:xfrm>
                <a:off x="11398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19"/>
              <p:cNvSpPr/>
              <p:nvPr/>
            </p:nvSpPr>
            <p:spPr>
              <a:xfrm>
                <a:off x="12286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19"/>
              <p:cNvSpPr/>
              <p:nvPr/>
            </p:nvSpPr>
            <p:spPr>
              <a:xfrm>
                <a:off x="131746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19"/>
              <p:cNvSpPr/>
              <p:nvPr/>
            </p:nvSpPr>
            <p:spPr>
              <a:xfrm>
                <a:off x="87352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19"/>
              <p:cNvSpPr/>
              <p:nvPr/>
            </p:nvSpPr>
            <p:spPr>
              <a:xfrm>
                <a:off x="96231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19"/>
              <p:cNvSpPr/>
              <p:nvPr/>
            </p:nvSpPr>
            <p:spPr>
              <a:xfrm>
                <a:off x="105110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19"/>
              <p:cNvSpPr/>
              <p:nvPr/>
            </p:nvSpPr>
            <p:spPr>
              <a:xfrm>
                <a:off x="11398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19"/>
              <p:cNvSpPr/>
              <p:nvPr/>
            </p:nvSpPr>
            <p:spPr>
              <a:xfrm>
                <a:off x="12286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19"/>
              <p:cNvSpPr/>
              <p:nvPr/>
            </p:nvSpPr>
            <p:spPr>
              <a:xfrm>
                <a:off x="131746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19"/>
              <p:cNvSpPr/>
              <p:nvPr/>
            </p:nvSpPr>
            <p:spPr>
              <a:xfrm>
                <a:off x="87352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19"/>
              <p:cNvSpPr/>
              <p:nvPr/>
            </p:nvSpPr>
            <p:spPr>
              <a:xfrm>
                <a:off x="96231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19"/>
              <p:cNvSpPr/>
              <p:nvPr/>
            </p:nvSpPr>
            <p:spPr>
              <a:xfrm>
                <a:off x="105110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19"/>
              <p:cNvSpPr/>
              <p:nvPr/>
            </p:nvSpPr>
            <p:spPr>
              <a:xfrm>
                <a:off x="11398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19"/>
              <p:cNvSpPr/>
              <p:nvPr/>
            </p:nvSpPr>
            <p:spPr>
              <a:xfrm>
                <a:off x="12286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19"/>
              <p:cNvSpPr/>
              <p:nvPr/>
            </p:nvSpPr>
            <p:spPr>
              <a:xfrm>
                <a:off x="131746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19"/>
              <p:cNvSpPr/>
              <p:nvPr/>
            </p:nvSpPr>
            <p:spPr>
              <a:xfrm>
                <a:off x="87352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19"/>
              <p:cNvSpPr/>
              <p:nvPr/>
            </p:nvSpPr>
            <p:spPr>
              <a:xfrm>
                <a:off x="96231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19"/>
              <p:cNvSpPr/>
              <p:nvPr/>
            </p:nvSpPr>
            <p:spPr>
              <a:xfrm>
                <a:off x="105110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19"/>
              <p:cNvSpPr/>
              <p:nvPr/>
            </p:nvSpPr>
            <p:spPr>
              <a:xfrm>
                <a:off x="11398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19"/>
              <p:cNvSpPr/>
              <p:nvPr/>
            </p:nvSpPr>
            <p:spPr>
              <a:xfrm>
                <a:off x="12286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19"/>
              <p:cNvSpPr/>
              <p:nvPr/>
            </p:nvSpPr>
            <p:spPr>
              <a:xfrm>
                <a:off x="131746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19"/>
              <p:cNvSpPr/>
              <p:nvPr/>
            </p:nvSpPr>
            <p:spPr>
              <a:xfrm>
                <a:off x="87352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19"/>
              <p:cNvSpPr/>
              <p:nvPr/>
            </p:nvSpPr>
            <p:spPr>
              <a:xfrm>
                <a:off x="96231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19"/>
              <p:cNvSpPr/>
              <p:nvPr/>
            </p:nvSpPr>
            <p:spPr>
              <a:xfrm>
                <a:off x="105110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19"/>
              <p:cNvSpPr/>
              <p:nvPr/>
            </p:nvSpPr>
            <p:spPr>
              <a:xfrm>
                <a:off x="11398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19"/>
              <p:cNvSpPr/>
              <p:nvPr/>
            </p:nvSpPr>
            <p:spPr>
              <a:xfrm>
                <a:off x="12286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19"/>
              <p:cNvSpPr/>
              <p:nvPr/>
            </p:nvSpPr>
            <p:spPr>
              <a:xfrm>
                <a:off x="131746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19"/>
              <p:cNvSpPr/>
              <p:nvPr/>
            </p:nvSpPr>
            <p:spPr>
              <a:xfrm>
                <a:off x="87352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19"/>
              <p:cNvSpPr/>
              <p:nvPr/>
            </p:nvSpPr>
            <p:spPr>
              <a:xfrm>
                <a:off x="96231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19"/>
              <p:cNvSpPr/>
              <p:nvPr/>
            </p:nvSpPr>
            <p:spPr>
              <a:xfrm>
                <a:off x="105110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19"/>
              <p:cNvSpPr/>
              <p:nvPr/>
            </p:nvSpPr>
            <p:spPr>
              <a:xfrm>
                <a:off x="11398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19"/>
              <p:cNvSpPr/>
              <p:nvPr/>
            </p:nvSpPr>
            <p:spPr>
              <a:xfrm>
                <a:off x="12286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19"/>
              <p:cNvSpPr/>
              <p:nvPr/>
            </p:nvSpPr>
            <p:spPr>
              <a:xfrm>
                <a:off x="131746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19"/>
              <p:cNvSpPr/>
              <p:nvPr/>
            </p:nvSpPr>
            <p:spPr>
              <a:xfrm>
                <a:off x="87352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19"/>
              <p:cNvSpPr/>
              <p:nvPr/>
            </p:nvSpPr>
            <p:spPr>
              <a:xfrm>
                <a:off x="96231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19"/>
              <p:cNvSpPr/>
              <p:nvPr/>
            </p:nvSpPr>
            <p:spPr>
              <a:xfrm>
                <a:off x="105110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19"/>
              <p:cNvSpPr/>
              <p:nvPr/>
            </p:nvSpPr>
            <p:spPr>
              <a:xfrm>
                <a:off x="11398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19"/>
              <p:cNvSpPr/>
              <p:nvPr/>
            </p:nvSpPr>
            <p:spPr>
              <a:xfrm>
                <a:off x="12286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19"/>
              <p:cNvSpPr/>
              <p:nvPr/>
            </p:nvSpPr>
            <p:spPr>
              <a:xfrm>
                <a:off x="131746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19"/>
              <p:cNvSpPr/>
              <p:nvPr/>
            </p:nvSpPr>
            <p:spPr>
              <a:xfrm>
                <a:off x="87352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19"/>
              <p:cNvSpPr/>
              <p:nvPr/>
            </p:nvSpPr>
            <p:spPr>
              <a:xfrm>
                <a:off x="96231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19"/>
              <p:cNvSpPr/>
              <p:nvPr/>
            </p:nvSpPr>
            <p:spPr>
              <a:xfrm>
                <a:off x="105110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19"/>
              <p:cNvSpPr/>
              <p:nvPr/>
            </p:nvSpPr>
            <p:spPr>
              <a:xfrm>
                <a:off x="11398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19"/>
              <p:cNvSpPr/>
              <p:nvPr/>
            </p:nvSpPr>
            <p:spPr>
              <a:xfrm>
                <a:off x="12286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19"/>
              <p:cNvSpPr/>
              <p:nvPr/>
            </p:nvSpPr>
            <p:spPr>
              <a:xfrm>
                <a:off x="131746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19"/>
              <p:cNvSpPr/>
              <p:nvPr/>
            </p:nvSpPr>
            <p:spPr>
              <a:xfrm>
                <a:off x="87352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19"/>
              <p:cNvSpPr/>
              <p:nvPr/>
            </p:nvSpPr>
            <p:spPr>
              <a:xfrm>
                <a:off x="96231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19"/>
              <p:cNvSpPr/>
              <p:nvPr/>
            </p:nvSpPr>
            <p:spPr>
              <a:xfrm>
                <a:off x="105110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19"/>
              <p:cNvSpPr/>
              <p:nvPr/>
            </p:nvSpPr>
            <p:spPr>
              <a:xfrm>
                <a:off x="11398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19"/>
              <p:cNvSpPr/>
              <p:nvPr/>
            </p:nvSpPr>
            <p:spPr>
              <a:xfrm>
                <a:off x="12286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19"/>
              <p:cNvSpPr/>
              <p:nvPr/>
            </p:nvSpPr>
            <p:spPr>
              <a:xfrm>
                <a:off x="131746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19"/>
              <p:cNvSpPr/>
              <p:nvPr/>
            </p:nvSpPr>
            <p:spPr>
              <a:xfrm>
                <a:off x="87352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19"/>
              <p:cNvSpPr/>
              <p:nvPr/>
            </p:nvSpPr>
            <p:spPr>
              <a:xfrm>
                <a:off x="96231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19"/>
              <p:cNvSpPr/>
              <p:nvPr/>
            </p:nvSpPr>
            <p:spPr>
              <a:xfrm>
                <a:off x="105110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19"/>
              <p:cNvSpPr/>
              <p:nvPr/>
            </p:nvSpPr>
            <p:spPr>
              <a:xfrm>
                <a:off x="11398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19"/>
              <p:cNvSpPr/>
              <p:nvPr/>
            </p:nvSpPr>
            <p:spPr>
              <a:xfrm>
                <a:off x="12286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19"/>
              <p:cNvSpPr/>
              <p:nvPr/>
            </p:nvSpPr>
            <p:spPr>
              <a:xfrm>
                <a:off x="131746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19"/>
              <p:cNvSpPr/>
              <p:nvPr/>
            </p:nvSpPr>
            <p:spPr>
              <a:xfrm>
                <a:off x="87352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19"/>
              <p:cNvSpPr/>
              <p:nvPr/>
            </p:nvSpPr>
            <p:spPr>
              <a:xfrm>
                <a:off x="96231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19"/>
              <p:cNvSpPr/>
              <p:nvPr/>
            </p:nvSpPr>
            <p:spPr>
              <a:xfrm>
                <a:off x="105110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19"/>
              <p:cNvSpPr/>
              <p:nvPr/>
            </p:nvSpPr>
            <p:spPr>
              <a:xfrm>
                <a:off x="11398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19"/>
              <p:cNvSpPr/>
              <p:nvPr/>
            </p:nvSpPr>
            <p:spPr>
              <a:xfrm>
                <a:off x="12286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19"/>
              <p:cNvSpPr/>
              <p:nvPr/>
            </p:nvSpPr>
            <p:spPr>
              <a:xfrm>
                <a:off x="131746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19"/>
              <p:cNvSpPr/>
              <p:nvPr/>
            </p:nvSpPr>
            <p:spPr>
              <a:xfrm>
                <a:off x="87352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19"/>
              <p:cNvSpPr/>
              <p:nvPr/>
            </p:nvSpPr>
            <p:spPr>
              <a:xfrm>
                <a:off x="96231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19"/>
              <p:cNvSpPr/>
              <p:nvPr/>
            </p:nvSpPr>
            <p:spPr>
              <a:xfrm>
                <a:off x="105110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19"/>
              <p:cNvSpPr/>
              <p:nvPr/>
            </p:nvSpPr>
            <p:spPr>
              <a:xfrm>
                <a:off x="11398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19"/>
              <p:cNvSpPr/>
              <p:nvPr/>
            </p:nvSpPr>
            <p:spPr>
              <a:xfrm>
                <a:off x="12286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19"/>
              <p:cNvSpPr/>
              <p:nvPr/>
            </p:nvSpPr>
            <p:spPr>
              <a:xfrm>
                <a:off x="131746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19"/>
              <p:cNvSpPr/>
              <p:nvPr/>
            </p:nvSpPr>
            <p:spPr>
              <a:xfrm>
                <a:off x="140625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19"/>
              <p:cNvSpPr/>
              <p:nvPr/>
            </p:nvSpPr>
            <p:spPr>
              <a:xfrm>
                <a:off x="140625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19"/>
              <p:cNvSpPr/>
              <p:nvPr/>
            </p:nvSpPr>
            <p:spPr>
              <a:xfrm>
                <a:off x="140625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19"/>
              <p:cNvSpPr/>
              <p:nvPr/>
            </p:nvSpPr>
            <p:spPr>
              <a:xfrm>
                <a:off x="140625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19"/>
              <p:cNvSpPr/>
              <p:nvPr/>
            </p:nvSpPr>
            <p:spPr>
              <a:xfrm>
                <a:off x="140625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19"/>
              <p:cNvSpPr/>
              <p:nvPr/>
            </p:nvSpPr>
            <p:spPr>
              <a:xfrm>
                <a:off x="140625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19"/>
              <p:cNvSpPr/>
              <p:nvPr/>
            </p:nvSpPr>
            <p:spPr>
              <a:xfrm>
                <a:off x="140625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19"/>
              <p:cNvSpPr/>
              <p:nvPr/>
            </p:nvSpPr>
            <p:spPr>
              <a:xfrm>
                <a:off x="140625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19"/>
              <p:cNvSpPr/>
              <p:nvPr/>
            </p:nvSpPr>
            <p:spPr>
              <a:xfrm>
                <a:off x="140625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19"/>
              <p:cNvSpPr/>
              <p:nvPr/>
            </p:nvSpPr>
            <p:spPr>
              <a:xfrm>
                <a:off x="140625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19"/>
              <p:cNvSpPr/>
              <p:nvPr/>
            </p:nvSpPr>
            <p:spPr>
              <a:xfrm>
                <a:off x="140625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19"/>
              <p:cNvSpPr/>
              <p:nvPr/>
            </p:nvSpPr>
            <p:spPr>
              <a:xfrm>
                <a:off x="140625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19"/>
              <p:cNvSpPr/>
              <p:nvPr/>
            </p:nvSpPr>
            <p:spPr>
              <a:xfrm>
                <a:off x="140625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19"/>
              <p:cNvSpPr/>
              <p:nvPr/>
            </p:nvSpPr>
            <p:spPr>
              <a:xfrm>
                <a:off x="14950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19"/>
              <p:cNvSpPr/>
              <p:nvPr/>
            </p:nvSpPr>
            <p:spPr>
              <a:xfrm>
                <a:off x="14950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19"/>
              <p:cNvSpPr/>
              <p:nvPr/>
            </p:nvSpPr>
            <p:spPr>
              <a:xfrm>
                <a:off x="14950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19"/>
              <p:cNvSpPr/>
              <p:nvPr/>
            </p:nvSpPr>
            <p:spPr>
              <a:xfrm>
                <a:off x="14950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19"/>
              <p:cNvSpPr/>
              <p:nvPr/>
            </p:nvSpPr>
            <p:spPr>
              <a:xfrm>
                <a:off x="14950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19"/>
              <p:cNvSpPr/>
              <p:nvPr/>
            </p:nvSpPr>
            <p:spPr>
              <a:xfrm>
                <a:off x="14950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19"/>
              <p:cNvSpPr/>
              <p:nvPr/>
            </p:nvSpPr>
            <p:spPr>
              <a:xfrm>
                <a:off x="14950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19"/>
              <p:cNvSpPr/>
              <p:nvPr/>
            </p:nvSpPr>
            <p:spPr>
              <a:xfrm>
                <a:off x="14950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19"/>
              <p:cNvSpPr/>
              <p:nvPr/>
            </p:nvSpPr>
            <p:spPr>
              <a:xfrm>
                <a:off x="14950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19"/>
              <p:cNvSpPr/>
              <p:nvPr/>
            </p:nvSpPr>
            <p:spPr>
              <a:xfrm>
                <a:off x="14950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19"/>
              <p:cNvSpPr/>
              <p:nvPr/>
            </p:nvSpPr>
            <p:spPr>
              <a:xfrm>
                <a:off x="14950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19"/>
              <p:cNvSpPr/>
              <p:nvPr/>
            </p:nvSpPr>
            <p:spPr>
              <a:xfrm>
                <a:off x="14950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19"/>
              <p:cNvSpPr/>
              <p:nvPr/>
            </p:nvSpPr>
            <p:spPr>
              <a:xfrm>
                <a:off x="14950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19"/>
              <p:cNvSpPr/>
              <p:nvPr/>
            </p:nvSpPr>
            <p:spPr>
              <a:xfrm>
                <a:off x="15838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19"/>
              <p:cNvSpPr/>
              <p:nvPr/>
            </p:nvSpPr>
            <p:spPr>
              <a:xfrm>
                <a:off x="15838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19"/>
              <p:cNvSpPr/>
              <p:nvPr/>
            </p:nvSpPr>
            <p:spPr>
              <a:xfrm>
                <a:off x="15838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19"/>
              <p:cNvSpPr/>
              <p:nvPr/>
            </p:nvSpPr>
            <p:spPr>
              <a:xfrm>
                <a:off x="15838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19"/>
              <p:cNvSpPr/>
              <p:nvPr/>
            </p:nvSpPr>
            <p:spPr>
              <a:xfrm>
                <a:off x="15838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19"/>
              <p:cNvSpPr/>
              <p:nvPr/>
            </p:nvSpPr>
            <p:spPr>
              <a:xfrm>
                <a:off x="15838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19"/>
              <p:cNvSpPr/>
              <p:nvPr/>
            </p:nvSpPr>
            <p:spPr>
              <a:xfrm>
                <a:off x="15838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19"/>
              <p:cNvSpPr/>
              <p:nvPr/>
            </p:nvSpPr>
            <p:spPr>
              <a:xfrm>
                <a:off x="15838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19"/>
              <p:cNvSpPr/>
              <p:nvPr/>
            </p:nvSpPr>
            <p:spPr>
              <a:xfrm>
                <a:off x="15838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19"/>
              <p:cNvSpPr/>
              <p:nvPr/>
            </p:nvSpPr>
            <p:spPr>
              <a:xfrm>
                <a:off x="15838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19"/>
              <p:cNvSpPr/>
              <p:nvPr/>
            </p:nvSpPr>
            <p:spPr>
              <a:xfrm>
                <a:off x="15838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19"/>
              <p:cNvSpPr/>
              <p:nvPr/>
            </p:nvSpPr>
            <p:spPr>
              <a:xfrm>
                <a:off x="15838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19"/>
              <p:cNvSpPr/>
              <p:nvPr/>
            </p:nvSpPr>
            <p:spPr>
              <a:xfrm>
                <a:off x="15838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19"/>
              <p:cNvSpPr/>
              <p:nvPr/>
            </p:nvSpPr>
            <p:spPr>
              <a:xfrm>
                <a:off x="167261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19"/>
              <p:cNvSpPr/>
              <p:nvPr/>
            </p:nvSpPr>
            <p:spPr>
              <a:xfrm>
                <a:off x="167261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19"/>
              <p:cNvSpPr/>
              <p:nvPr/>
            </p:nvSpPr>
            <p:spPr>
              <a:xfrm>
                <a:off x="167261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19"/>
              <p:cNvSpPr/>
              <p:nvPr/>
            </p:nvSpPr>
            <p:spPr>
              <a:xfrm>
                <a:off x="167261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19"/>
              <p:cNvSpPr/>
              <p:nvPr/>
            </p:nvSpPr>
            <p:spPr>
              <a:xfrm>
                <a:off x="167261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19"/>
              <p:cNvSpPr/>
              <p:nvPr/>
            </p:nvSpPr>
            <p:spPr>
              <a:xfrm>
                <a:off x="167261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19"/>
              <p:cNvSpPr/>
              <p:nvPr/>
            </p:nvSpPr>
            <p:spPr>
              <a:xfrm>
                <a:off x="167261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19"/>
              <p:cNvSpPr/>
              <p:nvPr/>
            </p:nvSpPr>
            <p:spPr>
              <a:xfrm>
                <a:off x="167261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19"/>
              <p:cNvSpPr/>
              <p:nvPr/>
            </p:nvSpPr>
            <p:spPr>
              <a:xfrm>
                <a:off x="167261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19"/>
              <p:cNvSpPr/>
              <p:nvPr/>
            </p:nvSpPr>
            <p:spPr>
              <a:xfrm>
                <a:off x="167261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19"/>
              <p:cNvSpPr/>
              <p:nvPr/>
            </p:nvSpPr>
            <p:spPr>
              <a:xfrm>
                <a:off x="167261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19"/>
              <p:cNvSpPr/>
              <p:nvPr/>
            </p:nvSpPr>
            <p:spPr>
              <a:xfrm>
                <a:off x="167261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19"/>
              <p:cNvSpPr/>
              <p:nvPr/>
            </p:nvSpPr>
            <p:spPr>
              <a:xfrm>
                <a:off x="167261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19"/>
              <p:cNvSpPr/>
              <p:nvPr/>
            </p:nvSpPr>
            <p:spPr>
              <a:xfrm>
                <a:off x="87352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19"/>
              <p:cNvSpPr/>
              <p:nvPr/>
            </p:nvSpPr>
            <p:spPr>
              <a:xfrm>
                <a:off x="96231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19"/>
              <p:cNvSpPr/>
              <p:nvPr/>
            </p:nvSpPr>
            <p:spPr>
              <a:xfrm>
                <a:off x="105110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19"/>
              <p:cNvSpPr/>
              <p:nvPr/>
            </p:nvSpPr>
            <p:spPr>
              <a:xfrm>
                <a:off x="11398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19"/>
              <p:cNvSpPr/>
              <p:nvPr/>
            </p:nvSpPr>
            <p:spPr>
              <a:xfrm>
                <a:off x="12286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19"/>
              <p:cNvSpPr/>
              <p:nvPr/>
            </p:nvSpPr>
            <p:spPr>
              <a:xfrm>
                <a:off x="131746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19"/>
              <p:cNvSpPr/>
              <p:nvPr/>
            </p:nvSpPr>
            <p:spPr>
              <a:xfrm>
                <a:off x="140625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19"/>
              <p:cNvSpPr/>
              <p:nvPr/>
            </p:nvSpPr>
            <p:spPr>
              <a:xfrm>
                <a:off x="14950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19"/>
              <p:cNvSpPr/>
              <p:nvPr/>
            </p:nvSpPr>
            <p:spPr>
              <a:xfrm>
                <a:off x="15838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19"/>
              <p:cNvSpPr/>
              <p:nvPr/>
            </p:nvSpPr>
            <p:spPr>
              <a:xfrm>
                <a:off x="167261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19"/>
              <p:cNvSpPr/>
              <p:nvPr/>
            </p:nvSpPr>
            <p:spPr>
              <a:xfrm>
                <a:off x="87352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19"/>
              <p:cNvSpPr/>
              <p:nvPr/>
            </p:nvSpPr>
            <p:spPr>
              <a:xfrm>
                <a:off x="96231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19"/>
              <p:cNvSpPr/>
              <p:nvPr/>
            </p:nvSpPr>
            <p:spPr>
              <a:xfrm>
                <a:off x="105110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19"/>
              <p:cNvSpPr/>
              <p:nvPr/>
            </p:nvSpPr>
            <p:spPr>
              <a:xfrm>
                <a:off x="11398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19"/>
              <p:cNvSpPr/>
              <p:nvPr/>
            </p:nvSpPr>
            <p:spPr>
              <a:xfrm>
                <a:off x="12286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19"/>
              <p:cNvSpPr/>
              <p:nvPr/>
            </p:nvSpPr>
            <p:spPr>
              <a:xfrm>
                <a:off x="131746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19"/>
              <p:cNvSpPr/>
              <p:nvPr/>
            </p:nvSpPr>
            <p:spPr>
              <a:xfrm>
                <a:off x="140625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19"/>
              <p:cNvSpPr/>
              <p:nvPr/>
            </p:nvSpPr>
            <p:spPr>
              <a:xfrm>
                <a:off x="14950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19"/>
              <p:cNvSpPr/>
              <p:nvPr/>
            </p:nvSpPr>
            <p:spPr>
              <a:xfrm>
                <a:off x="15838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19"/>
              <p:cNvSpPr/>
              <p:nvPr/>
            </p:nvSpPr>
            <p:spPr>
              <a:xfrm>
                <a:off x="167261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19"/>
              <p:cNvSpPr/>
              <p:nvPr/>
            </p:nvSpPr>
            <p:spPr>
              <a:xfrm>
                <a:off x="7847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19"/>
              <p:cNvSpPr/>
              <p:nvPr/>
            </p:nvSpPr>
            <p:spPr>
              <a:xfrm>
                <a:off x="7847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19"/>
              <p:cNvSpPr/>
              <p:nvPr/>
            </p:nvSpPr>
            <p:spPr>
              <a:xfrm>
                <a:off x="7847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19"/>
              <p:cNvSpPr/>
              <p:nvPr/>
            </p:nvSpPr>
            <p:spPr>
              <a:xfrm>
                <a:off x="7847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19"/>
              <p:cNvSpPr/>
              <p:nvPr/>
            </p:nvSpPr>
            <p:spPr>
              <a:xfrm>
                <a:off x="7847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19"/>
              <p:cNvSpPr/>
              <p:nvPr/>
            </p:nvSpPr>
            <p:spPr>
              <a:xfrm>
                <a:off x="7847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19"/>
              <p:cNvSpPr/>
              <p:nvPr/>
            </p:nvSpPr>
            <p:spPr>
              <a:xfrm>
                <a:off x="7847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19"/>
              <p:cNvSpPr/>
              <p:nvPr/>
            </p:nvSpPr>
            <p:spPr>
              <a:xfrm>
                <a:off x="7847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19"/>
              <p:cNvSpPr/>
              <p:nvPr/>
            </p:nvSpPr>
            <p:spPr>
              <a:xfrm>
                <a:off x="7847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19"/>
              <p:cNvSpPr/>
              <p:nvPr/>
            </p:nvSpPr>
            <p:spPr>
              <a:xfrm>
                <a:off x="7847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19"/>
              <p:cNvSpPr/>
              <p:nvPr/>
            </p:nvSpPr>
            <p:spPr>
              <a:xfrm>
                <a:off x="7847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19"/>
              <p:cNvSpPr/>
              <p:nvPr/>
            </p:nvSpPr>
            <p:spPr>
              <a:xfrm>
                <a:off x="7847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19"/>
              <p:cNvSpPr/>
              <p:nvPr/>
            </p:nvSpPr>
            <p:spPr>
              <a:xfrm>
                <a:off x="7847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19"/>
              <p:cNvSpPr/>
              <p:nvPr/>
            </p:nvSpPr>
            <p:spPr>
              <a:xfrm>
                <a:off x="7847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19"/>
              <p:cNvSpPr/>
              <p:nvPr/>
            </p:nvSpPr>
            <p:spPr>
              <a:xfrm>
                <a:off x="7847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19"/>
              <p:cNvSpPr/>
              <p:nvPr/>
            </p:nvSpPr>
            <p:spPr>
              <a:xfrm>
                <a:off x="87352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19"/>
              <p:cNvSpPr/>
              <p:nvPr/>
            </p:nvSpPr>
            <p:spPr>
              <a:xfrm>
                <a:off x="96231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19"/>
              <p:cNvSpPr/>
              <p:nvPr/>
            </p:nvSpPr>
            <p:spPr>
              <a:xfrm>
                <a:off x="105110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19"/>
              <p:cNvSpPr/>
              <p:nvPr/>
            </p:nvSpPr>
            <p:spPr>
              <a:xfrm>
                <a:off x="11398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19"/>
              <p:cNvSpPr/>
              <p:nvPr/>
            </p:nvSpPr>
            <p:spPr>
              <a:xfrm>
                <a:off x="12286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19"/>
              <p:cNvSpPr/>
              <p:nvPr/>
            </p:nvSpPr>
            <p:spPr>
              <a:xfrm>
                <a:off x="131746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19"/>
              <p:cNvSpPr/>
              <p:nvPr/>
            </p:nvSpPr>
            <p:spPr>
              <a:xfrm>
                <a:off x="87352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19"/>
              <p:cNvSpPr/>
              <p:nvPr/>
            </p:nvSpPr>
            <p:spPr>
              <a:xfrm>
                <a:off x="96231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19"/>
              <p:cNvSpPr/>
              <p:nvPr/>
            </p:nvSpPr>
            <p:spPr>
              <a:xfrm>
                <a:off x="105110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19"/>
              <p:cNvSpPr/>
              <p:nvPr/>
            </p:nvSpPr>
            <p:spPr>
              <a:xfrm>
                <a:off x="11398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19"/>
              <p:cNvSpPr/>
              <p:nvPr/>
            </p:nvSpPr>
            <p:spPr>
              <a:xfrm>
                <a:off x="12286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19"/>
              <p:cNvSpPr/>
              <p:nvPr/>
            </p:nvSpPr>
            <p:spPr>
              <a:xfrm>
                <a:off x="131746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19"/>
              <p:cNvSpPr/>
              <p:nvPr/>
            </p:nvSpPr>
            <p:spPr>
              <a:xfrm>
                <a:off x="87352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19"/>
              <p:cNvSpPr/>
              <p:nvPr/>
            </p:nvSpPr>
            <p:spPr>
              <a:xfrm>
                <a:off x="96231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19"/>
              <p:cNvSpPr/>
              <p:nvPr/>
            </p:nvSpPr>
            <p:spPr>
              <a:xfrm>
                <a:off x="105110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19"/>
              <p:cNvSpPr/>
              <p:nvPr/>
            </p:nvSpPr>
            <p:spPr>
              <a:xfrm>
                <a:off x="11398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19"/>
              <p:cNvSpPr/>
              <p:nvPr/>
            </p:nvSpPr>
            <p:spPr>
              <a:xfrm>
                <a:off x="12286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19"/>
              <p:cNvSpPr/>
              <p:nvPr/>
            </p:nvSpPr>
            <p:spPr>
              <a:xfrm>
                <a:off x="131746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19"/>
              <p:cNvSpPr/>
              <p:nvPr/>
            </p:nvSpPr>
            <p:spPr>
              <a:xfrm>
                <a:off x="87352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19"/>
              <p:cNvSpPr/>
              <p:nvPr/>
            </p:nvSpPr>
            <p:spPr>
              <a:xfrm>
                <a:off x="96231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19"/>
              <p:cNvSpPr/>
              <p:nvPr/>
            </p:nvSpPr>
            <p:spPr>
              <a:xfrm>
                <a:off x="105110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19"/>
              <p:cNvSpPr/>
              <p:nvPr/>
            </p:nvSpPr>
            <p:spPr>
              <a:xfrm>
                <a:off x="11398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19"/>
              <p:cNvSpPr/>
              <p:nvPr/>
            </p:nvSpPr>
            <p:spPr>
              <a:xfrm>
                <a:off x="12286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19"/>
              <p:cNvSpPr/>
              <p:nvPr/>
            </p:nvSpPr>
            <p:spPr>
              <a:xfrm>
                <a:off x="131746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19"/>
              <p:cNvSpPr/>
              <p:nvPr/>
            </p:nvSpPr>
            <p:spPr>
              <a:xfrm>
                <a:off x="87352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19"/>
              <p:cNvSpPr/>
              <p:nvPr/>
            </p:nvSpPr>
            <p:spPr>
              <a:xfrm>
                <a:off x="96231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19"/>
              <p:cNvSpPr/>
              <p:nvPr/>
            </p:nvSpPr>
            <p:spPr>
              <a:xfrm>
                <a:off x="105110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19"/>
              <p:cNvSpPr/>
              <p:nvPr/>
            </p:nvSpPr>
            <p:spPr>
              <a:xfrm>
                <a:off x="11398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19"/>
              <p:cNvSpPr/>
              <p:nvPr/>
            </p:nvSpPr>
            <p:spPr>
              <a:xfrm>
                <a:off x="12286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19"/>
              <p:cNvSpPr/>
              <p:nvPr/>
            </p:nvSpPr>
            <p:spPr>
              <a:xfrm>
                <a:off x="131746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19"/>
              <p:cNvSpPr/>
              <p:nvPr/>
            </p:nvSpPr>
            <p:spPr>
              <a:xfrm>
                <a:off x="87352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19"/>
              <p:cNvSpPr/>
              <p:nvPr/>
            </p:nvSpPr>
            <p:spPr>
              <a:xfrm>
                <a:off x="96231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19"/>
              <p:cNvSpPr/>
              <p:nvPr/>
            </p:nvSpPr>
            <p:spPr>
              <a:xfrm>
                <a:off x="105110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19"/>
              <p:cNvSpPr/>
              <p:nvPr/>
            </p:nvSpPr>
            <p:spPr>
              <a:xfrm>
                <a:off x="11398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19"/>
              <p:cNvSpPr/>
              <p:nvPr/>
            </p:nvSpPr>
            <p:spPr>
              <a:xfrm>
                <a:off x="12286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19"/>
              <p:cNvSpPr/>
              <p:nvPr/>
            </p:nvSpPr>
            <p:spPr>
              <a:xfrm>
                <a:off x="131746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19"/>
              <p:cNvSpPr/>
              <p:nvPr/>
            </p:nvSpPr>
            <p:spPr>
              <a:xfrm>
                <a:off x="87352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19"/>
              <p:cNvSpPr/>
              <p:nvPr/>
            </p:nvSpPr>
            <p:spPr>
              <a:xfrm>
                <a:off x="96231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19"/>
              <p:cNvSpPr/>
              <p:nvPr/>
            </p:nvSpPr>
            <p:spPr>
              <a:xfrm>
                <a:off x="105110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19"/>
              <p:cNvSpPr/>
              <p:nvPr/>
            </p:nvSpPr>
            <p:spPr>
              <a:xfrm>
                <a:off x="11398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19"/>
              <p:cNvSpPr/>
              <p:nvPr/>
            </p:nvSpPr>
            <p:spPr>
              <a:xfrm>
                <a:off x="12286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19"/>
              <p:cNvSpPr/>
              <p:nvPr/>
            </p:nvSpPr>
            <p:spPr>
              <a:xfrm>
                <a:off x="131746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19"/>
              <p:cNvSpPr/>
              <p:nvPr/>
            </p:nvSpPr>
            <p:spPr>
              <a:xfrm>
                <a:off x="87352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19"/>
              <p:cNvSpPr/>
              <p:nvPr/>
            </p:nvSpPr>
            <p:spPr>
              <a:xfrm>
                <a:off x="96231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19"/>
              <p:cNvSpPr/>
              <p:nvPr/>
            </p:nvSpPr>
            <p:spPr>
              <a:xfrm>
                <a:off x="105110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19"/>
              <p:cNvSpPr/>
              <p:nvPr/>
            </p:nvSpPr>
            <p:spPr>
              <a:xfrm>
                <a:off x="11398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19"/>
              <p:cNvSpPr/>
              <p:nvPr/>
            </p:nvSpPr>
            <p:spPr>
              <a:xfrm>
                <a:off x="12286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19"/>
              <p:cNvSpPr/>
              <p:nvPr/>
            </p:nvSpPr>
            <p:spPr>
              <a:xfrm>
                <a:off x="131746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19"/>
              <p:cNvSpPr/>
              <p:nvPr/>
            </p:nvSpPr>
            <p:spPr>
              <a:xfrm>
                <a:off x="87352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19"/>
              <p:cNvSpPr/>
              <p:nvPr/>
            </p:nvSpPr>
            <p:spPr>
              <a:xfrm>
                <a:off x="96231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19"/>
              <p:cNvSpPr/>
              <p:nvPr/>
            </p:nvSpPr>
            <p:spPr>
              <a:xfrm>
                <a:off x="105110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19"/>
              <p:cNvSpPr/>
              <p:nvPr/>
            </p:nvSpPr>
            <p:spPr>
              <a:xfrm>
                <a:off x="11398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19"/>
              <p:cNvSpPr/>
              <p:nvPr/>
            </p:nvSpPr>
            <p:spPr>
              <a:xfrm>
                <a:off x="12286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19"/>
              <p:cNvSpPr/>
              <p:nvPr/>
            </p:nvSpPr>
            <p:spPr>
              <a:xfrm>
                <a:off x="131746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19"/>
              <p:cNvSpPr/>
              <p:nvPr/>
            </p:nvSpPr>
            <p:spPr>
              <a:xfrm>
                <a:off x="87352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19"/>
              <p:cNvSpPr/>
              <p:nvPr/>
            </p:nvSpPr>
            <p:spPr>
              <a:xfrm>
                <a:off x="96231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19"/>
              <p:cNvSpPr/>
              <p:nvPr/>
            </p:nvSpPr>
            <p:spPr>
              <a:xfrm>
                <a:off x="105110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19"/>
              <p:cNvSpPr/>
              <p:nvPr/>
            </p:nvSpPr>
            <p:spPr>
              <a:xfrm>
                <a:off x="11398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19"/>
              <p:cNvSpPr/>
              <p:nvPr/>
            </p:nvSpPr>
            <p:spPr>
              <a:xfrm>
                <a:off x="12286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19"/>
              <p:cNvSpPr/>
              <p:nvPr/>
            </p:nvSpPr>
            <p:spPr>
              <a:xfrm>
                <a:off x="131746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19"/>
              <p:cNvSpPr/>
              <p:nvPr/>
            </p:nvSpPr>
            <p:spPr>
              <a:xfrm>
                <a:off x="87352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19"/>
              <p:cNvSpPr/>
              <p:nvPr/>
            </p:nvSpPr>
            <p:spPr>
              <a:xfrm>
                <a:off x="96231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19"/>
              <p:cNvSpPr/>
              <p:nvPr/>
            </p:nvSpPr>
            <p:spPr>
              <a:xfrm>
                <a:off x="105110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19"/>
              <p:cNvSpPr/>
              <p:nvPr/>
            </p:nvSpPr>
            <p:spPr>
              <a:xfrm>
                <a:off x="11398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19"/>
              <p:cNvSpPr/>
              <p:nvPr/>
            </p:nvSpPr>
            <p:spPr>
              <a:xfrm>
                <a:off x="12286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19"/>
              <p:cNvSpPr/>
              <p:nvPr/>
            </p:nvSpPr>
            <p:spPr>
              <a:xfrm>
                <a:off x="131746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19"/>
              <p:cNvSpPr/>
              <p:nvPr/>
            </p:nvSpPr>
            <p:spPr>
              <a:xfrm>
                <a:off x="87352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19"/>
              <p:cNvSpPr/>
              <p:nvPr/>
            </p:nvSpPr>
            <p:spPr>
              <a:xfrm>
                <a:off x="96231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19"/>
              <p:cNvSpPr/>
              <p:nvPr/>
            </p:nvSpPr>
            <p:spPr>
              <a:xfrm>
                <a:off x="105110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19"/>
              <p:cNvSpPr/>
              <p:nvPr/>
            </p:nvSpPr>
            <p:spPr>
              <a:xfrm>
                <a:off x="11398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19"/>
              <p:cNvSpPr/>
              <p:nvPr/>
            </p:nvSpPr>
            <p:spPr>
              <a:xfrm>
                <a:off x="12286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19"/>
              <p:cNvSpPr/>
              <p:nvPr/>
            </p:nvSpPr>
            <p:spPr>
              <a:xfrm>
                <a:off x="131746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19"/>
              <p:cNvSpPr/>
              <p:nvPr/>
            </p:nvSpPr>
            <p:spPr>
              <a:xfrm>
                <a:off x="87352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19"/>
              <p:cNvSpPr/>
              <p:nvPr/>
            </p:nvSpPr>
            <p:spPr>
              <a:xfrm>
                <a:off x="96231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19"/>
              <p:cNvSpPr/>
              <p:nvPr/>
            </p:nvSpPr>
            <p:spPr>
              <a:xfrm>
                <a:off x="105110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19"/>
              <p:cNvSpPr/>
              <p:nvPr/>
            </p:nvSpPr>
            <p:spPr>
              <a:xfrm>
                <a:off x="11398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19"/>
              <p:cNvSpPr/>
              <p:nvPr/>
            </p:nvSpPr>
            <p:spPr>
              <a:xfrm>
                <a:off x="12286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19"/>
              <p:cNvSpPr/>
              <p:nvPr/>
            </p:nvSpPr>
            <p:spPr>
              <a:xfrm>
                <a:off x="131746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19"/>
              <p:cNvSpPr/>
              <p:nvPr/>
            </p:nvSpPr>
            <p:spPr>
              <a:xfrm>
                <a:off x="140625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19"/>
              <p:cNvSpPr/>
              <p:nvPr/>
            </p:nvSpPr>
            <p:spPr>
              <a:xfrm>
                <a:off x="140625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19"/>
              <p:cNvSpPr/>
              <p:nvPr/>
            </p:nvSpPr>
            <p:spPr>
              <a:xfrm>
                <a:off x="140625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19"/>
              <p:cNvSpPr/>
              <p:nvPr/>
            </p:nvSpPr>
            <p:spPr>
              <a:xfrm>
                <a:off x="140625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19"/>
              <p:cNvSpPr/>
              <p:nvPr/>
            </p:nvSpPr>
            <p:spPr>
              <a:xfrm>
                <a:off x="140625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19"/>
              <p:cNvSpPr/>
              <p:nvPr/>
            </p:nvSpPr>
            <p:spPr>
              <a:xfrm>
                <a:off x="140625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19"/>
              <p:cNvSpPr/>
              <p:nvPr/>
            </p:nvSpPr>
            <p:spPr>
              <a:xfrm>
                <a:off x="140625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19"/>
              <p:cNvSpPr/>
              <p:nvPr/>
            </p:nvSpPr>
            <p:spPr>
              <a:xfrm>
                <a:off x="140625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19"/>
              <p:cNvSpPr/>
              <p:nvPr/>
            </p:nvSpPr>
            <p:spPr>
              <a:xfrm>
                <a:off x="140625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19"/>
              <p:cNvSpPr/>
              <p:nvPr/>
            </p:nvSpPr>
            <p:spPr>
              <a:xfrm>
                <a:off x="140625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19"/>
              <p:cNvSpPr/>
              <p:nvPr/>
            </p:nvSpPr>
            <p:spPr>
              <a:xfrm>
                <a:off x="140625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19"/>
              <p:cNvSpPr/>
              <p:nvPr/>
            </p:nvSpPr>
            <p:spPr>
              <a:xfrm>
                <a:off x="140625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19"/>
              <p:cNvSpPr/>
              <p:nvPr/>
            </p:nvSpPr>
            <p:spPr>
              <a:xfrm>
                <a:off x="140625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19"/>
              <p:cNvSpPr/>
              <p:nvPr/>
            </p:nvSpPr>
            <p:spPr>
              <a:xfrm>
                <a:off x="14950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19"/>
              <p:cNvSpPr/>
              <p:nvPr/>
            </p:nvSpPr>
            <p:spPr>
              <a:xfrm>
                <a:off x="14950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19"/>
              <p:cNvSpPr/>
              <p:nvPr/>
            </p:nvSpPr>
            <p:spPr>
              <a:xfrm>
                <a:off x="14950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19"/>
              <p:cNvSpPr/>
              <p:nvPr/>
            </p:nvSpPr>
            <p:spPr>
              <a:xfrm>
                <a:off x="14950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19"/>
              <p:cNvSpPr/>
              <p:nvPr/>
            </p:nvSpPr>
            <p:spPr>
              <a:xfrm>
                <a:off x="14950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19"/>
              <p:cNvSpPr/>
              <p:nvPr/>
            </p:nvSpPr>
            <p:spPr>
              <a:xfrm>
                <a:off x="14950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19"/>
              <p:cNvSpPr/>
              <p:nvPr/>
            </p:nvSpPr>
            <p:spPr>
              <a:xfrm>
                <a:off x="14950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19"/>
              <p:cNvSpPr/>
              <p:nvPr/>
            </p:nvSpPr>
            <p:spPr>
              <a:xfrm>
                <a:off x="14950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19"/>
              <p:cNvSpPr/>
              <p:nvPr/>
            </p:nvSpPr>
            <p:spPr>
              <a:xfrm>
                <a:off x="14950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19"/>
              <p:cNvSpPr/>
              <p:nvPr/>
            </p:nvSpPr>
            <p:spPr>
              <a:xfrm>
                <a:off x="14950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19"/>
              <p:cNvSpPr/>
              <p:nvPr/>
            </p:nvSpPr>
            <p:spPr>
              <a:xfrm>
                <a:off x="14950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19"/>
              <p:cNvSpPr/>
              <p:nvPr/>
            </p:nvSpPr>
            <p:spPr>
              <a:xfrm>
                <a:off x="14950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19"/>
              <p:cNvSpPr/>
              <p:nvPr/>
            </p:nvSpPr>
            <p:spPr>
              <a:xfrm>
                <a:off x="14950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19"/>
              <p:cNvSpPr/>
              <p:nvPr/>
            </p:nvSpPr>
            <p:spPr>
              <a:xfrm>
                <a:off x="15838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19"/>
              <p:cNvSpPr/>
              <p:nvPr/>
            </p:nvSpPr>
            <p:spPr>
              <a:xfrm>
                <a:off x="15838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19"/>
              <p:cNvSpPr/>
              <p:nvPr/>
            </p:nvSpPr>
            <p:spPr>
              <a:xfrm>
                <a:off x="15838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19"/>
              <p:cNvSpPr/>
              <p:nvPr/>
            </p:nvSpPr>
            <p:spPr>
              <a:xfrm>
                <a:off x="15838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19"/>
              <p:cNvSpPr/>
              <p:nvPr/>
            </p:nvSpPr>
            <p:spPr>
              <a:xfrm>
                <a:off x="15838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19"/>
              <p:cNvSpPr/>
              <p:nvPr/>
            </p:nvSpPr>
            <p:spPr>
              <a:xfrm>
                <a:off x="15838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19"/>
              <p:cNvSpPr/>
              <p:nvPr/>
            </p:nvSpPr>
            <p:spPr>
              <a:xfrm>
                <a:off x="15838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19"/>
              <p:cNvSpPr/>
              <p:nvPr/>
            </p:nvSpPr>
            <p:spPr>
              <a:xfrm>
                <a:off x="15838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19"/>
              <p:cNvSpPr/>
              <p:nvPr/>
            </p:nvSpPr>
            <p:spPr>
              <a:xfrm>
                <a:off x="15838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19"/>
              <p:cNvSpPr/>
              <p:nvPr/>
            </p:nvSpPr>
            <p:spPr>
              <a:xfrm>
                <a:off x="15838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19"/>
              <p:cNvSpPr/>
              <p:nvPr/>
            </p:nvSpPr>
            <p:spPr>
              <a:xfrm>
                <a:off x="15838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19"/>
              <p:cNvSpPr/>
              <p:nvPr/>
            </p:nvSpPr>
            <p:spPr>
              <a:xfrm>
                <a:off x="15838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19"/>
              <p:cNvSpPr/>
              <p:nvPr/>
            </p:nvSpPr>
            <p:spPr>
              <a:xfrm>
                <a:off x="15838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19"/>
              <p:cNvSpPr/>
              <p:nvPr/>
            </p:nvSpPr>
            <p:spPr>
              <a:xfrm>
                <a:off x="167261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19"/>
              <p:cNvSpPr/>
              <p:nvPr/>
            </p:nvSpPr>
            <p:spPr>
              <a:xfrm>
                <a:off x="167261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19"/>
              <p:cNvSpPr/>
              <p:nvPr/>
            </p:nvSpPr>
            <p:spPr>
              <a:xfrm>
                <a:off x="167261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19"/>
              <p:cNvSpPr/>
              <p:nvPr/>
            </p:nvSpPr>
            <p:spPr>
              <a:xfrm>
                <a:off x="167261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19"/>
              <p:cNvSpPr/>
              <p:nvPr/>
            </p:nvSpPr>
            <p:spPr>
              <a:xfrm>
                <a:off x="167261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19"/>
              <p:cNvSpPr/>
              <p:nvPr/>
            </p:nvSpPr>
            <p:spPr>
              <a:xfrm>
                <a:off x="167261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19"/>
              <p:cNvSpPr/>
              <p:nvPr/>
            </p:nvSpPr>
            <p:spPr>
              <a:xfrm>
                <a:off x="167261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19"/>
              <p:cNvSpPr/>
              <p:nvPr/>
            </p:nvSpPr>
            <p:spPr>
              <a:xfrm>
                <a:off x="167261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19"/>
              <p:cNvSpPr/>
              <p:nvPr/>
            </p:nvSpPr>
            <p:spPr>
              <a:xfrm>
                <a:off x="167261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19"/>
              <p:cNvSpPr/>
              <p:nvPr/>
            </p:nvSpPr>
            <p:spPr>
              <a:xfrm>
                <a:off x="167261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19"/>
              <p:cNvSpPr/>
              <p:nvPr/>
            </p:nvSpPr>
            <p:spPr>
              <a:xfrm>
                <a:off x="167261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19"/>
              <p:cNvSpPr/>
              <p:nvPr/>
            </p:nvSpPr>
            <p:spPr>
              <a:xfrm>
                <a:off x="167261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19"/>
              <p:cNvSpPr/>
              <p:nvPr/>
            </p:nvSpPr>
            <p:spPr>
              <a:xfrm>
                <a:off x="167261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19"/>
              <p:cNvSpPr/>
              <p:nvPr/>
            </p:nvSpPr>
            <p:spPr>
              <a:xfrm>
                <a:off x="87352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19"/>
              <p:cNvSpPr/>
              <p:nvPr/>
            </p:nvSpPr>
            <p:spPr>
              <a:xfrm>
                <a:off x="96231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19"/>
              <p:cNvSpPr/>
              <p:nvPr/>
            </p:nvSpPr>
            <p:spPr>
              <a:xfrm>
                <a:off x="105110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19"/>
              <p:cNvSpPr/>
              <p:nvPr/>
            </p:nvSpPr>
            <p:spPr>
              <a:xfrm>
                <a:off x="11398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19"/>
              <p:cNvSpPr/>
              <p:nvPr/>
            </p:nvSpPr>
            <p:spPr>
              <a:xfrm>
                <a:off x="12286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19"/>
              <p:cNvSpPr/>
              <p:nvPr/>
            </p:nvSpPr>
            <p:spPr>
              <a:xfrm>
                <a:off x="131746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19"/>
              <p:cNvSpPr/>
              <p:nvPr/>
            </p:nvSpPr>
            <p:spPr>
              <a:xfrm>
                <a:off x="140625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19"/>
              <p:cNvSpPr/>
              <p:nvPr/>
            </p:nvSpPr>
            <p:spPr>
              <a:xfrm>
                <a:off x="14950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19"/>
              <p:cNvSpPr/>
              <p:nvPr/>
            </p:nvSpPr>
            <p:spPr>
              <a:xfrm>
                <a:off x="15838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19"/>
              <p:cNvSpPr/>
              <p:nvPr/>
            </p:nvSpPr>
            <p:spPr>
              <a:xfrm>
                <a:off x="167261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19"/>
              <p:cNvSpPr/>
              <p:nvPr/>
            </p:nvSpPr>
            <p:spPr>
              <a:xfrm>
                <a:off x="87352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19"/>
              <p:cNvSpPr/>
              <p:nvPr/>
            </p:nvSpPr>
            <p:spPr>
              <a:xfrm>
                <a:off x="96231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19"/>
              <p:cNvSpPr/>
              <p:nvPr/>
            </p:nvSpPr>
            <p:spPr>
              <a:xfrm>
                <a:off x="105110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19"/>
              <p:cNvSpPr/>
              <p:nvPr/>
            </p:nvSpPr>
            <p:spPr>
              <a:xfrm>
                <a:off x="11398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19"/>
              <p:cNvSpPr/>
              <p:nvPr/>
            </p:nvSpPr>
            <p:spPr>
              <a:xfrm>
                <a:off x="12286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19"/>
              <p:cNvSpPr/>
              <p:nvPr/>
            </p:nvSpPr>
            <p:spPr>
              <a:xfrm>
                <a:off x="131746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19"/>
              <p:cNvSpPr/>
              <p:nvPr/>
            </p:nvSpPr>
            <p:spPr>
              <a:xfrm>
                <a:off x="140625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19"/>
              <p:cNvSpPr/>
              <p:nvPr/>
            </p:nvSpPr>
            <p:spPr>
              <a:xfrm>
                <a:off x="14950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19"/>
              <p:cNvSpPr/>
              <p:nvPr/>
            </p:nvSpPr>
            <p:spPr>
              <a:xfrm>
                <a:off x="15838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19"/>
              <p:cNvSpPr/>
              <p:nvPr/>
            </p:nvSpPr>
            <p:spPr>
              <a:xfrm>
                <a:off x="167261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19"/>
              <p:cNvSpPr/>
              <p:nvPr/>
            </p:nvSpPr>
            <p:spPr>
              <a:xfrm>
                <a:off x="7847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19"/>
              <p:cNvSpPr/>
              <p:nvPr/>
            </p:nvSpPr>
            <p:spPr>
              <a:xfrm>
                <a:off x="7847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19"/>
              <p:cNvSpPr/>
              <p:nvPr/>
            </p:nvSpPr>
            <p:spPr>
              <a:xfrm>
                <a:off x="7847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19"/>
              <p:cNvSpPr/>
              <p:nvPr/>
            </p:nvSpPr>
            <p:spPr>
              <a:xfrm>
                <a:off x="7847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19"/>
              <p:cNvSpPr/>
              <p:nvPr/>
            </p:nvSpPr>
            <p:spPr>
              <a:xfrm>
                <a:off x="7847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19"/>
              <p:cNvSpPr/>
              <p:nvPr/>
            </p:nvSpPr>
            <p:spPr>
              <a:xfrm>
                <a:off x="7847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19"/>
              <p:cNvSpPr/>
              <p:nvPr/>
            </p:nvSpPr>
            <p:spPr>
              <a:xfrm>
                <a:off x="7847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19"/>
              <p:cNvSpPr/>
              <p:nvPr/>
            </p:nvSpPr>
            <p:spPr>
              <a:xfrm>
                <a:off x="7847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19"/>
              <p:cNvSpPr/>
              <p:nvPr/>
            </p:nvSpPr>
            <p:spPr>
              <a:xfrm>
                <a:off x="7847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19"/>
              <p:cNvSpPr/>
              <p:nvPr/>
            </p:nvSpPr>
            <p:spPr>
              <a:xfrm>
                <a:off x="7847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19"/>
              <p:cNvSpPr/>
              <p:nvPr/>
            </p:nvSpPr>
            <p:spPr>
              <a:xfrm>
                <a:off x="7847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19"/>
              <p:cNvSpPr/>
              <p:nvPr/>
            </p:nvSpPr>
            <p:spPr>
              <a:xfrm>
                <a:off x="7847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19"/>
              <p:cNvSpPr/>
              <p:nvPr/>
            </p:nvSpPr>
            <p:spPr>
              <a:xfrm>
                <a:off x="7847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19"/>
              <p:cNvSpPr/>
              <p:nvPr/>
            </p:nvSpPr>
            <p:spPr>
              <a:xfrm>
                <a:off x="7847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19"/>
              <p:cNvSpPr/>
              <p:nvPr/>
            </p:nvSpPr>
            <p:spPr>
              <a:xfrm>
                <a:off x="7847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19"/>
              <p:cNvSpPr/>
              <p:nvPr/>
            </p:nvSpPr>
            <p:spPr>
              <a:xfrm>
                <a:off x="4068893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19"/>
              <p:cNvSpPr/>
              <p:nvPr/>
            </p:nvSpPr>
            <p:spPr>
              <a:xfrm>
                <a:off x="4068893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19"/>
              <p:cNvSpPr/>
              <p:nvPr/>
            </p:nvSpPr>
            <p:spPr>
              <a:xfrm>
                <a:off x="4068893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19"/>
              <p:cNvSpPr/>
              <p:nvPr/>
            </p:nvSpPr>
            <p:spPr>
              <a:xfrm>
                <a:off x="3980104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19"/>
              <p:cNvSpPr/>
              <p:nvPr/>
            </p:nvSpPr>
            <p:spPr>
              <a:xfrm>
                <a:off x="3980104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19"/>
              <p:cNvSpPr/>
              <p:nvPr/>
            </p:nvSpPr>
            <p:spPr>
              <a:xfrm>
                <a:off x="3980104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19"/>
              <p:cNvSpPr/>
              <p:nvPr/>
            </p:nvSpPr>
            <p:spPr>
              <a:xfrm>
                <a:off x="202775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19"/>
              <p:cNvSpPr/>
              <p:nvPr/>
            </p:nvSpPr>
            <p:spPr>
              <a:xfrm>
                <a:off x="21165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19"/>
              <p:cNvSpPr/>
              <p:nvPr/>
            </p:nvSpPr>
            <p:spPr>
              <a:xfrm>
                <a:off x="220532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19"/>
              <p:cNvSpPr/>
              <p:nvPr/>
            </p:nvSpPr>
            <p:spPr>
              <a:xfrm>
                <a:off x="229411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19"/>
              <p:cNvSpPr/>
              <p:nvPr/>
            </p:nvSpPr>
            <p:spPr>
              <a:xfrm>
                <a:off x="238290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19"/>
              <p:cNvSpPr/>
              <p:nvPr/>
            </p:nvSpPr>
            <p:spPr>
              <a:xfrm>
                <a:off x="24716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19"/>
              <p:cNvSpPr/>
              <p:nvPr/>
            </p:nvSpPr>
            <p:spPr>
              <a:xfrm>
                <a:off x="202775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19"/>
              <p:cNvSpPr/>
              <p:nvPr/>
            </p:nvSpPr>
            <p:spPr>
              <a:xfrm>
                <a:off x="21165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19"/>
              <p:cNvSpPr/>
              <p:nvPr/>
            </p:nvSpPr>
            <p:spPr>
              <a:xfrm>
                <a:off x="220532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19"/>
              <p:cNvSpPr/>
              <p:nvPr/>
            </p:nvSpPr>
            <p:spPr>
              <a:xfrm>
                <a:off x="229411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19"/>
              <p:cNvSpPr/>
              <p:nvPr/>
            </p:nvSpPr>
            <p:spPr>
              <a:xfrm>
                <a:off x="238290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19"/>
              <p:cNvSpPr/>
              <p:nvPr/>
            </p:nvSpPr>
            <p:spPr>
              <a:xfrm>
                <a:off x="24716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19"/>
              <p:cNvSpPr/>
              <p:nvPr/>
            </p:nvSpPr>
            <p:spPr>
              <a:xfrm>
                <a:off x="202775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19"/>
              <p:cNvSpPr/>
              <p:nvPr/>
            </p:nvSpPr>
            <p:spPr>
              <a:xfrm>
                <a:off x="21165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9"/>
              <p:cNvSpPr/>
              <p:nvPr/>
            </p:nvSpPr>
            <p:spPr>
              <a:xfrm>
                <a:off x="220532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9"/>
              <p:cNvSpPr/>
              <p:nvPr/>
            </p:nvSpPr>
            <p:spPr>
              <a:xfrm>
                <a:off x="229411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9"/>
              <p:cNvSpPr/>
              <p:nvPr/>
            </p:nvSpPr>
            <p:spPr>
              <a:xfrm>
                <a:off x="238290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9"/>
              <p:cNvSpPr/>
              <p:nvPr/>
            </p:nvSpPr>
            <p:spPr>
              <a:xfrm>
                <a:off x="24716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9"/>
              <p:cNvSpPr/>
              <p:nvPr/>
            </p:nvSpPr>
            <p:spPr>
              <a:xfrm>
                <a:off x="25604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9"/>
              <p:cNvSpPr/>
              <p:nvPr/>
            </p:nvSpPr>
            <p:spPr>
              <a:xfrm>
                <a:off x="25604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19"/>
              <p:cNvSpPr/>
              <p:nvPr/>
            </p:nvSpPr>
            <p:spPr>
              <a:xfrm>
                <a:off x="25604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19"/>
              <p:cNvSpPr/>
              <p:nvPr/>
            </p:nvSpPr>
            <p:spPr>
              <a:xfrm>
                <a:off x="264926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9"/>
              <p:cNvSpPr/>
              <p:nvPr/>
            </p:nvSpPr>
            <p:spPr>
              <a:xfrm>
                <a:off x="264926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9"/>
              <p:cNvSpPr/>
              <p:nvPr/>
            </p:nvSpPr>
            <p:spPr>
              <a:xfrm>
                <a:off x="264926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19"/>
              <p:cNvSpPr/>
              <p:nvPr/>
            </p:nvSpPr>
            <p:spPr>
              <a:xfrm>
                <a:off x="273805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19"/>
              <p:cNvSpPr/>
              <p:nvPr/>
            </p:nvSpPr>
            <p:spPr>
              <a:xfrm>
                <a:off x="273805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9"/>
              <p:cNvSpPr/>
              <p:nvPr/>
            </p:nvSpPr>
            <p:spPr>
              <a:xfrm>
                <a:off x="273805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9"/>
              <p:cNvSpPr/>
              <p:nvPr/>
            </p:nvSpPr>
            <p:spPr>
              <a:xfrm>
                <a:off x="28268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9"/>
              <p:cNvSpPr/>
              <p:nvPr/>
            </p:nvSpPr>
            <p:spPr>
              <a:xfrm>
                <a:off x="28268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9"/>
              <p:cNvSpPr/>
              <p:nvPr/>
            </p:nvSpPr>
            <p:spPr>
              <a:xfrm>
                <a:off x="28268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19"/>
              <p:cNvSpPr/>
              <p:nvPr/>
            </p:nvSpPr>
            <p:spPr>
              <a:xfrm>
                <a:off x="29156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19"/>
              <p:cNvSpPr/>
              <p:nvPr/>
            </p:nvSpPr>
            <p:spPr>
              <a:xfrm>
                <a:off x="29156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9"/>
              <p:cNvSpPr/>
              <p:nvPr/>
            </p:nvSpPr>
            <p:spPr>
              <a:xfrm>
                <a:off x="29156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9"/>
              <p:cNvSpPr/>
              <p:nvPr/>
            </p:nvSpPr>
            <p:spPr>
              <a:xfrm>
                <a:off x="300441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19"/>
              <p:cNvSpPr/>
              <p:nvPr/>
            </p:nvSpPr>
            <p:spPr>
              <a:xfrm>
                <a:off x="300441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19"/>
              <p:cNvSpPr/>
              <p:nvPr/>
            </p:nvSpPr>
            <p:spPr>
              <a:xfrm>
                <a:off x="300441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9"/>
              <p:cNvSpPr/>
              <p:nvPr/>
            </p:nvSpPr>
            <p:spPr>
              <a:xfrm>
                <a:off x="309320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9"/>
              <p:cNvSpPr/>
              <p:nvPr/>
            </p:nvSpPr>
            <p:spPr>
              <a:xfrm>
                <a:off x="309320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19"/>
              <p:cNvSpPr/>
              <p:nvPr/>
            </p:nvSpPr>
            <p:spPr>
              <a:xfrm>
                <a:off x="309320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19"/>
              <p:cNvSpPr/>
              <p:nvPr/>
            </p:nvSpPr>
            <p:spPr>
              <a:xfrm>
                <a:off x="318199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9"/>
              <p:cNvSpPr/>
              <p:nvPr/>
            </p:nvSpPr>
            <p:spPr>
              <a:xfrm>
                <a:off x="318199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9"/>
              <p:cNvSpPr/>
              <p:nvPr/>
            </p:nvSpPr>
            <p:spPr>
              <a:xfrm>
                <a:off x="318199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9"/>
              <p:cNvSpPr/>
              <p:nvPr/>
            </p:nvSpPr>
            <p:spPr>
              <a:xfrm>
                <a:off x="327078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9"/>
              <p:cNvSpPr/>
              <p:nvPr/>
            </p:nvSpPr>
            <p:spPr>
              <a:xfrm>
                <a:off x="327078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9"/>
              <p:cNvSpPr/>
              <p:nvPr/>
            </p:nvSpPr>
            <p:spPr>
              <a:xfrm>
                <a:off x="327078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9"/>
              <p:cNvSpPr/>
              <p:nvPr/>
            </p:nvSpPr>
            <p:spPr>
              <a:xfrm>
                <a:off x="335956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19"/>
              <p:cNvSpPr/>
              <p:nvPr/>
            </p:nvSpPr>
            <p:spPr>
              <a:xfrm>
                <a:off x="335956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19"/>
              <p:cNvSpPr/>
              <p:nvPr/>
            </p:nvSpPr>
            <p:spPr>
              <a:xfrm>
                <a:off x="335956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9"/>
              <p:cNvSpPr/>
              <p:nvPr/>
            </p:nvSpPr>
            <p:spPr>
              <a:xfrm>
                <a:off x="344835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9"/>
              <p:cNvSpPr/>
              <p:nvPr/>
            </p:nvSpPr>
            <p:spPr>
              <a:xfrm>
                <a:off x="344835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9"/>
              <p:cNvSpPr/>
              <p:nvPr/>
            </p:nvSpPr>
            <p:spPr>
              <a:xfrm>
                <a:off x="344835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9"/>
              <p:cNvSpPr/>
              <p:nvPr/>
            </p:nvSpPr>
            <p:spPr>
              <a:xfrm>
                <a:off x="353714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9"/>
              <p:cNvSpPr/>
              <p:nvPr/>
            </p:nvSpPr>
            <p:spPr>
              <a:xfrm>
                <a:off x="353714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19"/>
              <p:cNvSpPr/>
              <p:nvPr/>
            </p:nvSpPr>
            <p:spPr>
              <a:xfrm>
                <a:off x="353714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19"/>
              <p:cNvSpPr/>
              <p:nvPr/>
            </p:nvSpPr>
            <p:spPr>
              <a:xfrm>
                <a:off x="362593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9"/>
              <p:cNvSpPr/>
              <p:nvPr/>
            </p:nvSpPr>
            <p:spPr>
              <a:xfrm>
                <a:off x="362593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9"/>
              <p:cNvSpPr/>
              <p:nvPr/>
            </p:nvSpPr>
            <p:spPr>
              <a:xfrm>
                <a:off x="362593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9"/>
              <p:cNvSpPr/>
              <p:nvPr/>
            </p:nvSpPr>
            <p:spPr>
              <a:xfrm>
                <a:off x="371472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9"/>
              <p:cNvSpPr/>
              <p:nvPr/>
            </p:nvSpPr>
            <p:spPr>
              <a:xfrm>
                <a:off x="371472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9"/>
              <p:cNvSpPr/>
              <p:nvPr/>
            </p:nvSpPr>
            <p:spPr>
              <a:xfrm>
                <a:off x="371472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9"/>
              <p:cNvSpPr/>
              <p:nvPr/>
            </p:nvSpPr>
            <p:spPr>
              <a:xfrm>
                <a:off x="380350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9"/>
              <p:cNvSpPr/>
              <p:nvPr/>
            </p:nvSpPr>
            <p:spPr>
              <a:xfrm>
                <a:off x="380350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9"/>
              <p:cNvSpPr/>
              <p:nvPr/>
            </p:nvSpPr>
            <p:spPr>
              <a:xfrm>
                <a:off x="380350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9"/>
              <p:cNvSpPr/>
              <p:nvPr/>
            </p:nvSpPr>
            <p:spPr>
              <a:xfrm>
                <a:off x="389579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9"/>
              <p:cNvSpPr/>
              <p:nvPr/>
            </p:nvSpPr>
            <p:spPr>
              <a:xfrm>
                <a:off x="389579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19"/>
              <p:cNvSpPr/>
              <p:nvPr/>
            </p:nvSpPr>
            <p:spPr>
              <a:xfrm>
                <a:off x="389579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19"/>
              <p:cNvSpPr/>
              <p:nvPr/>
            </p:nvSpPr>
            <p:spPr>
              <a:xfrm>
                <a:off x="193896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19"/>
              <p:cNvSpPr/>
              <p:nvPr/>
            </p:nvSpPr>
            <p:spPr>
              <a:xfrm>
                <a:off x="193896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19"/>
              <p:cNvSpPr/>
              <p:nvPr/>
            </p:nvSpPr>
            <p:spPr>
              <a:xfrm>
                <a:off x="193896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19"/>
              <p:cNvSpPr/>
              <p:nvPr/>
            </p:nvSpPr>
            <p:spPr>
              <a:xfrm>
                <a:off x="185017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19"/>
              <p:cNvSpPr/>
              <p:nvPr/>
            </p:nvSpPr>
            <p:spPr>
              <a:xfrm>
                <a:off x="185017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19"/>
              <p:cNvSpPr/>
              <p:nvPr/>
            </p:nvSpPr>
            <p:spPr>
              <a:xfrm>
                <a:off x="185017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19"/>
              <p:cNvSpPr/>
              <p:nvPr/>
            </p:nvSpPr>
            <p:spPr>
              <a:xfrm>
                <a:off x="176138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19"/>
              <p:cNvSpPr/>
              <p:nvPr/>
            </p:nvSpPr>
            <p:spPr>
              <a:xfrm>
                <a:off x="176138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19"/>
              <p:cNvSpPr/>
              <p:nvPr/>
            </p:nvSpPr>
            <p:spPr>
              <a:xfrm>
                <a:off x="176138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19"/>
              <p:cNvSpPr/>
              <p:nvPr/>
            </p:nvSpPr>
            <p:spPr>
              <a:xfrm>
                <a:off x="87352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19"/>
              <p:cNvSpPr/>
              <p:nvPr/>
            </p:nvSpPr>
            <p:spPr>
              <a:xfrm>
                <a:off x="96231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19"/>
              <p:cNvSpPr/>
              <p:nvPr/>
            </p:nvSpPr>
            <p:spPr>
              <a:xfrm>
                <a:off x="105110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19"/>
              <p:cNvSpPr/>
              <p:nvPr/>
            </p:nvSpPr>
            <p:spPr>
              <a:xfrm>
                <a:off x="11398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19"/>
              <p:cNvSpPr/>
              <p:nvPr/>
            </p:nvSpPr>
            <p:spPr>
              <a:xfrm>
                <a:off x="12286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19"/>
              <p:cNvSpPr/>
              <p:nvPr/>
            </p:nvSpPr>
            <p:spPr>
              <a:xfrm>
                <a:off x="131746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19"/>
              <p:cNvSpPr/>
              <p:nvPr/>
            </p:nvSpPr>
            <p:spPr>
              <a:xfrm>
                <a:off x="87352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19"/>
              <p:cNvSpPr/>
              <p:nvPr/>
            </p:nvSpPr>
            <p:spPr>
              <a:xfrm>
                <a:off x="96231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19"/>
              <p:cNvSpPr/>
              <p:nvPr/>
            </p:nvSpPr>
            <p:spPr>
              <a:xfrm>
                <a:off x="105110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19"/>
              <p:cNvSpPr/>
              <p:nvPr/>
            </p:nvSpPr>
            <p:spPr>
              <a:xfrm>
                <a:off x="11398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19"/>
              <p:cNvSpPr/>
              <p:nvPr/>
            </p:nvSpPr>
            <p:spPr>
              <a:xfrm>
                <a:off x="12286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19"/>
              <p:cNvSpPr/>
              <p:nvPr/>
            </p:nvSpPr>
            <p:spPr>
              <a:xfrm>
                <a:off x="131746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19"/>
              <p:cNvSpPr/>
              <p:nvPr/>
            </p:nvSpPr>
            <p:spPr>
              <a:xfrm>
                <a:off x="87352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19"/>
              <p:cNvSpPr/>
              <p:nvPr/>
            </p:nvSpPr>
            <p:spPr>
              <a:xfrm>
                <a:off x="96231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19"/>
              <p:cNvSpPr/>
              <p:nvPr/>
            </p:nvSpPr>
            <p:spPr>
              <a:xfrm>
                <a:off x="105110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19"/>
              <p:cNvSpPr/>
              <p:nvPr/>
            </p:nvSpPr>
            <p:spPr>
              <a:xfrm>
                <a:off x="11398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19"/>
              <p:cNvSpPr/>
              <p:nvPr/>
            </p:nvSpPr>
            <p:spPr>
              <a:xfrm>
                <a:off x="12286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19"/>
              <p:cNvSpPr/>
              <p:nvPr/>
            </p:nvSpPr>
            <p:spPr>
              <a:xfrm>
                <a:off x="131746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19"/>
              <p:cNvSpPr/>
              <p:nvPr/>
            </p:nvSpPr>
            <p:spPr>
              <a:xfrm>
                <a:off x="140625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19"/>
              <p:cNvSpPr/>
              <p:nvPr/>
            </p:nvSpPr>
            <p:spPr>
              <a:xfrm>
                <a:off x="140625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19"/>
              <p:cNvSpPr/>
              <p:nvPr/>
            </p:nvSpPr>
            <p:spPr>
              <a:xfrm>
                <a:off x="140625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19"/>
              <p:cNvSpPr/>
              <p:nvPr/>
            </p:nvSpPr>
            <p:spPr>
              <a:xfrm>
                <a:off x="14950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19"/>
              <p:cNvSpPr/>
              <p:nvPr/>
            </p:nvSpPr>
            <p:spPr>
              <a:xfrm>
                <a:off x="14950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19"/>
              <p:cNvSpPr/>
              <p:nvPr/>
            </p:nvSpPr>
            <p:spPr>
              <a:xfrm>
                <a:off x="14950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19"/>
              <p:cNvSpPr/>
              <p:nvPr/>
            </p:nvSpPr>
            <p:spPr>
              <a:xfrm>
                <a:off x="15838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19"/>
              <p:cNvSpPr/>
              <p:nvPr/>
            </p:nvSpPr>
            <p:spPr>
              <a:xfrm>
                <a:off x="15838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19"/>
              <p:cNvSpPr/>
              <p:nvPr/>
            </p:nvSpPr>
            <p:spPr>
              <a:xfrm>
                <a:off x="15838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19"/>
              <p:cNvSpPr/>
              <p:nvPr/>
            </p:nvSpPr>
            <p:spPr>
              <a:xfrm>
                <a:off x="167261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19"/>
              <p:cNvSpPr/>
              <p:nvPr/>
            </p:nvSpPr>
            <p:spPr>
              <a:xfrm>
                <a:off x="167261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19"/>
              <p:cNvSpPr/>
              <p:nvPr/>
            </p:nvSpPr>
            <p:spPr>
              <a:xfrm>
                <a:off x="167261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19"/>
              <p:cNvSpPr/>
              <p:nvPr/>
            </p:nvSpPr>
            <p:spPr>
              <a:xfrm>
                <a:off x="7847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19"/>
              <p:cNvSpPr/>
              <p:nvPr/>
            </p:nvSpPr>
            <p:spPr>
              <a:xfrm>
                <a:off x="7847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19"/>
              <p:cNvSpPr/>
              <p:nvPr/>
            </p:nvSpPr>
            <p:spPr>
              <a:xfrm>
                <a:off x="7847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65" name="Google Shape;4365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66" name="Google Shape;4366;p19"/>
          <p:cNvSpPr txBox="1">
            <a:spLocks noGrp="1"/>
          </p:cNvSpPr>
          <p:nvPr>
            <p:ph type="title" idx="2"/>
          </p:nvPr>
        </p:nvSpPr>
        <p:spPr>
          <a:xfrm>
            <a:off x="892884" y="2221925"/>
            <a:ext cx="301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67" name="Google Shape;4367;p19"/>
          <p:cNvSpPr txBox="1">
            <a:spLocks noGrp="1"/>
          </p:cNvSpPr>
          <p:nvPr>
            <p:ph type="subTitle" idx="1"/>
          </p:nvPr>
        </p:nvSpPr>
        <p:spPr>
          <a:xfrm>
            <a:off x="1244750" y="2747250"/>
            <a:ext cx="23076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68" name="Google Shape;4368;p19"/>
          <p:cNvGrpSpPr/>
          <p:nvPr/>
        </p:nvGrpSpPr>
        <p:grpSpPr>
          <a:xfrm flipH="1">
            <a:off x="-151486" y="-470299"/>
            <a:ext cx="9978007" cy="6265526"/>
            <a:chOff x="-664950" y="-350812"/>
            <a:chExt cx="9855795" cy="6188785"/>
          </a:xfrm>
        </p:grpSpPr>
        <p:sp>
          <p:nvSpPr>
            <p:cNvPr id="4369" name="Google Shape;4369;p19"/>
            <p:cNvSpPr/>
            <p:nvPr/>
          </p:nvSpPr>
          <p:spPr>
            <a:xfrm>
              <a:off x="6639101" y="4372113"/>
              <a:ext cx="2551744" cy="1016382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9"/>
            <p:cNvSpPr/>
            <p:nvPr/>
          </p:nvSpPr>
          <p:spPr>
            <a:xfrm rot="5400000" flipH="1">
              <a:off x="8292215" y="25755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9"/>
            <p:cNvSpPr/>
            <p:nvPr/>
          </p:nvSpPr>
          <p:spPr>
            <a:xfrm rot="5400000">
              <a:off x="-118820" y="22583"/>
              <a:ext cx="656726" cy="592350"/>
            </a:xfrm>
            <a:custGeom>
              <a:avLst/>
              <a:gdLst/>
              <a:ahLst/>
              <a:cxnLst/>
              <a:rect l="l" t="t" r="r" b="b"/>
              <a:pathLst>
                <a:path w="10334" h="9321" extrusionOk="0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2" name="Google Shape;4372;p19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73" name="Google Shape;4373;p1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74" name="Google Shape;4374;p1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75" name="Google Shape;4375;p1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6" name="Google Shape;4376;p1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7" name="Google Shape;4377;p1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4378;p1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4379;p1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80" name="Google Shape;4380;p1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1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1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83" name="Google Shape;4383;p19"/>
            <p:cNvSpPr/>
            <p:nvPr/>
          </p:nvSpPr>
          <p:spPr>
            <a:xfrm>
              <a:off x="-664950" y="-350812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spTree>
      <p:nvGrpSpPr>
        <p:cNvPr id="1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5" name="Google Shape;4385;p20"/>
          <p:cNvSpPr/>
          <p:nvPr/>
        </p:nvSpPr>
        <p:spPr>
          <a:xfrm>
            <a:off x="5000225" y="1237050"/>
            <a:ext cx="3423900" cy="336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6" name="Google Shape;4386;p20"/>
          <p:cNvGrpSpPr/>
          <p:nvPr/>
        </p:nvGrpSpPr>
        <p:grpSpPr>
          <a:xfrm>
            <a:off x="-664950" y="-350812"/>
            <a:ext cx="9855811" cy="6188785"/>
            <a:chOff x="-664950" y="-350812"/>
            <a:chExt cx="9855811" cy="6188785"/>
          </a:xfrm>
        </p:grpSpPr>
        <p:sp>
          <p:nvSpPr>
            <p:cNvPr id="4387" name="Google Shape;4387;p20"/>
            <p:cNvSpPr/>
            <p:nvPr/>
          </p:nvSpPr>
          <p:spPr>
            <a:xfrm>
              <a:off x="6639101" y="4372113"/>
              <a:ext cx="2551744" cy="1016382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0"/>
            <p:cNvSpPr/>
            <p:nvPr/>
          </p:nvSpPr>
          <p:spPr>
            <a:xfrm rot="5400000" flipH="1">
              <a:off x="8344115" y="284181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0"/>
            <p:cNvSpPr/>
            <p:nvPr/>
          </p:nvSpPr>
          <p:spPr>
            <a:xfrm rot="5400000">
              <a:off x="-32194" y="32189"/>
              <a:ext cx="656726" cy="592350"/>
            </a:xfrm>
            <a:custGeom>
              <a:avLst/>
              <a:gdLst/>
              <a:ahLst/>
              <a:cxnLst/>
              <a:rect l="l" t="t" r="r" b="b"/>
              <a:pathLst>
                <a:path w="10334" h="9321" extrusionOk="0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0" name="Google Shape;4390;p20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91" name="Google Shape;4391;p2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2" name="Google Shape;4392;p2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93" name="Google Shape;4393;p2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2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2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2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2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98" name="Google Shape;4398;p2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1" name="Google Shape;4401;p20"/>
            <p:cNvSpPr/>
            <p:nvPr/>
          </p:nvSpPr>
          <p:spPr>
            <a:xfrm>
              <a:off x="-664950" y="-350812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2" name="Google Shape;4402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03" name="Google Shape;4403;p20"/>
          <p:cNvSpPr txBox="1">
            <a:spLocks noGrp="1"/>
          </p:cNvSpPr>
          <p:nvPr>
            <p:ph type="title" idx="2"/>
          </p:nvPr>
        </p:nvSpPr>
        <p:spPr>
          <a:xfrm>
            <a:off x="720000" y="1237050"/>
            <a:ext cx="41568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4" name="Google Shape;4404;p20"/>
          <p:cNvSpPr txBox="1">
            <a:spLocks noGrp="1"/>
          </p:cNvSpPr>
          <p:nvPr>
            <p:ph type="subTitle" idx="1"/>
          </p:nvPr>
        </p:nvSpPr>
        <p:spPr>
          <a:xfrm>
            <a:off x="720000" y="1757349"/>
            <a:ext cx="4156800" cy="10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5" name="Google Shape;4405;p20"/>
          <p:cNvSpPr txBox="1">
            <a:spLocks noGrp="1"/>
          </p:cNvSpPr>
          <p:nvPr>
            <p:ph type="title" idx="3"/>
          </p:nvPr>
        </p:nvSpPr>
        <p:spPr>
          <a:xfrm>
            <a:off x="720000" y="2988243"/>
            <a:ext cx="41568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6" name="Google Shape;4406;p20"/>
          <p:cNvSpPr txBox="1">
            <a:spLocks noGrp="1"/>
          </p:cNvSpPr>
          <p:nvPr>
            <p:ph type="subTitle" idx="4"/>
          </p:nvPr>
        </p:nvSpPr>
        <p:spPr>
          <a:xfrm>
            <a:off x="720000" y="3508550"/>
            <a:ext cx="4156800" cy="10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7" name="Google Shape;4407;p20"/>
          <p:cNvSpPr txBox="1">
            <a:spLocks noGrp="1"/>
          </p:cNvSpPr>
          <p:nvPr>
            <p:ph type="title" idx="5"/>
          </p:nvPr>
        </p:nvSpPr>
        <p:spPr>
          <a:xfrm>
            <a:off x="5000225" y="1237050"/>
            <a:ext cx="34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8" name="Google Shape;4408;p20"/>
          <p:cNvSpPr txBox="1">
            <a:spLocks noGrp="1"/>
          </p:cNvSpPr>
          <p:nvPr>
            <p:ph type="subTitle" idx="6"/>
          </p:nvPr>
        </p:nvSpPr>
        <p:spPr>
          <a:xfrm>
            <a:off x="5525025" y="2496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9" name="Google Shape;4409;p20"/>
          <p:cNvSpPr txBox="1">
            <a:spLocks noGrp="1"/>
          </p:cNvSpPr>
          <p:nvPr>
            <p:ph type="subTitle" idx="7"/>
          </p:nvPr>
        </p:nvSpPr>
        <p:spPr>
          <a:xfrm>
            <a:off x="5525025" y="2900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0" name="Google Shape;4410;p20"/>
          <p:cNvSpPr txBox="1">
            <a:spLocks noGrp="1"/>
          </p:cNvSpPr>
          <p:nvPr>
            <p:ph type="subTitle" idx="8"/>
          </p:nvPr>
        </p:nvSpPr>
        <p:spPr>
          <a:xfrm>
            <a:off x="5525025" y="2093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1" name="Google Shape;4411;p20"/>
          <p:cNvSpPr txBox="1">
            <a:spLocks noGrp="1"/>
          </p:cNvSpPr>
          <p:nvPr>
            <p:ph type="subTitle" idx="9"/>
          </p:nvPr>
        </p:nvSpPr>
        <p:spPr>
          <a:xfrm>
            <a:off x="5525025" y="3303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2" name="Google Shape;4412;p20"/>
          <p:cNvSpPr txBox="1">
            <a:spLocks noGrp="1"/>
          </p:cNvSpPr>
          <p:nvPr>
            <p:ph type="subTitle" idx="13"/>
          </p:nvPr>
        </p:nvSpPr>
        <p:spPr>
          <a:xfrm>
            <a:off x="5525025" y="3707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3" name="Google Shape;4413;p20"/>
          <p:cNvSpPr txBox="1">
            <a:spLocks noGrp="1"/>
          </p:cNvSpPr>
          <p:nvPr>
            <p:ph type="subTitle" idx="14"/>
          </p:nvPr>
        </p:nvSpPr>
        <p:spPr>
          <a:xfrm>
            <a:off x="5525025" y="4110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4" name="Google Shape;4414;p20"/>
          <p:cNvSpPr txBox="1">
            <a:spLocks noGrp="1"/>
          </p:cNvSpPr>
          <p:nvPr>
            <p:ph type="subTitle" idx="15"/>
          </p:nvPr>
        </p:nvSpPr>
        <p:spPr>
          <a:xfrm>
            <a:off x="5525025" y="1689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4" name="Google Shape;24;p3"/>
            <p:cNvSpPr/>
            <p:nvPr/>
          </p:nvSpPr>
          <p:spPr>
            <a:xfrm>
              <a:off x="-68050" y="3811717"/>
              <a:ext cx="614907" cy="104781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615427" y="-57773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avLst/>
                <a:gdLst/>
                <a:ahLst/>
                <a:cxnLst/>
                <a:rect l="l" t="t" r="r" b="b"/>
                <a:pathLst>
                  <a:path w="91204" h="68671" extrusionOk="0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4324" extrusionOk="0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6028" extrusionOk="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471" extrusionOk="0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-68050" y="-51900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1"/>
          <p:cNvGrpSpPr/>
          <p:nvPr/>
        </p:nvGrpSpPr>
        <p:grpSpPr>
          <a:xfrm flipH="1">
            <a:off x="-800012" y="-237025"/>
            <a:ext cx="11927563" cy="6153500"/>
            <a:chOff x="-2036487" y="-237000"/>
            <a:chExt cx="11927563" cy="6153500"/>
          </a:xfrm>
        </p:grpSpPr>
        <p:sp>
          <p:nvSpPr>
            <p:cNvPr id="4417" name="Google Shape;4417;p21"/>
            <p:cNvSpPr/>
            <p:nvPr/>
          </p:nvSpPr>
          <p:spPr>
            <a:xfrm>
              <a:off x="7347858" y="4458831"/>
              <a:ext cx="1791044" cy="713388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1"/>
            <p:cNvSpPr/>
            <p:nvPr/>
          </p:nvSpPr>
          <p:spPr>
            <a:xfrm rot="-5400000" flipH="1">
              <a:off x="-38077" y="-114329"/>
              <a:ext cx="288517" cy="364777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1"/>
            <p:cNvSpPr/>
            <p:nvPr/>
          </p:nvSpPr>
          <p:spPr>
            <a:xfrm rot="-5400000" flipH="1">
              <a:off x="-43161" y="-109245"/>
              <a:ext cx="508845" cy="574937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1"/>
            <p:cNvSpPr/>
            <p:nvPr/>
          </p:nvSpPr>
          <p:spPr>
            <a:xfrm rot="-5400000" flipH="1">
              <a:off x="-23810" y="-128596"/>
              <a:ext cx="733240" cy="838034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1"/>
            <p:cNvSpPr/>
            <p:nvPr/>
          </p:nvSpPr>
          <p:spPr>
            <a:xfrm>
              <a:off x="-2036487" y="42509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1"/>
            <p:cNvSpPr/>
            <p:nvPr/>
          </p:nvSpPr>
          <p:spPr>
            <a:xfrm>
              <a:off x="4639225" y="4738700"/>
              <a:ext cx="290125" cy="241775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1"/>
            <p:cNvSpPr/>
            <p:nvPr/>
          </p:nvSpPr>
          <p:spPr>
            <a:xfrm rot="-2700000">
              <a:off x="-1438301" y="1562210"/>
              <a:ext cx="2907575" cy="218922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1"/>
            <p:cNvSpPr/>
            <p:nvPr/>
          </p:nvSpPr>
          <p:spPr>
            <a:xfrm rot="8225514">
              <a:off x="4129780" y="4829326"/>
              <a:ext cx="466194" cy="508823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1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6" name="Google Shape;4426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27" name="Google Shape;4427;p21"/>
          <p:cNvSpPr txBox="1">
            <a:spLocks noGrp="1"/>
          </p:cNvSpPr>
          <p:nvPr>
            <p:ph type="subTitle" idx="1"/>
          </p:nvPr>
        </p:nvSpPr>
        <p:spPr>
          <a:xfrm>
            <a:off x="720000" y="3421700"/>
            <a:ext cx="2907600" cy="118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8" name="Google Shape;4428;p21"/>
          <p:cNvSpPr txBox="1">
            <a:spLocks noGrp="1"/>
          </p:cNvSpPr>
          <p:nvPr>
            <p:ph type="subTitle" idx="2"/>
          </p:nvPr>
        </p:nvSpPr>
        <p:spPr>
          <a:xfrm>
            <a:off x="5516400" y="3421700"/>
            <a:ext cx="2907600" cy="118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9" name="Google Shape;4429;p21"/>
          <p:cNvSpPr txBox="1">
            <a:spLocks noGrp="1"/>
          </p:cNvSpPr>
          <p:nvPr>
            <p:ph type="subTitle" idx="3"/>
          </p:nvPr>
        </p:nvSpPr>
        <p:spPr>
          <a:xfrm>
            <a:off x="5516400" y="12370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0" name="Google Shape;4430;p21"/>
          <p:cNvSpPr txBox="1">
            <a:spLocks noGrp="1"/>
          </p:cNvSpPr>
          <p:nvPr>
            <p:ph type="subTitle" idx="4"/>
          </p:nvPr>
        </p:nvSpPr>
        <p:spPr>
          <a:xfrm>
            <a:off x="5516400" y="1687474"/>
            <a:ext cx="2907600" cy="11427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1" name="Google Shape;4431;p21"/>
          <p:cNvSpPr txBox="1">
            <a:spLocks noGrp="1"/>
          </p:cNvSpPr>
          <p:nvPr>
            <p:ph type="subTitle" idx="5"/>
          </p:nvPr>
        </p:nvSpPr>
        <p:spPr>
          <a:xfrm>
            <a:off x="720000" y="12370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2" name="Google Shape;4432;p21"/>
          <p:cNvSpPr txBox="1">
            <a:spLocks noGrp="1"/>
          </p:cNvSpPr>
          <p:nvPr>
            <p:ph type="subTitle" idx="6"/>
          </p:nvPr>
        </p:nvSpPr>
        <p:spPr>
          <a:xfrm>
            <a:off x="720000" y="1687474"/>
            <a:ext cx="2907600" cy="11427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3" name="Google Shape;4433;p21"/>
          <p:cNvSpPr txBox="1">
            <a:spLocks noGrp="1"/>
          </p:cNvSpPr>
          <p:nvPr>
            <p:ph type="subTitle" idx="7"/>
          </p:nvPr>
        </p:nvSpPr>
        <p:spPr>
          <a:xfrm>
            <a:off x="5516400" y="31154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4" name="Google Shape;4434;p21"/>
          <p:cNvSpPr txBox="1">
            <a:spLocks noGrp="1"/>
          </p:cNvSpPr>
          <p:nvPr>
            <p:ph type="subTitle" idx="8"/>
          </p:nvPr>
        </p:nvSpPr>
        <p:spPr>
          <a:xfrm>
            <a:off x="720000" y="31154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6" name="Google Shape;4436;p22"/>
          <p:cNvGrpSpPr/>
          <p:nvPr/>
        </p:nvGrpSpPr>
        <p:grpSpPr>
          <a:xfrm>
            <a:off x="-1877650" y="-266938"/>
            <a:ext cx="11661314" cy="6201437"/>
            <a:chOff x="-1877650" y="-266938"/>
            <a:chExt cx="11661314" cy="6201437"/>
          </a:xfrm>
        </p:grpSpPr>
        <p:sp>
          <p:nvSpPr>
            <p:cNvPr id="4437" name="Google Shape;4437;p22"/>
            <p:cNvSpPr/>
            <p:nvPr/>
          </p:nvSpPr>
          <p:spPr>
            <a:xfrm>
              <a:off x="-1877650" y="4118700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2"/>
            <p:cNvSpPr/>
            <p:nvPr/>
          </p:nvSpPr>
          <p:spPr>
            <a:xfrm>
              <a:off x="8724350" y="416388"/>
              <a:ext cx="292250" cy="247225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2"/>
            <p:cNvSpPr/>
            <p:nvPr/>
          </p:nvSpPr>
          <p:spPr>
            <a:xfrm>
              <a:off x="8744100" y="892025"/>
              <a:ext cx="71725" cy="58350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2"/>
            <p:cNvSpPr/>
            <p:nvPr/>
          </p:nvSpPr>
          <p:spPr>
            <a:xfrm>
              <a:off x="8522600" y="4406175"/>
              <a:ext cx="695750" cy="588425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2"/>
            <p:cNvSpPr/>
            <p:nvPr/>
          </p:nvSpPr>
          <p:spPr>
            <a:xfrm>
              <a:off x="8687900" y="4118700"/>
              <a:ext cx="184125" cy="134100"/>
            </a:xfrm>
            <a:custGeom>
              <a:avLst/>
              <a:gdLst/>
              <a:ahLst/>
              <a:cxnLst/>
              <a:rect l="l" t="t" r="r" b="b"/>
              <a:pathLst>
                <a:path w="7365" h="5364" extrusionOk="0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2"/>
            <p:cNvSpPr/>
            <p:nvPr/>
          </p:nvSpPr>
          <p:spPr>
            <a:xfrm rot="-1758769">
              <a:off x="6578418" y="4026368"/>
              <a:ext cx="3103593" cy="1226957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2"/>
            <p:cNvSpPr/>
            <p:nvPr/>
          </p:nvSpPr>
          <p:spPr>
            <a:xfrm>
              <a:off x="-220700" y="-266938"/>
              <a:ext cx="620593" cy="146948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4" name="Google Shape;4444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45" name="Google Shape;4445;p22"/>
          <p:cNvSpPr txBox="1">
            <a:spLocks noGrp="1"/>
          </p:cNvSpPr>
          <p:nvPr>
            <p:ph type="title" idx="2"/>
          </p:nvPr>
        </p:nvSpPr>
        <p:spPr>
          <a:xfrm>
            <a:off x="720000" y="163995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46" name="Google Shape;4446;p22"/>
          <p:cNvSpPr txBox="1">
            <a:spLocks noGrp="1"/>
          </p:cNvSpPr>
          <p:nvPr>
            <p:ph type="subTitle" idx="1"/>
          </p:nvPr>
        </p:nvSpPr>
        <p:spPr>
          <a:xfrm>
            <a:off x="720000" y="2167650"/>
            <a:ext cx="2480400" cy="6516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7" name="Google Shape;4447;p22"/>
          <p:cNvSpPr txBox="1">
            <a:spLocks noGrp="1"/>
          </p:cNvSpPr>
          <p:nvPr>
            <p:ph type="title" idx="3"/>
          </p:nvPr>
        </p:nvSpPr>
        <p:spPr>
          <a:xfrm>
            <a:off x="3331825" y="163995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48" name="Google Shape;4448;p22"/>
          <p:cNvSpPr txBox="1">
            <a:spLocks noGrp="1"/>
          </p:cNvSpPr>
          <p:nvPr>
            <p:ph type="subTitle" idx="4"/>
          </p:nvPr>
        </p:nvSpPr>
        <p:spPr>
          <a:xfrm>
            <a:off x="3331828" y="2167650"/>
            <a:ext cx="2480400" cy="6516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9" name="Google Shape;4449;p22"/>
          <p:cNvSpPr txBox="1">
            <a:spLocks noGrp="1"/>
          </p:cNvSpPr>
          <p:nvPr>
            <p:ph type="title" idx="5"/>
          </p:nvPr>
        </p:nvSpPr>
        <p:spPr>
          <a:xfrm>
            <a:off x="720000" y="336600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0" name="Google Shape;4450;p22"/>
          <p:cNvSpPr txBox="1">
            <a:spLocks noGrp="1"/>
          </p:cNvSpPr>
          <p:nvPr>
            <p:ph type="subTitle" idx="6"/>
          </p:nvPr>
        </p:nvSpPr>
        <p:spPr>
          <a:xfrm>
            <a:off x="720000" y="3893700"/>
            <a:ext cx="2480400" cy="7098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1" name="Google Shape;4451;p22"/>
          <p:cNvSpPr txBox="1">
            <a:spLocks noGrp="1"/>
          </p:cNvSpPr>
          <p:nvPr>
            <p:ph type="title" idx="7"/>
          </p:nvPr>
        </p:nvSpPr>
        <p:spPr>
          <a:xfrm>
            <a:off x="3331825" y="336600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2" name="Google Shape;4452;p22"/>
          <p:cNvSpPr txBox="1">
            <a:spLocks noGrp="1"/>
          </p:cNvSpPr>
          <p:nvPr>
            <p:ph type="subTitle" idx="8"/>
          </p:nvPr>
        </p:nvSpPr>
        <p:spPr>
          <a:xfrm>
            <a:off x="3331828" y="3893700"/>
            <a:ext cx="2480400" cy="7098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3" name="Google Shape;4453;p22"/>
          <p:cNvSpPr txBox="1">
            <a:spLocks noGrp="1"/>
          </p:cNvSpPr>
          <p:nvPr>
            <p:ph type="title" idx="9"/>
          </p:nvPr>
        </p:nvSpPr>
        <p:spPr>
          <a:xfrm>
            <a:off x="5943650" y="163995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4" name="Google Shape;4454;p22"/>
          <p:cNvSpPr txBox="1">
            <a:spLocks noGrp="1"/>
          </p:cNvSpPr>
          <p:nvPr>
            <p:ph type="subTitle" idx="13"/>
          </p:nvPr>
        </p:nvSpPr>
        <p:spPr>
          <a:xfrm>
            <a:off x="5943655" y="2167650"/>
            <a:ext cx="2480400" cy="6516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5" name="Google Shape;4455;p22"/>
          <p:cNvSpPr txBox="1">
            <a:spLocks noGrp="1"/>
          </p:cNvSpPr>
          <p:nvPr>
            <p:ph type="title" idx="14"/>
          </p:nvPr>
        </p:nvSpPr>
        <p:spPr>
          <a:xfrm>
            <a:off x="5943650" y="336600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6" name="Google Shape;4456;p22"/>
          <p:cNvSpPr txBox="1">
            <a:spLocks noGrp="1"/>
          </p:cNvSpPr>
          <p:nvPr>
            <p:ph type="subTitle" idx="15"/>
          </p:nvPr>
        </p:nvSpPr>
        <p:spPr>
          <a:xfrm>
            <a:off x="5943655" y="3893700"/>
            <a:ext cx="2480400" cy="7098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8" name="Google Shape;4458;p23"/>
          <p:cNvGrpSpPr/>
          <p:nvPr/>
        </p:nvGrpSpPr>
        <p:grpSpPr>
          <a:xfrm rot="10800000" flipH="1">
            <a:off x="-466375" y="-54084"/>
            <a:ext cx="10076735" cy="6120946"/>
            <a:chOff x="-420050" y="-908375"/>
            <a:chExt cx="10076735" cy="6120946"/>
          </a:xfrm>
        </p:grpSpPr>
        <p:sp>
          <p:nvSpPr>
            <p:cNvPr id="4459" name="Google Shape;4459;p23"/>
            <p:cNvSpPr/>
            <p:nvPr/>
          </p:nvSpPr>
          <p:spPr>
            <a:xfrm>
              <a:off x="0" y="3811717"/>
              <a:ext cx="614907" cy="104781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7661752" y="-57773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3"/>
            <p:cNvSpPr/>
            <p:nvPr/>
          </p:nvSpPr>
          <p:spPr>
            <a:xfrm flipH="1">
              <a:off x="8307500" y="3539375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2" name="Google Shape;4462;p2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4463" name="Google Shape;4463;p2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avLst/>
                <a:gdLst/>
                <a:ahLst/>
                <a:cxnLst/>
                <a:rect l="l" t="t" r="r" b="b"/>
                <a:pathLst>
                  <a:path w="91204" h="68671" extrusionOk="0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4324" extrusionOk="0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6028" extrusionOk="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471" extrusionOk="0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7" name="Google Shape;4467;p23"/>
            <p:cNvSpPr/>
            <p:nvPr/>
          </p:nvSpPr>
          <p:spPr>
            <a:xfrm>
              <a:off x="-68050" y="-51900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9" name="Google Shape;4469;p23"/>
          <p:cNvSpPr txBox="1">
            <a:spLocks noGrp="1"/>
          </p:cNvSpPr>
          <p:nvPr>
            <p:ph type="title" hasCustomPrompt="1"/>
          </p:nvPr>
        </p:nvSpPr>
        <p:spPr>
          <a:xfrm>
            <a:off x="2026200" y="540000"/>
            <a:ext cx="5091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0" name="Google Shape;4470;p23"/>
          <p:cNvSpPr txBox="1">
            <a:spLocks noGrp="1"/>
          </p:cNvSpPr>
          <p:nvPr>
            <p:ph type="subTitle" idx="1"/>
          </p:nvPr>
        </p:nvSpPr>
        <p:spPr>
          <a:xfrm>
            <a:off x="2026200" y="13120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1" name="Google Shape;4471;p23"/>
          <p:cNvSpPr txBox="1">
            <a:spLocks noGrp="1"/>
          </p:cNvSpPr>
          <p:nvPr>
            <p:ph type="title" idx="2" hasCustomPrompt="1"/>
          </p:nvPr>
        </p:nvSpPr>
        <p:spPr>
          <a:xfrm>
            <a:off x="2026200" y="1996138"/>
            <a:ext cx="5091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2" name="Google Shape;4472;p23"/>
          <p:cNvSpPr txBox="1">
            <a:spLocks noGrp="1"/>
          </p:cNvSpPr>
          <p:nvPr>
            <p:ph type="subTitle" idx="3"/>
          </p:nvPr>
        </p:nvSpPr>
        <p:spPr>
          <a:xfrm>
            <a:off x="2026200" y="2768149"/>
            <a:ext cx="5091600" cy="379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3" name="Google Shape;4473;p23"/>
          <p:cNvSpPr txBox="1">
            <a:spLocks noGrp="1"/>
          </p:cNvSpPr>
          <p:nvPr>
            <p:ph type="title" idx="4" hasCustomPrompt="1"/>
          </p:nvPr>
        </p:nvSpPr>
        <p:spPr>
          <a:xfrm>
            <a:off x="2026200" y="3452289"/>
            <a:ext cx="5091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4" name="Google Shape;4474;p23"/>
          <p:cNvSpPr txBox="1">
            <a:spLocks noGrp="1"/>
          </p:cNvSpPr>
          <p:nvPr>
            <p:ph type="subTitle" idx="5"/>
          </p:nvPr>
        </p:nvSpPr>
        <p:spPr>
          <a:xfrm>
            <a:off x="2026200" y="42243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6" name="Google Shape;4476;p24"/>
          <p:cNvGrpSpPr/>
          <p:nvPr/>
        </p:nvGrpSpPr>
        <p:grpSpPr>
          <a:xfrm>
            <a:off x="-2660225" y="-997950"/>
            <a:ext cx="13611147" cy="7240787"/>
            <a:chOff x="-2660225" y="-997950"/>
            <a:chExt cx="13611147" cy="7240787"/>
          </a:xfrm>
        </p:grpSpPr>
        <p:sp>
          <p:nvSpPr>
            <p:cNvPr id="4477" name="Google Shape;4477;p24"/>
            <p:cNvSpPr/>
            <p:nvPr/>
          </p:nvSpPr>
          <p:spPr>
            <a:xfrm flipH="1">
              <a:off x="5121847" y="-997950"/>
              <a:ext cx="5829076" cy="438893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4"/>
            <p:cNvSpPr/>
            <p:nvPr/>
          </p:nvSpPr>
          <p:spPr>
            <a:xfrm flipH="1">
              <a:off x="720004" y="732751"/>
              <a:ext cx="446621" cy="276358"/>
            </a:xfrm>
            <a:custGeom>
              <a:avLst/>
              <a:gdLst/>
              <a:ahLst/>
              <a:cxnLst/>
              <a:rect l="l" t="t" r="r" b="b"/>
              <a:pathLst>
                <a:path w="6988" h="4324" extrusionOk="0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4"/>
            <p:cNvSpPr/>
            <p:nvPr/>
          </p:nvSpPr>
          <p:spPr>
            <a:xfrm flipH="1">
              <a:off x="8124899" y="3576367"/>
              <a:ext cx="598221" cy="385265"/>
            </a:xfrm>
            <a:custGeom>
              <a:avLst/>
              <a:gdLst/>
              <a:ahLst/>
              <a:cxnLst/>
              <a:rect l="l" t="t" r="r" b="b"/>
              <a:pathLst>
                <a:path w="9360" h="6028" extrusionOk="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4"/>
            <p:cNvSpPr/>
            <p:nvPr/>
          </p:nvSpPr>
          <p:spPr>
            <a:xfrm flipH="1">
              <a:off x="1181391" y="847603"/>
              <a:ext cx="165725" cy="157928"/>
            </a:xfrm>
            <a:custGeom>
              <a:avLst/>
              <a:gdLst/>
              <a:ahLst/>
              <a:cxnLst/>
              <a:rect l="l" t="t" r="r" b="b"/>
              <a:pathLst>
                <a:path w="2593" h="2471" extrusionOk="0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4"/>
            <p:cNvSpPr/>
            <p:nvPr/>
          </p:nvSpPr>
          <p:spPr>
            <a:xfrm rot="-6937260">
              <a:off x="8511986" y="100484"/>
              <a:ext cx="2386906" cy="1168032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4"/>
            <p:cNvSpPr/>
            <p:nvPr/>
          </p:nvSpPr>
          <p:spPr>
            <a:xfrm flipH="1">
              <a:off x="7033455" y="-313537"/>
              <a:ext cx="3162367" cy="3221356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4"/>
            <p:cNvSpPr/>
            <p:nvPr/>
          </p:nvSpPr>
          <p:spPr>
            <a:xfrm flipH="1">
              <a:off x="6613779" y="4388750"/>
              <a:ext cx="2857070" cy="1415363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4"/>
            <p:cNvSpPr/>
            <p:nvPr/>
          </p:nvSpPr>
          <p:spPr>
            <a:xfrm flipH="1">
              <a:off x="-2660225" y="1295171"/>
              <a:ext cx="4770785" cy="4947666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24"/>
          <p:cNvSpPr txBox="1">
            <a:spLocks noGrp="1"/>
          </p:cNvSpPr>
          <p:nvPr>
            <p:ph type="ctrTitle"/>
          </p:nvPr>
        </p:nvSpPr>
        <p:spPr>
          <a:xfrm>
            <a:off x="2298450" y="540000"/>
            <a:ext cx="4547100" cy="11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86" name="Google Shape;4486;p24"/>
          <p:cNvSpPr txBox="1">
            <a:spLocks noGrp="1"/>
          </p:cNvSpPr>
          <p:nvPr>
            <p:ph type="subTitle" idx="1"/>
          </p:nvPr>
        </p:nvSpPr>
        <p:spPr>
          <a:xfrm>
            <a:off x="2485800" y="2361450"/>
            <a:ext cx="41724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7" name="Google Shape;4487;p24"/>
          <p:cNvSpPr txBox="1">
            <a:spLocks noGrp="1"/>
          </p:cNvSpPr>
          <p:nvPr>
            <p:ph type="subTitle" idx="2"/>
          </p:nvPr>
        </p:nvSpPr>
        <p:spPr>
          <a:xfrm>
            <a:off x="2485802" y="4230175"/>
            <a:ext cx="4172400" cy="373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488" name="Google Shape;4488;p24"/>
          <p:cNvSpPr txBox="1"/>
          <p:nvPr/>
        </p:nvSpPr>
        <p:spPr>
          <a:xfrm>
            <a:off x="2485800" y="3482400"/>
            <a:ext cx="41724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 b="1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including icons by </a:t>
            </a:r>
            <a:r>
              <a:rPr lang="en" sz="1100" b="1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infographics &amp; images by </a:t>
            </a:r>
            <a:r>
              <a:rPr lang="en" sz="1100" b="1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u="sng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0" name="Google Shape;4490;p25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4491" name="Google Shape;4491;p25"/>
            <p:cNvSpPr/>
            <p:nvPr/>
          </p:nvSpPr>
          <p:spPr>
            <a:xfrm>
              <a:off x="-1030325" y="-997950"/>
              <a:ext cx="5829076" cy="438893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5"/>
            <p:cNvSpPr/>
            <p:nvPr/>
          </p:nvSpPr>
          <p:spPr>
            <a:xfrm>
              <a:off x="5733522" y="401826"/>
              <a:ext cx="446621" cy="276358"/>
            </a:xfrm>
            <a:custGeom>
              <a:avLst/>
              <a:gdLst/>
              <a:ahLst/>
              <a:cxnLst/>
              <a:rect l="l" t="t" r="r" b="b"/>
              <a:pathLst>
                <a:path w="6988" h="4324" extrusionOk="0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152765" y="3627554"/>
              <a:ext cx="598221" cy="385265"/>
            </a:xfrm>
            <a:custGeom>
              <a:avLst/>
              <a:gdLst/>
              <a:ahLst/>
              <a:cxnLst/>
              <a:rect l="l" t="t" r="r" b="b"/>
              <a:pathLst>
                <a:path w="9360" h="6028" extrusionOk="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5567806" y="329153"/>
              <a:ext cx="165725" cy="157928"/>
            </a:xfrm>
            <a:custGeom>
              <a:avLst/>
              <a:gdLst/>
              <a:ahLst/>
              <a:cxnLst/>
              <a:rect l="l" t="t" r="r" b="b"/>
              <a:pathLst>
                <a:path w="2593" h="2471" extrusionOk="0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 rot="6937260" flipH="1">
              <a:off x="-978295" y="100484"/>
              <a:ext cx="2386906" cy="1168032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-275225" y="-313537"/>
              <a:ext cx="3162367" cy="3221356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017925" y="4138550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6180138" y="1692609"/>
              <a:ext cx="4770785" cy="4947666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bg>
      <p:bgPr>
        <a:solidFill>
          <a:schemeClr val="accent2"/>
        </a:solidFill>
        <a:effectLst/>
      </p:bgPr>
    </p:bg>
    <p:spTree>
      <p:nvGrpSpPr>
        <p:cNvPr id="1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">
    <p:bg>
      <p:bgPr>
        <a:solidFill>
          <a:schemeClr val="accent1"/>
        </a:solidFill>
        <a:effectLst/>
      </p:bgPr>
    </p:bg>
    <p:spTree>
      <p:nvGrpSpPr>
        <p:cNvPr id="1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_1">
    <p:bg>
      <p:bgPr>
        <a:solidFill>
          <a:schemeClr val="accent3"/>
        </a:solidFill>
        <a:effectLst/>
      </p:bgPr>
    </p:bg>
    <p:spTree>
      <p:nvGrpSpPr>
        <p:cNvPr id="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1_1_1_1">
    <p:bg>
      <p:bgPr>
        <a:solidFill>
          <a:schemeClr val="accent4"/>
        </a:solidFill>
        <a:effectLst/>
      </p:bgPr>
    </p:bg>
    <p:spTree>
      <p:nvGrpSpPr>
        <p:cNvPr id="1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39" name="Google Shape;39;p4"/>
            <p:cNvSpPr/>
            <p:nvPr/>
          </p:nvSpPr>
          <p:spPr>
            <a:xfrm>
              <a:off x="7526852" y="-33486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60500" y="4042524"/>
              <a:ext cx="651374" cy="112195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 rot="-1466185" flipH="1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4" name="Google Shape;44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247" extrusionOk="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1" extrusionOk="0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-2036487" y="-237000"/>
            <a:ext cx="11927563" cy="6153500"/>
            <a:chOff x="-2036487" y="-237000"/>
            <a:chExt cx="11927563" cy="6153500"/>
          </a:xfrm>
        </p:grpSpPr>
        <p:sp>
          <p:nvSpPr>
            <p:cNvPr id="55" name="Google Shape;55;p5"/>
            <p:cNvSpPr/>
            <p:nvPr/>
          </p:nvSpPr>
          <p:spPr>
            <a:xfrm>
              <a:off x="7363641" y="4495768"/>
              <a:ext cx="1840856" cy="733229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-38077" y="-114329"/>
              <a:ext cx="288517" cy="364777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-5400000" flipH="1">
              <a:off x="-43161" y="-109245"/>
              <a:ext cx="508845" cy="574937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5400000" flipH="1">
              <a:off x="-23810" y="-128596"/>
              <a:ext cx="733240" cy="838034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2036487" y="42509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532450" y="4771213"/>
              <a:ext cx="73575" cy="61300"/>
            </a:xfrm>
            <a:custGeom>
              <a:avLst/>
              <a:gdLst/>
              <a:ahLst/>
              <a:cxnLst/>
              <a:rect l="l" t="t" r="r" b="b"/>
              <a:pathLst>
                <a:path w="2943" h="2452" extrusionOk="0">
                  <a:moveTo>
                    <a:pt x="2023" y="1"/>
                  </a:moveTo>
                  <a:cubicBezTo>
                    <a:pt x="1550" y="1"/>
                    <a:pt x="1000" y="327"/>
                    <a:pt x="659" y="892"/>
                  </a:cubicBezTo>
                  <a:cubicBezTo>
                    <a:pt x="1" y="1986"/>
                    <a:pt x="559" y="2451"/>
                    <a:pt x="1287" y="2451"/>
                  </a:cubicBezTo>
                  <a:cubicBezTo>
                    <a:pt x="2018" y="2451"/>
                    <a:pt x="2920" y="1981"/>
                    <a:pt x="2932" y="1206"/>
                  </a:cubicBezTo>
                  <a:cubicBezTo>
                    <a:pt x="2942" y="368"/>
                    <a:pt x="2526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812900" y="4680975"/>
              <a:ext cx="290125" cy="241775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rot="-2700000">
              <a:off x="-1347601" y="1706885"/>
              <a:ext cx="2907575" cy="218922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8225514">
              <a:off x="2477630" y="4890851"/>
              <a:ext cx="466194" cy="508823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095875" y="4439275"/>
              <a:ext cx="687886" cy="573249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2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3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4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-1603775" y="2"/>
            <a:ext cx="11464067" cy="5870805"/>
            <a:chOff x="-1603775" y="2"/>
            <a:chExt cx="11464067" cy="5870805"/>
          </a:xfrm>
        </p:grpSpPr>
        <p:sp>
          <p:nvSpPr>
            <p:cNvPr id="73" name="Google Shape;73;p6"/>
            <p:cNvSpPr/>
            <p:nvPr/>
          </p:nvSpPr>
          <p:spPr>
            <a:xfrm>
              <a:off x="-1603775" y="40911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667600" y="1063275"/>
              <a:ext cx="695750" cy="588425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556075" y="1543200"/>
              <a:ext cx="184125" cy="134100"/>
            </a:xfrm>
            <a:custGeom>
              <a:avLst/>
              <a:gdLst/>
              <a:ahLst/>
              <a:cxnLst/>
              <a:rect l="l" t="t" r="r" b="b"/>
              <a:pathLst>
                <a:path w="7365" h="5364" extrusionOk="0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1156867">
              <a:off x="6641349" y="4165948"/>
              <a:ext cx="3103418" cy="1226887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5400000">
              <a:off x="-335110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81" name="Google Shape;81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avLst/>
              <a:gdLst/>
              <a:ahLst/>
              <a:cxnLst/>
              <a:rect l="l" t="t" r="r" b="b"/>
              <a:pathLst>
                <a:path w="10334" h="9321" extrusionOk="0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7"/>
            <p:cNvGrpSpPr/>
            <p:nvPr/>
          </p:nvGrpSpPr>
          <p:grpSpPr>
            <a:xfrm rot="10800000" flipH="1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31062" extrusionOk="0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21868" extrusionOk="0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341" extrusionOk="0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avLst/>
                <a:gdLst/>
                <a:ahLst/>
                <a:cxnLst/>
                <a:rect l="l" t="t" r="r" b="b"/>
                <a:pathLst>
                  <a:path w="54478" h="46539" extrusionOk="0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88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-6905291" flipH="1">
              <a:off x="8735154" y="3629620"/>
              <a:ext cx="68470" cy="79124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-6905291" flipH="1">
              <a:off x="8722500" y="3904805"/>
              <a:ext cx="49484" cy="62966"/>
            </a:xfrm>
            <a:custGeom>
              <a:avLst/>
              <a:gdLst/>
              <a:ahLst/>
              <a:cxnLst/>
              <a:rect l="l" t="t" r="r" b="b"/>
              <a:pathLst>
                <a:path w="980" h="1247" extrusionOk="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6905291" flipH="1">
              <a:off x="8637768" y="1290383"/>
              <a:ext cx="46202" cy="47515"/>
            </a:xfrm>
            <a:custGeom>
              <a:avLst/>
              <a:gdLst/>
              <a:ahLst/>
              <a:cxnLst/>
              <a:rect l="l" t="t" r="r" b="b"/>
              <a:pathLst>
                <a:path w="915" h="941" extrusionOk="0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6905291" flipH="1">
              <a:off x="8789920" y="3833600"/>
              <a:ext cx="37769" cy="30347"/>
            </a:xfrm>
            <a:custGeom>
              <a:avLst/>
              <a:gdLst/>
              <a:ahLst/>
              <a:cxnLst/>
              <a:rect l="l" t="t" r="r" b="b"/>
              <a:pathLst>
                <a:path w="748" h="601" extrusionOk="0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rot="-6905291" flipH="1">
              <a:off x="8756621" y="4133650"/>
              <a:ext cx="25550" cy="33477"/>
            </a:xfrm>
            <a:custGeom>
              <a:avLst/>
              <a:gdLst/>
              <a:ahLst/>
              <a:cxnLst/>
              <a:rect l="l" t="t" r="r" b="b"/>
              <a:pathLst>
                <a:path w="506" h="663" extrusionOk="0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-221600" y="-210475"/>
              <a:ext cx="687600" cy="750475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8" name="Google Shape;98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7" name="Google Shape;2937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8" name="Google Shape;2938;p7"/>
          <p:cNvSpPr txBox="1">
            <a:spLocks noGrp="1"/>
          </p:cNvSpPr>
          <p:nvPr>
            <p:ph type="subTitle" idx="1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9" name="Google Shape;2939;p7"/>
          <p:cNvSpPr txBox="1">
            <a:spLocks noGrp="1"/>
          </p:cNvSpPr>
          <p:nvPr>
            <p:ph type="subTitle" idx="2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0" name="Google Shape;2940;p7"/>
          <p:cNvSpPr txBox="1">
            <a:spLocks noGrp="1"/>
          </p:cNvSpPr>
          <p:nvPr>
            <p:ph type="subTitle" idx="3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1" name="Google Shape;2941;p7"/>
          <p:cNvSpPr txBox="1">
            <a:spLocks noGrp="1"/>
          </p:cNvSpPr>
          <p:nvPr>
            <p:ph type="subTitle" idx="4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2" name="Google Shape;2942;p7"/>
          <p:cNvSpPr txBox="1">
            <a:spLocks noGrp="1"/>
          </p:cNvSpPr>
          <p:nvPr>
            <p:ph type="subTitle" idx="5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3" name="Google Shape;2943;p7"/>
          <p:cNvSpPr txBox="1">
            <a:spLocks noGrp="1"/>
          </p:cNvSpPr>
          <p:nvPr>
            <p:ph type="subTitle" idx="6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4" name="Google Shape;2944;p7"/>
          <p:cNvSpPr txBox="1">
            <a:spLocks noGrp="1"/>
          </p:cNvSpPr>
          <p:nvPr>
            <p:ph type="subTitle" idx="7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5" name="Google Shape;2945;p7"/>
          <p:cNvSpPr txBox="1">
            <a:spLocks noGrp="1"/>
          </p:cNvSpPr>
          <p:nvPr>
            <p:ph type="subTitle" idx="8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6" name="Google Shape;2946;p7"/>
          <p:cNvSpPr txBox="1">
            <a:spLocks noGrp="1"/>
          </p:cNvSpPr>
          <p:nvPr>
            <p:ph type="subTitle" idx="9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7" name="Google Shape;2947;p7"/>
          <p:cNvSpPr txBox="1">
            <a:spLocks noGrp="1"/>
          </p:cNvSpPr>
          <p:nvPr>
            <p:ph type="subTitle" idx="13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8" name="Google Shape;2948;p7"/>
          <p:cNvSpPr txBox="1">
            <a:spLocks noGrp="1"/>
          </p:cNvSpPr>
          <p:nvPr>
            <p:ph type="subTitle" idx="14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9" name="Google Shape;2949;p7"/>
          <p:cNvSpPr txBox="1">
            <a:spLocks noGrp="1"/>
          </p:cNvSpPr>
          <p:nvPr>
            <p:ph type="subTitle" idx="15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1" name="Google Shape;2951;p8"/>
          <p:cNvGrpSpPr/>
          <p:nvPr/>
        </p:nvGrpSpPr>
        <p:grpSpPr>
          <a:xfrm rot="10800000" flipH="1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52" name="Google Shape;2952;p8"/>
            <p:cNvSpPr/>
            <p:nvPr/>
          </p:nvSpPr>
          <p:spPr>
            <a:xfrm>
              <a:off x="5190650" y="-693825"/>
              <a:ext cx="1990597" cy="974098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7405925" y="4195270"/>
              <a:ext cx="965156" cy="81646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8321605" y="4201132"/>
              <a:ext cx="236872" cy="192701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575575" y="2541825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-880075" y="-924075"/>
              <a:ext cx="2573100" cy="2668500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534075" y="2081475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8"/>
            <p:cNvSpPr/>
            <p:nvPr/>
          </p:nvSpPr>
          <p:spPr>
            <a:xfrm rot="3192206" flipH="1">
              <a:off x="-1145304" y="3310873"/>
              <a:ext cx="3103577" cy="1226950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7988975" y="1814613"/>
              <a:ext cx="1853632" cy="2023131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1" name="Google Shape;2961;p8"/>
          <p:cNvSpPr txBox="1">
            <a:spLocks noGrp="1"/>
          </p:cNvSpPr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62" name="Google Shape;2962;p8"/>
          <p:cNvSpPr txBox="1">
            <a:spLocks noGrp="1"/>
          </p:cNvSpPr>
          <p:nvPr>
            <p:ph type="subTitle" idx="1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9"/>
          <p:cNvSpPr txBox="1">
            <a:spLocks noGrp="1"/>
          </p:cNvSpPr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5" name="Google Shape;2965;p9"/>
          <p:cNvSpPr txBox="1">
            <a:spLocks noGrp="1"/>
          </p:cNvSpPr>
          <p:nvPr>
            <p:ph type="subTitle" idx="1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66" name="Google Shape;2966;p9"/>
          <p:cNvGrpSpPr/>
          <p:nvPr/>
        </p:nvGrpSpPr>
        <p:grpSpPr>
          <a:xfrm rot="10800000" flipH="1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7" name="Google Shape;2967;p9"/>
            <p:cNvSpPr/>
            <p:nvPr/>
          </p:nvSpPr>
          <p:spPr>
            <a:xfrm>
              <a:off x="7838850" y="-50407"/>
              <a:ext cx="1381164" cy="1063749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1" name="Google Shape;2971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72" name="Google Shape;2972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73" name="Google Shape;2973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74" name="Google Shape;2974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977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978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9" name="Google Shape;2979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2" name="Google Shape;2982;p9"/>
            <p:cNvSpPr/>
            <p:nvPr/>
          </p:nvSpPr>
          <p:spPr>
            <a:xfrm>
              <a:off x="1023157" y="-853970"/>
              <a:ext cx="3103454" cy="1181681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83" name="Google Shape;2983;p9"/>
          <p:cNvSpPr/>
          <p:nvPr/>
        </p:nvSpPr>
        <p:spPr>
          <a:xfrm rot="10800000" flipH="1">
            <a:off x="3664532" y="-917318"/>
            <a:ext cx="3103454" cy="1181681"/>
          </a:xfrm>
          <a:custGeom>
            <a:avLst/>
            <a:gdLst/>
            <a:ahLst/>
            <a:cxnLst/>
            <a:rect l="l" t="t" r="r" b="b"/>
            <a:pathLst>
              <a:path w="261674" h="177363" extrusionOk="0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5" name="Google Shape;2985;p10"/>
          <p:cNvGrpSpPr/>
          <p:nvPr/>
        </p:nvGrpSpPr>
        <p:grpSpPr>
          <a:xfrm>
            <a:off x="0" y="0"/>
            <a:ext cx="9195469" cy="5143462"/>
            <a:chOff x="0" y="0"/>
            <a:chExt cx="9195469" cy="5143462"/>
          </a:xfrm>
        </p:grpSpPr>
        <p:sp>
          <p:nvSpPr>
            <p:cNvPr id="2986" name="Google Shape;2986;p10"/>
            <p:cNvSpPr/>
            <p:nvPr/>
          </p:nvSpPr>
          <p:spPr>
            <a:xfrm>
              <a:off x="0" y="4270146"/>
              <a:ext cx="1633436" cy="873316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 rot="5400000">
              <a:off x="8712920" y="-50321"/>
              <a:ext cx="380758" cy="481399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 rot="5400000">
              <a:off x="8428861" y="-43611"/>
              <a:ext cx="671527" cy="758749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 rot="5400000">
              <a:off x="8107187" y="-69149"/>
              <a:ext cx="967663" cy="1105961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0" name="Google Shape;2990;p10"/>
            <p:cNvGrpSpPr/>
            <p:nvPr/>
          </p:nvGrpSpPr>
          <p:grpSpPr>
            <a:xfrm>
              <a:off x="7457247" y="1517839"/>
              <a:ext cx="1738223" cy="1315334"/>
              <a:chOff x="365800" y="4214437"/>
              <a:chExt cx="4336883" cy="3281771"/>
            </a:xfrm>
          </p:grpSpPr>
          <p:sp>
            <p:nvSpPr>
              <p:cNvPr id="2991" name="Google Shape;2991;p1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2" name="Google Shape;2992;p1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93" name="Google Shape;2993;p1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4" name="Google Shape;2994;p1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1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1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1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8" name="Google Shape;2998;p1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01" name="Google Shape;3001;p10"/>
          <p:cNvSpPr txBox="1">
            <a:spLocks noGrp="1"/>
          </p:cNvSpPr>
          <p:nvPr>
            <p:ph type="title"/>
          </p:nvPr>
        </p:nvSpPr>
        <p:spPr>
          <a:xfrm>
            <a:off x="4900475" y="3279600"/>
            <a:ext cx="3523500" cy="132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p30"/>
          <p:cNvSpPr txBox="1">
            <a:spLocks noGrp="1"/>
          </p:cNvSpPr>
          <p:nvPr>
            <p:ph type="ctrTitle"/>
          </p:nvPr>
        </p:nvSpPr>
        <p:spPr>
          <a:xfrm>
            <a:off x="1579508" y="285750"/>
            <a:ext cx="5997900" cy="24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4000" dirty="0">
                <a:solidFill>
                  <a:schemeClr val="dk1"/>
                </a:solidFill>
              </a:rPr>
              <a:t>MINI PROJECT</a:t>
            </a:r>
            <a:br>
              <a:rPr lang="en" sz="4000" dirty="0">
                <a:solidFill>
                  <a:schemeClr val="dk1"/>
                </a:solidFill>
              </a:rPr>
            </a:br>
            <a:br>
              <a:rPr lang="en" sz="1800" dirty="0">
                <a:solidFill>
                  <a:schemeClr val="dk1"/>
                </a:solidFill>
              </a:rPr>
            </a:br>
            <a:r>
              <a:rPr lang="en" sz="3000" dirty="0">
                <a:solidFill>
                  <a:srgbClr val="F38065"/>
                </a:solidFill>
              </a:rPr>
              <a:t>FACE MASK DETECTION</a:t>
            </a:r>
            <a:endParaRPr sz="8200" dirty="0">
              <a:solidFill>
                <a:schemeClr val="dk1"/>
              </a:solidFill>
            </a:endParaRPr>
          </a:p>
        </p:txBody>
      </p:sp>
      <p:sp>
        <p:nvSpPr>
          <p:cNvPr id="4508" name="Google Shape;4508;p30"/>
          <p:cNvSpPr txBox="1">
            <a:spLocks noGrp="1"/>
          </p:cNvSpPr>
          <p:nvPr>
            <p:ph type="subTitle" idx="1"/>
          </p:nvPr>
        </p:nvSpPr>
        <p:spPr>
          <a:xfrm>
            <a:off x="1573050" y="3409950"/>
            <a:ext cx="59979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F0D00"/>
                </a:solidFill>
              </a:rPr>
              <a:t>DONE BY:</a:t>
            </a:r>
            <a:endParaRPr dirty="0">
              <a:solidFill>
                <a:srgbClr val="2F0D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MRITHIKA.G.R (1931024)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ABSTRACT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514" name="Google Shape;4514;p31"/>
          <p:cNvSpPr txBox="1">
            <a:spLocks noGrp="1"/>
          </p:cNvSpPr>
          <p:nvPr>
            <p:ph type="body" idx="1"/>
          </p:nvPr>
        </p:nvSpPr>
        <p:spPr>
          <a:xfrm>
            <a:off x="720000" y="1237074"/>
            <a:ext cx="7704000" cy="37038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6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Studies have shown that wearing a face mask decreases the risk of viral transmission substantially as well as offers a sense of security.</a:t>
            </a:r>
            <a:endParaRPr sz="16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6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monitoring the implementation of this policy manually is not feasible. Here, technology holds the key. An important and economic approach to the use of AI to build a stable approach In a production setup, the setting</a:t>
            </a:r>
            <a:endParaRPr sz="16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6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model using For face mask detection, deep and classical machine learning It will be sent. A dataset of face mask detection consists of With mask and without mask images, we will use To do real-time face detection from a live stream via OpenCV With our webcam.</a:t>
            </a:r>
            <a:endParaRPr sz="16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a COVID-19 face, we will use the dataset to Computer vision mask detector. Our goal is to decide whether the Wearing a face mask or not is a person on the image/video stream.</a:t>
            </a:r>
            <a:endParaRPr sz="16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B63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5" name="Google Shape;4515;p31"/>
          <p:cNvSpPr/>
          <p:nvPr/>
        </p:nvSpPr>
        <p:spPr>
          <a:xfrm rot="1513453">
            <a:off x="1652938" y="2782815"/>
            <a:ext cx="27054" cy="35448"/>
          </a:xfrm>
          <a:custGeom>
            <a:avLst/>
            <a:gdLst/>
            <a:ahLst/>
            <a:cxnLst/>
            <a:rect l="l" t="t" r="r" b="b"/>
            <a:pathLst>
              <a:path w="506" h="663" extrusionOk="0">
                <a:moveTo>
                  <a:pt x="323" y="0"/>
                </a:moveTo>
                <a:cubicBezTo>
                  <a:pt x="283" y="0"/>
                  <a:pt x="241" y="13"/>
                  <a:pt x="207" y="41"/>
                </a:cubicBezTo>
                <a:cubicBezTo>
                  <a:pt x="1" y="197"/>
                  <a:pt x="4" y="403"/>
                  <a:pt x="124" y="662"/>
                </a:cubicBezTo>
                <a:cubicBezTo>
                  <a:pt x="416" y="549"/>
                  <a:pt x="505" y="353"/>
                  <a:pt x="472" y="124"/>
                </a:cubicBezTo>
                <a:cubicBezTo>
                  <a:pt x="462" y="43"/>
                  <a:pt x="395" y="0"/>
                  <a:pt x="3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0" name="Google Shape;4520;p32"/>
          <p:cNvSpPr txBox="1">
            <a:spLocks noGrp="1"/>
          </p:cNvSpPr>
          <p:nvPr>
            <p:ph type="title"/>
          </p:nvPr>
        </p:nvSpPr>
        <p:spPr>
          <a:xfrm>
            <a:off x="720000" y="1351100"/>
            <a:ext cx="2480400" cy="15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4521" name="Google Shape;4521;p32"/>
          <p:cNvSpPr txBox="1">
            <a:spLocks noGrp="1"/>
          </p:cNvSpPr>
          <p:nvPr>
            <p:ph type="title" idx="4"/>
          </p:nvPr>
        </p:nvSpPr>
        <p:spPr>
          <a:xfrm>
            <a:off x="5933400" y="1237075"/>
            <a:ext cx="2490600" cy="15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4522" name="Google Shape;4522;p32"/>
          <p:cNvSpPr txBox="1">
            <a:spLocks noGrp="1"/>
          </p:cNvSpPr>
          <p:nvPr>
            <p:ph type="title" idx="6"/>
          </p:nvPr>
        </p:nvSpPr>
        <p:spPr>
          <a:xfrm>
            <a:off x="3331800" y="3116500"/>
            <a:ext cx="2480400" cy="16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</a:t>
            </a:r>
            <a:endParaRPr/>
          </a:p>
        </p:txBody>
      </p:sp>
      <p:sp>
        <p:nvSpPr>
          <p:cNvPr id="4523" name="Google Shape;4523;p32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</a:t>
            </a:r>
            <a:endParaRPr/>
          </a:p>
        </p:txBody>
      </p:sp>
      <p:pic>
        <p:nvPicPr>
          <p:cNvPr id="4524" name="Google Shape;45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25" y="1357925"/>
            <a:ext cx="14287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9" name="Google Shape;452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530" name="Google Shape;4530;p33"/>
          <p:cNvSpPr txBox="1">
            <a:spLocks noGrp="1"/>
          </p:cNvSpPr>
          <p:nvPr>
            <p:ph type="body" idx="1"/>
          </p:nvPr>
        </p:nvSpPr>
        <p:spPr>
          <a:xfrm>
            <a:off x="720000" y="1237074"/>
            <a:ext cx="7704000" cy="37038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6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is an Open Source Neural Network library written in Python that runs on top of Theano or Tensorflow. It is designed to be modular, fast and easy to use.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Keras is high-level API wrapper for the low-level API, capable of running on top of TensorFlow, CNTK, or Theano.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Keras High-Level API handles the way we make models, defining layers, or set up multiple input-output models. In this level, Keras also compiles our model with loss and optimizer functions, training process with fit function.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Keras in Python doesn't handle Low-Level API such as making the computational graph, making tensors or other variables because it has been handled by the "backend" engine.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1" name="Google Shape;4531;p33"/>
          <p:cNvSpPr/>
          <p:nvPr/>
        </p:nvSpPr>
        <p:spPr>
          <a:xfrm rot="1513453">
            <a:off x="1652938" y="2782815"/>
            <a:ext cx="27054" cy="35448"/>
          </a:xfrm>
          <a:custGeom>
            <a:avLst/>
            <a:gdLst/>
            <a:ahLst/>
            <a:cxnLst/>
            <a:rect l="l" t="t" r="r" b="b"/>
            <a:pathLst>
              <a:path w="506" h="663" extrusionOk="0">
                <a:moveTo>
                  <a:pt x="323" y="0"/>
                </a:moveTo>
                <a:cubicBezTo>
                  <a:pt x="283" y="0"/>
                  <a:pt x="241" y="13"/>
                  <a:pt x="207" y="41"/>
                </a:cubicBezTo>
                <a:cubicBezTo>
                  <a:pt x="1" y="197"/>
                  <a:pt x="4" y="403"/>
                  <a:pt x="124" y="662"/>
                </a:cubicBezTo>
                <a:cubicBezTo>
                  <a:pt x="416" y="549"/>
                  <a:pt x="505" y="353"/>
                  <a:pt x="472" y="124"/>
                </a:cubicBezTo>
                <a:cubicBezTo>
                  <a:pt x="462" y="43"/>
                  <a:pt x="395" y="0"/>
                  <a:pt x="3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CV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537" name="Google Shape;4537;p34"/>
          <p:cNvSpPr txBox="1">
            <a:spLocks noGrp="1"/>
          </p:cNvSpPr>
          <p:nvPr>
            <p:ph type="body" idx="1"/>
          </p:nvPr>
        </p:nvSpPr>
        <p:spPr>
          <a:xfrm>
            <a:off x="720000" y="1237074"/>
            <a:ext cx="7704000" cy="37038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OpenCV ( </a:t>
            </a:r>
            <a:r>
              <a:rPr lang="en" sz="1600" b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Open Source Computer Vision Library</a:t>
            </a:r>
            <a:r>
              <a:rPr lang="en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) is a library of programming functions mainly aimed at real-time computer vision.</a:t>
            </a:r>
            <a:endParaRPr sz="16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Originally developed by Intel, it was later supported by Willow Garage then Itseez (which was later acquired by Intel ).</a:t>
            </a:r>
            <a:endParaRPr sz="16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8" name="Google Shape;4538;p34"/>
          <p:cNvSpPr/>
          <p:nvPr/>
        </p:nvSpPr>
        <p:spPr>
          <a:xfrm rot="1513453">
            <a:off x="1652938" y="2782815"/>
            <a:ext cx="27054" cy="35448"/>
          </a:xfrm>
          <a:custGeom>
            <a:avLst/>
            <a:gdLst/>
            <a:ahLst/>
            <a:cxnLst/>
            <a:rect l="l" t="t" r="r" b="b"/>
            <a:pathLst>
              <a:path w="506" h="663" extrusionOk="0">
                <a:moveTo>
                  <a:pt x="323" y="0"/>
                </a:moveTo>
                <a:cubicBezTo>
                  <a:pt x="283" y="0"/>
                  <a:pt x="241" y="13"/>
                  <a:pt x="207" y="41"/>
                </a:cubicBezTo>
                <a:cubicBezTo>
                  <a:pt x="1" y="197"/>
                  <a:pt x="4" y="403"/>
                  <a:pt x="124" y="662"/>
                </a:cubicBezTo>
                <a:cubicBezTo>
                  <a:pt x="416" y="549"/>
                  <a:pt x="505" y="353"/>
                  <a:pt x="472" y="124"/>
                </a:cubicBezTo>
                <a:cubicBezTo>
                  <a:pt x="462" y="43"/>
                  <a:pt x="395" y="0"/>
                  <a:pt x="3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3" name="Google Shape;4543;p35"/>
          <p:cNvSpPr txBox="1">
            <a:spLocks noGrp="1"/>
          </p:cNvSpPr>
          <p:nvPr>
            <p:ph type="subTitle" idx="1"/>
          </p:nvPr>
        </p:nvSpPr>
        <p:spPr>
          <a:xfrm>
            <a:off x="720000" y="1586799"/>
            <a:ext cx="4156800" cy="1092300"/>
          </a:xfrm>
          <a:prstGeom prst="rect">
            <a:avLst/>
          </a:prstGeom>
        </p:spPr>
        <p:txBody>
          <a:bodyPr spcFirstLastPara="1" wrap="square" lIns="274300" tIns="365750" rIns="2743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" dirty="0"/>
              <a:t>Load face mask dataset.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" dirty="0"/>
              <a:t>Train face mask classifier with keras.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" dirty="0"/>
              <a:t>Serialize face mask classifier to disk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endParaRPr/>
          </a:p>
        </p:txBody>
      </p:sp>
      <p:sp>
        <p:nvSpPr>
          <p:cNvPr id="4544" name="Google Shape;4544;p35"/>
          <p:cNvSpPr txBox="1">
            <a:spLocks noGrp="1"/>
          </p:cNvSpPr>
          <p:nvPr>
            <p:ph type="subTitle" idx="4"/>
          </p:nvPr>
        </p:nvSpPr>
        <p:spPr>
          <a:xfrm>
            <a:off x="762000" y="3333750"/>
            <a:ext cx="4114800" cy="1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>
              <a:solidFill>
                <a:srgbClr val="E9A1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" dirty="0"/>
              <a:t>Load face mask classifier from disk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" dirty="0"/>
              <a:t>Detect faces in video stream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" dirty="0"/>
              <a:t>Extract each face region of interest(ROI)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" dirty="0"/>
              <a:t>Apply face mask classifier to determine “mask” or “no mask”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endParaRPr sz="500">
              <a:solidFill>
                <a:srgbClr val="E9A1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5" name="Google Shape;4545;p35"/>
          <p:cNvSpPr txBox="1">
            <a:spLocks noGrp="1"/>
          </p:cNvSpPr>
          <p:nvPr>
            <p:ph type="title" idx="5"/>
          </p:nvPr>
        </p:nvSpPr>
        <p:spPr>
          <a:xfrm>
            <a:off x="5000225" y="1237050"/>
            <a:ext cx="34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4546" name="Google Shape;4546;p35"/>
          <p:cNvSpPr txBox="1">
            <a:spLocks noGrp="1"/>
          </p:cNvSpPr>
          <p:nvPr>
            <p:ph type="subTitle" idx="6"/>
          </p:nvPr>
        </p:nvSpPr>
        <p:spPr>
          <a:xfrm>
            <a:off x="5525025" y="2496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Call Samantha and gossip a little</a:t>
            </a:r>
            <a:endParaRPr/>
          </a:p>
        </p:txBody>
      </p:sp>
      <p:sp>
        <p:nvSpPr>
          <p:cNvPr id="4547" name="Google Shape;4547;p35"/>
          <p:cNvSpPr txBox="1">
            <a:spLocks noGrp="1"/>
          </p:cNvSpPr>
          <p:nvPr>
            <p:ph type="subTitle" idx="7"/>
          </p:nvPr>
        </p:nvSpPr>
        <p:spPr>
          <a:xfrm>
            <a:off x="5525025" y="2900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Buy Arantxa’s books</a:t>
            </a:r>
            <a:endParaRPr/>
          </a:p>
        </p:txBody>
      </p:sp>
      <p:sp>
        <p:nvSpPr>
          <p:cNvPr id="4548" name="Google Shape;4548;p35"/>
          <p:cNvSpPr txBox="1">
            <a:spLocks noGrp="1"/>
          </p:cNvSpPr>
          <p:nvPr>
            <p:ph type="subTitle" idx="8"/>
          </p:nvPr>
        </p:nvSpPr>
        <p:spPr>
          <a:xfrm>
            <a:off x="5525025" y="2093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Bake c-rolls for tomorrow’s gathering</a:t>
            </a:r>
            <a:endParaRPr/>
          </a:p>
        </p:txBody>
      </p:sp>
      <p:sp>
        <p:nvSpPr>
          <p:cNvPr id="4549" name="Google Shape;4549;p35"/>
          <p:cNvSpPr txBox="1">
            <a:spLocks noGrp="1"/>
          </p:cNvSpPr>
          <p:nvPr>
            <p:ph type="subTitle" idx="9"/>
          </p:nvPr>
        </p:nvSpPr>
        <p:spPr>
          <a:xfrm>
            <a:off x="5525025" y="3303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Plan trip with high school friends</a:t>
            </a:r>
            <a:endParaRPr/>
          </a:p>
        </p:txBody>
      </p:sp>
      <p:sp>
        <p:nvSpPr>
          <p:cNvPr id="4550" name="Google Shape;4550;p35"/>
          <p:cNvSpPr txBox="1">
            <a:spLocks noGrp="1"/>
          </p:cNvSpPr>
          <p:nvPr>
            <p:ph type="subTitle" idx="13"/>
          </p:nvPr>
        </p:nvSpPr>
        <p:spPr>
          <a:xfrm>
            <a:off x="5525025" y="3707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Get a massage for my neck ache</a:t>
            </a:r>
            <a:endParaRPr/>
          </a:p>
        </p:txBody>
      </p:sp>
      <p:sp>
        <p:nvSpPr>
          <p:cNvPr id="4551" name="Google Shape;4551;p35"/>
          <p:cNvSpPr txBox="1">
            <a:spLocks noGrp="1"/>
          </p:cNvSpPr>
          <p:nvPr>
            <p:ph type="subTitle" idx="14"/>
          </p:nvPr>
        </p:nvSpPr>
        <p:spPr>
          <a:xfrm>
            <a:off x="5525025" y="4110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Read Marian’s tweets of the day</a:t>
            </a:r>
            <a:endParaRPr/>
          </a:p>
        </p:txBody>
      </p:sp>
      <p:sp>
        <p:nvSpPr>
          <p:cNvPr id="4552" name="Google Shape;4552;p35"/>
          <p:cNvSpPr txBox="1">
            <a:spLocks noGrp="1"/>
          </p:cNvSpPr>
          <p:nvPr>
            <p:ph type="subTitle" idx="15"/>
          </p:nvPr>
        </p:nvSpPr>
        <p:spPr>
          <a:xfrm>
            <a:off x="5525025" y="1689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Watch today’s documentary</a:t>
            </a:r>
            <a:endParaRPr/>
          </a:p>
        </p:txBody>
      </p:sp>
      <p:sp>
        <p:nvSpPr>
          <p:cNvPr id="4553" name="Google Shape;4553;p35"/>
          <p:cNvSpPr/>
          <p:nvPr/>
        </p:nvSpPr>
        <p:spPr>
          <a:xfrm>
            <a:off x="5204313" y="1770359"/>
            <a:ext cx="241800" cy="24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35"/>
          <p:cNvSpPr/>
          <p:nvPr/>
        </p:nvSpPr>
        <p:spPr>
          <a:xfrm>
            <a:off x="5204313" y="2173859"/>
            <a:ext cx="241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5" name="Google Shape;4555;p35"/>
          <p:cNvSpPr/>
          <p:nvPr/>
        </p:nvSpPr>
        <p:spPr>
          <a:xfrm>
            <a:off x="5204313" y="2577359"/>
            <a:ext cx="241800" cy="24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35"/>
          <p:cNvSpPr/>
          <p:nvPr/>
        </p:nvSpPr>
        <p:spPr>
          <a:xfrm>
            <a:off x="5204313" y="2980859"/>
            <a:ext cx="241800" cy="24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7" name="Google Shape;4557;p35"/>
          <p:cNvSpPr/>
          <p:nvPr/>
        </p:nvSpPr>
        <p:spPr>
          <a:xfrm>
            <a:off x="5204313" y="3384359"/>
            <a:ext cx="241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8" name="Google Shape;4558;p35"/>
          <p:cNvSpPr/>
          <p:nvPr/>
        </p:nvSpPr>
        <p:spPr>
          <a:xfrm>
            <a:off x="5204313" y="3787859"/>
            <a:ext cx="241800" cy="24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9" name="Google Shape;4559;p35"/>
          <p:cNvSpPr/>
          <p:nvPr/>
        </p:nvSpPr>
        <p:spPr>
          <a:xfrm>
            <a:off x="5204313" y="4191359"/>
            <a:ext cx="241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0" name="Google Shape;4560;p35"/>
          <p:cNvSpPr txBox="1">
            <a:spLocks noGrp="1"/>
          </p:cNvSpPr>
          <p:nvPr>
            <p:ph type="title"/>
          </p:nvPr>
        </p:nvSpPr>
        <p:spPr>
          <a:xfrm>
            <a:off x="720000" y="3445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Two-phase COVID-19 face mask detector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4561" name="Google Shape;4561;p35"/>
          <p:cNvSpPr txBox="1">
            <a:spLocks noGrp="1"/>
          </p:cNvSpPr>
          <p:nvPr>
            <p:ph type="title" idx="2"/>
          </p:nvPr>
        </p:nvSpPr>
        <p:spPr>
          <a:xfrm>
            <a:off x="720000" y="1009000"/>
            <a:ext cx="415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sp>
        <p:nvSpPr>
          <p:cNvPr id="4562" name="Google Shape;4562;p35"/>
          <p:cNvSpPr txBox="1">
            <a:spLocks noGrp="1"/>
          </p:cNvSpPr>
          <p:nvPr>
            <p:ph type="title" idx="3"/>
          </p:nvPr>
        </p:nvSpPr>
        <p:spPr>
          <a:xfrm>
            <a:off x="720000" y="2756993"/>
            <a:ext cx="415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pic>
        <p:nvPicPr>
          <p:cNvPr id="4563" name="Google Shape;45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950" y="1173725"/>
            <a:ext cx="34861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" name="Google Shape;4568;p36"/>
          <p:cNvSpPr txBox="1">
            <a:spLocks noGrp="1"/>
          </p:cNvSpPr>
          <p:nvPr>
            <p:ph type="subTitle" idx="2"/>
          </p:nvPr>
        </p:nvSpPr>
        <p:spPr>
          <a:xfrm>
            <a:off x="879000" y="1330200"/>
            <a:ext cx="7386000" cy="31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A1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We use Python script to train a face mask detector and review the results.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 Given the trained COVID-19 face mask detector, proceed to implement two more additional Python scripts used to: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bril Fatface"/>
              <a:ea typeface="Abril Fatface"/>
              <a:cs typeface="Abril Fatface"/>
              <a:sym typeface="Abril Fatfac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Detect COVID-19 face masks in </a:t>
            </a:r>
            <a:r>
              <a:rPr lang="en" sz="1800" i="1" dirty="0">
                <a:latin typeface="Arial"/>
                <a:ea typeface="Arial"/>
                <a:cs typeface="Arial"/>
                <a:sym typeface="Arial"/>
              </a:rPr>
              <a:t>images</a:t>
            </a:r>
            <a:endParaRPr sz="18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Detect face masks in </a:t>
            </a:r>
            <a:r>
              <a:rPr lang="en" sz="1800" i="1" dirty="0">
                <a:latin typeface="Arial"/>
                <a:ea typeface="Arial"/>
                <a:cs typeface="Arial"/>
                <a:sym typeface="Arial"/>
              </a:rPr>
              <a:t>real-time video streams</a:t>
            </a:r>
            <a:endParaRPr sz="18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569" name="Google Shape;4569;p36"/>
          <p:cNvSpPr txBox="1">
            <a:spLocks noGrp="1"/>
          </p:cNvSpPr>
          <p:nvPr>
            <p:ph type="title"/>
          </p:nvPr>
        </p:nvSpPr>
        <p:spPr>
          <a:xfrm>
            <a:off x="720000" y="405400"/>
            <a:ext cx="7704000" cy="6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FACE MASK DETECTOR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4" name="Google Shape;4574;p37"/>
          <p:cNvSpPr txBox="1">
            <a:spLocks noGrp="1"/>
          </p:cNvSpPr>
          <p:nvPr>
            <p:ph type="ctrTitle"/>
          </p:nvPr>
        </p:nvSpPr>
        <p:spPr>
          <a:xfrm>
            <a:off x="2351575" y="2162850"/>
            <a:ext cx="4567500" cy="8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38065"/>
                </a:solidFill>
              </a:rPr>
              <a:t>Thank you!</a:t>
            </a:r>
            <a:endParaRPr sz="8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nuary Daily Slides by Slidesgo">
  <a:themeElements>
    <a:clrScheme name="Simple Light">
      <a:dk1>
        <a:srgbClr val="272727"/>
      </a:dk1>
      <a:lt1>
        <a:srgbClr val="FFFFFF"/>
      </a:lt1>
      <a:dk2>
        <a:srgbClr val="DB634D"/>
      </a:dk2>
      <a:lt2>
        <a:srgbClr val="F38065"/>
      </a:lt2>
      <a:accent1>
        <a:srgbClr val="FFCDB8"/>
      </a:accent1>
      <a:accent2>
        <a:srgbClr val="FFE5DB"/>
      </a:accent2>
      <a:accent3>
        <a:srgbClr val="E6EDF3"/>
      </a:accent3>
      <a:accent4>
        <a:srgbClr val="B1C5DA"/>
      </a:accent4>
      <a:accent5>
        <a:srgbClr val="96ABC0"/>
      </a:accent5>
      <a:accent6>
        <a:srgbClr val="687D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518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Wingdings</vt:lpstr>
      <vt:lpstr>Bebas Neue</vt:lpstr>
      <vt:lpstr>Barlow Semi Condensed</vt:lpstr>
      <vt:lpstr>Times New Roman</vt:lpstr>
      <vt:lpstr>Abril Fatface</vt:lpstr>
      <vt:lpstr>Arial</vt:lpstr>
      <vt:lpstr>January Daily Slides by Slidesgo</vt:lpstr>
      <vt:lpstr>MINI PROJECT  FACE MASK DETECTION</vt:lpstr>
      <vt:lpstr>PROJECT ABSTRACT</vt:lpstr>
      <vt:lpstr>PYTHON</vt:lpstr>
      <vt:lpstr>KERAS</vt:lpstr>
      <vt:lpstr>OPEN CV</vt:lpstr>
      <vt:lpstr>Notes</vt:lpstr>
      <vt:lpstr> FACE MASK DETECTOR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FACE MASK DETECTION</dc:title>
  <dc:creator>Mrithika</dc:creator>
  <cp:lastModifiedBy>Mrithika G.R.</cp:lastModifiedBy>
  <cp:revision>2</cp:revision>
  <dcterms:modified xsi:type="dcterms:W3CDTF">2022-04-12T04:14:07Z</dcterms:modified>
</cp:coreProperties>
</file>