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8"/>
  </p:notesMasterIdLst>
  <p:sldIdLst>
    <p:sldId id="256" r:id="rId2"/>
    <p:sldId id="280" r:id="rId3"/>
    <p:sldId id="265" r:id="rId4"/>
    <p:sldId id="267" r:id="rId5"/>
    <p:sldId id="278" r:id="rId6"/>
    <p:sldId id="271" r:id="rId7"/>
  </p:sldIdLst>
  <p:sldSz cx="9144000" cy="5143500" type="screen16x9"/>
  <p:notesSz cx="6858000" cy="9144000"/>
  <p:embeddedFontLst>
    <p:embeddedFont>
      <p:font typeface="Advent Pro" panose="020B0604020202020204" charset="0"/>
      <p:regular r:id="rId9"/>
      <p:bold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33B42D-82CF-42C3-B442-EF4C03ACBEA1}">
  <a:tblStyle styleId="{7333B42D-82CF-42C3-B442-EF4C03ACBE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2" d="100"/>
          <a:sy n="102" d="100"/>
        </p:scale>
        <p:origin x="859" y="58"/>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6ba8e432a2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6ba8e432a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6ba8e432a2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6ba8e432a2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6ba8e432a2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6ba8e432a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83" name="Google Shape;83;p20"/>
          <p:cNvSpPr txBox="1">
            <a:spLocks noGrp="1"/>
          </p:cNvSpPr>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20"/>
          <p:cNvSpPr txBox="1">
            <a:spLocks noGrp="1"/>
          </p:cNvSpPr>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20"/>
          <p:cNvSpPr txBox="1">
            <a:spLocks noGrp="1"/>
          </p:cNvSpPr>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859238" y="1511562"/>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2"/>
          <p:cNvSpPr txBox="1">
            <a:spLocks noGrp="1"/>
          </p:cNvSpPr>
          <p:nvPr>
            <p:ph type="subTitle" idx="1"/>
          </p:nvPr>
        </p:nvSpPr>
        <p:spPr>
          <a:xfrm>
            <a:off x="859238" y="2247542"/>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0" name="Google Shape;100;p22"/>
          <p:cNvSpPr txBox="1">
            <a:spLocks noGrp="1"/>
          </p:cNvSpPr>
          <p:nvPr>
            <p:ph type="title" idx="2"/>
          </p:nvPr>
        </p:nvSpPr>
        <p:spPr>
          <a:xfrm>
            <a:off x="859238" y="2827844"/>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2"/>
          <p:cNvSpPr txBox="1">
            <a:spLocks noGrp="1"/>
          </p:cNvSpPr>
          <p:nvPr>
            <p:ph type="subTitle" idx="3"/>
          </p:nvPr>
        </p:nvSpPr>
        <p:spPr>
          <a:xfrm>
            <a:off x="859238" y="3555687"/>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2" name="Google Shape;102;p22"/>
          <p:cNvSpPr txBox="1">
            <a:spLocks noGrp="1"/>
          </p:cNvSpPr>
          <p:nvPr>
            <p:ph type="title" idx="4"/>
          </p:nvPr>
        </p:nvSpPr>
        <p:spPr>
          <a:xfrm>
            <a:off x="5861657" y="15115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2"/>
          <p:cNvSpPr txBox="1">
            <a:spLocks noGrp="1"/>
          </p:cNvSpPr>
          <p:nvPr>
            <p:ph type="subTitle" idx="5"/>
          </p:nvPr>
        </p:nvSpPr>
        <p:spPr>
          <a:xfrm>
            <a:off x="5861657" y="22475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4" name="Google Shape;104;p22"/>
          <p:cNvSpPr txBox="1">
            <a:spLocks noGrp="1"/>
          </p:cNvSpPr>
          <p:nvPr>
            <p:ph type="title" idx="6"/>
          </p:nvPr>
        </p:nvSpPr>
        <p:spPr>
          <a:xfrm>
            <a:off x="5861657" y="2827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5" name="Google Shape;105;p22"/>
          <p:cNvSpPr txBox="1">
            <a:spLocks noGrp="1"/>
          </p:cNvSpPr>
          <p:nvPr>
            <p:ph type="subTitle" idx="7"/>
          </p:nvPr>
        </p:nvSpPr>
        <p:spPr>
          <a:xfrm>
            <a:off x="5861657" y="3555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6" name="Google Shape;106;p22"/>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7" name="Google Shape;107;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1">
  <p:cSld name="CUSTOM_10">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2374200" y="1186650"/>
            <a:ext cx="4395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2374200" y="3073950"/>
            <a:ext cx="4395600" cy="771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854275" y="1242775"/>
            <a:ext cx="3158700" cy="15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2400"/>
              <a:buNone/>
              <a:defRPr sz="2400">
                <a:solidFill>
                  <a:schemeClr val="accent6"/>
                </a:solidFill>
              </a:defRPr>
            </a:lvl2pPr>
            <a:lvl3pPr lvl="2" rtl="0">
              <a:spcBef>
                <a:spcPts val="0"/>
              </a:spcBef>
              <a:spcAft>
                <a:spcPts val="0"/>
              </a:spcAft>
              <a:buClr>
                <a:schemeClr val="accent6"/>
              </a:buClr>
              <a:buSzPts val="2400"/>
              <a:buNone/>
              <a:defRPr sz="2400">
                <a:solidFill>
                  <a:schemeClr val="accent6"/>
                </a:solidFill>
              </a:defRPr>
            </a:lvl3pPr>
            <a:lvl4pPr lvl="3" rtl="0">
              <a:spcBef>
                <a:spcPts val="0"/>
              </a:spcBef>
              <a:spcAft>
                <a:spcPts val="0"/>
              </a:spcAft>
              <a:buClr>
                <a:schemeClr val="accent6"/>
              </a:buClr>
              <a:buSzPts val="2400"/>
              <a:buNone/>
              <a:defRPr sz="2400">
                <a:solidFill>
                  <a:schemeClr val="accent6"/>
                </a:solidFill>
              </a:defRPr>
            </a:lvl4pPr>
            <a:lvl5pPr lvl="4" rtl="0">
              <a:spcBef>
                <a:spcPts val="0"/>
              </a:spcBef>
              <a:spcAft>
                <a:spcPts val="0"/>
              </a:spcAft>
              <a:buClr>
                <a:schemeClr val="accent6"/>
              </a:buClr>
              <a:buSzPts val="2400"/>
              <a:buNone/>
              <a:defRPr sz="2400">
                <a:solidFill>
                  <a:schemeClr val="accent6"/>
                </a:solidFill>
              </a:defRPr>
            </a:lvl5pPr>
            <a:lvl6pPr lvl="5" rtl="0">
              <a:spcBef>
                <a:spcPts val="0"/>
              </a:spcBef>
              <a:spcAft>
                <a:spcPts val="0"/>
              </a:spcAft>
              <a:buClr>
                <a:schemeClr val="accent6"/>
              </a:buClr>
              <a:buSzPts val="2400"/>
              <a:buNone/>
              <a:defRPr sz="2400">
                <a:solidFill>
                  <a:schemeClr val="accent6"/>
                </a:solidFill>
              </a:defRPr>
            </a:lvl6pPr>
            <a:lvl7pPr lvl="6" rtl="0">
              <a:spcBef>
                <a:spcPts val="0"/>
              </a:spcBef>
              <a:spcAft>
                <a:spcPts val="0"/>
              </a:spcAft>
              <a:buClr>
                <a:schemeClr val="accent6"/>
              </a:buClr>
              <a:buSzPts val="2400"/>
              <a:buNone/>
              <a:defRPr sz="2400">
                <a:solidFill>
                  <a:schemeClr val="accent6"/>
                </a:solidFill>
              </a:defRPr>
            </a:lvl7pPr>
            <a:lvl8pPr lvl="7" rtl="0">
              <a:spcBef>
                <a:spcPts val="0"/>
              </a:spcBef>
              <a:spcAft>
                <a:spcPts val="0"/>
              </a:spcAft>
              <a:buClr>
                <a:schemeClr val="accent6"/>
              </a:buClr>
              <a:buSzPts val="2400"/>
              <a:buNone/>
              <a:defRPr sz="2400">
                <a:solidFill>
                  <a:schemeClr val="accent6"/>
                </a:solidFill>
              </a:defRPr>
            </a:lvl8pPr>
            <a:lvl9pPr lvl="8" rtl="0">
              <a:spcBef>
                <a:spcPts val="0"/>
              </a:spcBef>
              <a:spcAft>
                <a:spcPts val="0"/>
              </a:spcAft>
              <a:buClr>
                <a:schemeClr val="accent6"/>
              </a:buClr>
              <a:buSzPts val="2400"/>
              <a:buNone/>
              <a:defRPr sz="2400">
                <a:solidFill>
                  <a:schemeClr val="accent6"/>
                </a:solidFill>
              </a:defRPr>
            </a:lvl9pPr>
          </a:lstStyle>
          <a:p>
            <a:endParaRPr/>
          </a:p>
        </p:txBody>
      </p:sp>
      <p:sp>
        <p:nvSpPr>
          <p:cNvPr id="134" name="Google Shape;134;p27"/>
          <p:cNvSpPr txBox="1">
            <a:spLocks noGrp="1"/>
          </p:cNvSpPr>
          <p:nvPr>
            <p:ph type="subTitle" idx="1"/>
          </p:nvPr>
        </p:nvSpPr>
        <p:spPr>
          <a:xfrm>
            <a:off x="854250" y="2774825"/>
            <a:ext cx="3158700" cy="12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167625"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6" name="Google Shape;146;p29"/>
          <p:cNvSpPr txBox="1">
            <a:spLocks noGrp="1"/>
          </p:cNvSpPr>
          <p:nvPr>
            <p:ph type="subTitle" idx="1"/>
          </p:nvPr>
        </p:nvSpPr>
        <p:spPr>
          <a:xfrm>
            <a:off x="1167625"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7" name="Google Shape;147;p29"/>
          <p:cNvSpPr txBox="1">
            <a:spLocks noGrp="1"/>
          </p:cNvSpPr>
          <p:nvPr>
            <p:ph type="title" idx="2"/>
          </p:nvPr>
        </p:nvSpPr>
        <p:spPr>
          <a:xfrm>
            <a:off x="3637201" y="30507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8" name="Google Shape;148;p29"/>
          <p:cNvSpPr txBox="1">
            <a:spLocks noGrp="1"/>
          </p:cNvSpPr>
          <p:nvPr>
            <p:ph type="subTitle" idx="3"/>
          </p:nvPr>
        </p:nvSpPr>
        <p:spPr>
          <a:xfrm>
            <a:off x="3637201" y="36025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9" name="Google Shape;149;p29"/>
          <p:cNvSpPr txBox="1">
            <a:spLocks noGrp="1"/>
          </p:cNvSpPr>
          <p:nvPr>
            <p:ph type="title" idx="4"/>
          </p:nvPr>
        </p:nvSpPr>
        <p:spPr>
          <a:xfrm>
            <a:off x="6106776"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0" name="Google Shape;150;p29"/>
          <p:cNvSpPr txBox="1">
            <a:spLocks noGrp="1"/>
          </p:cNvSpPr>
          <p:nvPr>
            <p:ph type="subTitle" idx="5"/>
          </p:nvPr>
        </p:nvSpPr>
        <p:spPr>
          <a:xfrm>
            <a:off x="6106776"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51" name="Google Shape;151;p29"/>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2" name="Google Shape;152;p2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1">
  <p:cSld name="CUSTOM_8">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1673525" y="2185138"/>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0" name="Google Shape;170;p31"/>
          <p:cNvSpPr txBox="1">
            <a:spLocks noGrp="1"/>
          </p:cNvSpPr>
          <p:nvPr>
            <p:ph type="subTitle" idx="1"/>
          </p:nvPr>
        </p:nvSpPr>
        <p:spPr>
          <a:xfrm>
            <a:off x="1673525" y="2786638"/>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1" name="Google Shape;171;p31"/>
          <p:cNvSpPr txBox="1">
            <a:spLocks noGrp="1"/>
          </p:cNvSpPr>
          <p:nvPr>
            <p:ph type="title" idx="2"/>
          </p:nvPr>
        </p:nvSpPr>
        <p:spPr>
          <a:xfrm>
            <a:off x="5753026" y="10013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2" name="Google Shape;172;p31"/>
          <p:cNvSpPr txBox="1">
            <a:spLocks noGrp="1"/>
          </p:cNvSpPr>
          <p:nvPr>
            <p:ph type="subTitle" idx="3"/>
          </p:nvPr>
        </p:nvSpPr>
        <p:spPr>
          <a:xfrm>
            <a:off x="5753025" y="16028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3" name="Google Shape;173;p31"/>
          <p:cNvSpPr txBox="1">
            <a:spLocks noGrp="1"/>
          </p:cNvSpPr>
          <p:nvPr>
            <p:ph type="title" idx="4"/>
          </p:nvPr>
        </p:nvSpPr>
        <p:spPr>
          <a:xfrm>
            <a:off x="5753026" y="33947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4" name="Google Shape;174;p31"/>
          <p:cNvSpPr txBox="1">
            <a:spLocks noGrp="1"/>
          </p:cNvSpPr>
          <p:nvPr>
            <p:ph type="subTitle" idx="5"/>
          </p:nvPr>
        </p:nvSpPr>
        <p:spPr>
          <a:xfrm>
            <a:off x="5753025" y="39962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5" name="Google Shape;175;p31"/>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76" name="Google Shape;176;p31"/>
          <p:cNvSpPr txBox="1">
            <a:spLocks noGrp="1"/>
          </p:cNvSpPr>
          <p:nvPr>
            <p:ph type="title" idx="7"/>
          </p:nvPr>
        </p:nvSpPr>
        <p:spPr>
          <a:xfrm>
            <a:off x="1670725" y="10013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7" name="Google Shape;177;p31"/>
          <p:cNvSpPr txBox="1">
            <a:spLocks noGrp="1"/>
          </p:cNvSpPr>
          <p:nvPr>
            <p:ph type="subTitle" idx="8"/>
          </p:nvPr>
        </p:nvSpPr>
        <p:spPr>
          <a:xfrm>
            <a:off x="1670725" y="16028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8" name="Google Shape;178;p31"/>
          <p:cNvSpPr txBox="1">
            <a:spLocks noGrp="1"/>
          </p:cNvSpPr>
          <p:nvPr>
            <p:ph type="title" idx="9"/>
          </p:nvPr>
        </p:nvSpPr>
        <p:spPr>
          <a:xfrm>
            <a:off x="1670726" y="33947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9" name="Google Shape;179;p31"/>
          <p:cNvSpPr txBox="1">
            <a:spLocks noGrp="1"/>
          </p:cNvSpPr>
          <p:nvPr>
            <p:ph type="subTitle" idx="13"/>
          </p:nvPr>
        </p:nvSpPr>
        <p:spPr>
          <a:xfrm>
            <a:off x="1670725" y="39962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0" name="Google Shape;180;p31"/>
          <p:cNvSpPr txBox="1">
            <a:spLocks noGrp="1"/>
          </p:cNvSpPr>
          <p:nvPr>
            <p:ph type="title" idx="14"/>
          </p:nvPr>
        </p:nvSpPr>
        <p:spPr>
          <a:xfrm>
            <a:off x="5756872" y="2185138"/>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81" name="Google Shape;181;p31"/>
          <p:cNvSpPr txBox="1">
            <a:spLocks noGrp="1"/>
          </p:cNvSpPr>
          <p:nvPr>
            <p:ph type="subTitle" idx="15"/>
          </p:nvPr>
        </p:nvSpPr>
        <p:spPr>
          <a:xfrm>
            <a:off x="5756870" y="2786638"/>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182" name="Google Shape;182;p3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97"/>
        <p:cNvGrpSpPr/>
        <p:nvPr/>
      </p:nvGrpSpPr>
      <p:grpSpPr>
        <a:xfrm>
          <a:off x="0" y="0"/>
          <a:ext cx="0" cy="0"/>
          <a:chOff x="0" y="0"/>
          <a:chExt cx="0" cy="0"/>
        </a:xfrm>
      </p:grpSpPr>
      <p:sp>
        <p:nvSpPr>
          <p:cNvPr id="198" name="Google Shape;198;p35"/>
          <p:cNvSpPr txBox="1">
            <a:spLocks noGrp="1"/>
          </p:cNvSpPr>
          <p:nvPr>
            <p:ph type="title" hasCustomPrompt="1"/>
          </p:nvPr>
        </p:nvSpPr>
        <p:spPr>
          <a:xfrm>
            <a:off x="4368875" y="460725"/>
            <a:ext cx="4049400" cy="1093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199" name="Google Shape;199;p35"/>
          <p:cNvSpPr txBox="1">
            <a:spLocks noGrp="1"/>
          </p:cNvSpPr>
          <p:nvPr>
            <p:ph type="subTitle" idx="1"/>
          </p:nvPr>
        </p:nvSpPr>
        <p:spPr>
          <a:xfrm>
            <a:off x="4368875" y="14122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0" name="Google Shape;200;p35"/>
          <p:cNvSpPr txBox="1">
            <a:spLocks noGrp="1"/>
          </p:cNvSpPr>
          <p:nvPr>
            <p:ph type="title" idx="2" hasCustomPrompt="1"/>
          </p:nvPr>
        </p:nvSpPr>
        <p:spPr>
          <a:xfrm>
            <a:off x="4368875" y="16630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1" name="Google Shape;201;p35"/>
          <p:cNvSpPr txBox="1">
            <a:spLocks noGrp="1"/>
          </p:cNvSpPr>
          <p:nvPr>
            <p:ph type="subTitle" idx="3"/>
          </p:nvPr>
        </p:nvSpPr>
        <p:spPr>
          <a:xfrm>
            <a:off x="4368875" y="27313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2" name="Google Shape;202;p35"/>
          <p:cNvSpPr txBox="1">
            <a:spLocks noGrp="1"/>
          </p:cNvSpPr>
          <p:nvPr>
            <p:ph type="title" idx="4" hasCustomPrompt="1"/>
          </p:nvPr>
        </p:nvSpPr>
        <p:spPr>
          <a:xfrm>
            <a:off x="4368875" y="29827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3" name="Google Shape;203;p35"/>
          <p:cNvSpPr txBox="1">
            <a:spLocks noGrp="1"/>
          </p:cNvSpPr>
          <p:nvPr>
            <p:ph type="subTitle" idx="5"/>
          </p:nvPr>
        </p:nvSpPr>
        <p:spPr>
          <a:xfrm>
            <a:off x="4368875" y="4051000"/>
            <a:ext cx="4049400" cy="63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204"/>
        <p:cNvGrpSpPr/>
        <p:nvPr/>
      </p:nvGrpSpPr>
      <p:grpSpPr>
        <a:xfrm>
          <a:off x="0" y="0"/>
          <a:ext cx="0" cy="0"/>
          <a:chOff x="0" y="0"/>
          <a:chExt cx="0" cy="0"/>
        </a:xfrm>
      </p:grpSpPr>
      <p:sp>
        <p:nvSpPr>
          <p:cNvPr id="205" name="Google Shape;205;p36"/>
          <p:cNvSpPr txBox="1">
            <a:spLocks noGrp="1"/>
          </p:cNvSpPr>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6" name="Google Shape;206;p36"/>
          <p:cNvSpPr txBox="1">
            <a:spLocks noGrp="1"/>
          </p:cNvSpPr>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7" name="Google Shape;207;p36"/>
          <p:cNvSpPr txBox="1">
            <a:spLocks noGrp="1"/>
          </p:cNvSpPr>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8" name="Google Shape;208;p36"/>
          <p:cNvSpPr txBox="1">
            <a:spLocks noGrp="1"/>
          </p:cNvSpPr>
          <p:nvPr>
            <p:ph type="subTitle" idx="1"/>
          </p:nvPr>
        </p:nvSpPr>
        <p:spPr>
          <a:xfrm>
            <a:off x="70916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9" name="Google Shape;209;p36"/>
          <p:cNvSpPr txBox="1">
            <a:spLocks noGrp="1"/>
          </p:cNvSpPr>
          <p:nvPr>
            <p:ph type="subTitle" idx="4"/>
          </p:nvPr>
        </p:nvSpPr>
        <p:spPr>
          <a:xfrm>
            <a:off x="269098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0" name="Google Shape;210;p36"/>
          <p:cNvSpPr txBox="1">
            <a:spLocks noGrp="1"/>
          </p:cNvSpPr>
          <p:nvPr>
            <p:ph type="subTitle" idx="5"/>
          </p:nvPr>
        </p:nvSpPr>
        <p:spPr>
          <a:xfrm>
            <a:off x="467281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36"/>
          <p:cNvSpPr txBox="1">
            <a:spLocks noGrp="1"/>
          </p:cNvSpPr>
          <p:nvPr>
            <p:ph type="title" idx="6" hasCustomPrompt="1"/>
          </p:nvPr>
        </p:nvSpPr>
        <p:spPr>
          <a:xfrm>
            <a:off x="665465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2" name="Google Shape;212;p36"/>
          <p:cNvSpPr txBox="1">
            <a:spLocks noGrp="1"/>
          </p:cNvSpPr>
          <p:nvPr>
            <p:ph type="subTitle" idx="7"/>
          </p:nvPr>
        </p:nvSpPr>
        <p:spPr>
          <a:xfrm>
            <a:off x="665463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6"/>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14" name="Google Shape;214;p3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2">
  <p:cSld name="CUSTOM_15">
    <p:spTree>
      <p:nvGrpSpPr>
        <p:cNvPr id="1" name="Shape 215"/>
        <p:cNvGrpSpPr/>
        <p:nvPr/>
      </p:nvGrpSpPr>
      <p:grpSpPr>
        <a:xfrm>
          <a:off x="0" y="0"/>
          <a:ext cx="0" cy="0"/>
          <a:chOff x="0" y="0"/>
          <a:chExt cx="0" cy="0"/>
        </a:xfrm>
      </p:grpSpPr>
      <p:sp>
        <p:nvSpPr>
          <p:cNvPr id="216" name="Google Shape;216;p37"/>
          <p:cNvSpPr txBox="1">
            <a:spLocks noGrp="1"/>
          </p:cNvSpPr>
          <p:nvPr>
            <p:ph type="title" hasCustomPrompt="1"/>
          </p:nvPr>
        </p:nvSpPr>
        <p:spPr>
          <a:xfrm>
            <a:off x="1057550"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7" name="Google Shape;217;p37"/>
          <p:cNvSpPr txBox="1">
            <a:spLocks noGrp="1"/>
          </p:cNvSpPr>
          <p:nvPr>
            <p:ph type="title" idx="2" hasCustomPrompt="1"/>
          </p:nvPr>
        </p:nvSpPr>
        <p:spPr>
          <a:xfrm>
            <a:off x="3644375"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8" name="Google Shape;218;p37"/>
          <p:cNvSpPr txBox="1">
            <a:spLocks noGrp="1"/>
          </p:cNvSpPr>
          <p:nvPr>
            <p:ph type="subTitle" idx="1"/>
          </p:nvPr>
        </p:nvSpPr>
        <p:spPr>
          <a:xfrm>
            <a:off x="10575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37"/>
          <p:cNvSpPr txBox="1">
            <a:spLocks noGrp="1"/>
          </p:cNvSpPr>
          <p:nvPr>
            <p:ph type="subTitle" idx="3"/>
          </p:nvPr>
        </p:nvSpPr>
        <p:spPr>
          <a:xfrm>
            <a:off x="3644375"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37"/>
          <p:cNvSpPr txBox="1">
            <a:spLocks noGrp="1"/>
          </p:cNvSpPr>
          <p:nvPr>
            <p:ph type="subTitle" idx="4"/>
          </p:nvPr>
        </p:nvSpPr>
        <p:spPr>
          <a:xfrm>
            <a:off x="1045000" y="3381200"/>
            <a:ext cx="1780200" cy="4449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21" name="Google Shape;221;p37"/>
          <p:cNvSpPr txBox="1">
            <a:spLocks noGrp="1"/>
          </p:cNvSpPr>
          <p:nvPr>
            <p:ph type="subTitle" idx="5"/>
          </p:nvPr>
        </p:nvSpPr>
        <p:spPr>
          <a:xfrm>
            <a:off x="3644375"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2" name="Google Shape;222;p37"/>
          <p:cNvSpPr txBox="1">
            <a:spLocks noGrp="1"/>
          </p:cNvSpPr>
          <p:nvPr>
            <p:ph type="title" idx="6" hasCustomPrompt="1"/>
          </p:nvPr>
        </p:nvSpPr>
        <p:spPr>
          <a:xfrm>
            <a:off x="6318700" y="1378550"/>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23" name="Google Shape;223;p37"/>
          <p:cNvSpPr txBox="1">
            <a:spLocks noGrp="1"/>
          </p:cNvSpPr>
          <p:nvPr>
            <p:ph type="subTitle" idx="7"/>
          </p:nvPr>
        </p:nvSpPr>
        <p:spPr>
          <a:xfrm>
            <a:off x="63187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37"/>
          <p:cNvSpPr txBox="1">
            <a:spLocks noGrp="1"/>
          </p:cNvSpPr>
          <p:nvPr>
            <p:ph type="subTitle" idx="8"/>
          </p:nvPr>
        </p:nvSpPr>
        <p:spPr>
          <a:xfrm>
            <a:off x="6318750"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5" name="Google Shape;225;p37"/>
          <p:cNvSpPr txBox="1">
            <a:spLocks noGrp="1"/>
          </p:cNvSpPr>
          <p:nvPr>
            <p:ph type="title" idx="9"/>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26" name="Google Shape;226;p3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27"/>
        <p:cNvGrpSpPr/>
        <p:nvPr/>
      </p:nvGrpSpPr>
      <p:grpSpPr>
        <a:xfrm>
          <a:off x="0" y="0"/>
          <a:ext cx="0" cy="0"/>
          <a:chOff x="0" y="0"/>
          <a:chExt cx="0" cy="0"/>
        </a:xfrm>
      </p:grpSpPr>
      <p:sp>
        <p:nvSpPr>
          <p:cNvPr id="228" name="Google Shape;228;p38"/>
          <p:cNvSpPr txBox="1">
            <a:spLocks noGrp="1"/>
          </p:cNvSpPr>
          <p:nvPr>
            <p:ph type="ctrTitle"/>
          </p:nvPr>
        </p:nvSpPr>
        <p:spPr>
          <a:xfrm>
            <a:off x="726575" y="1979350"/>
            <a:ext cx="3149100" cy="1233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accent6"/>
              </a:buClr>
              <a:buSzPts val="3600"/>
              <a:buNone/>
              <a:defRPr sz="3600">
                <a:solidFill>
                  <a:schemeClr val="accent6"/>
                </a:solidFill>
              </a:defRPr>
            </a:lvl1pPr>
            <a:lvl2pPr lvl="1" algn="r" rtl="0">
              <a:spcBef>
                <a:spcPts val="0"/>
              </a:spcBef>
              <a:spcAft>
                <a:spcPts val="0"/>
              </a:spcAft>
              <a:buClr>
                <a:schemeClr val="accent6"/>
              </a:buClr>
              <a:buSzPts val="5200"/>
              <a:buNone/>
              <a:defRPr sz="5200">
                <a:solidFill>
                  <a:schemeClr val="accent6"/>
                </a:solidFill>
              </a:defRPr>
            </a:lvl2pPr>
            <a:lvl3pPr lvl="2" algn="r" rtl="0">
              <a:spcBef>
                <a:spcPts val="0"/>
              </a:spcBef>
              <a:spcAft>
                <a:spcPts val="0"/>
              </a:spcAft>
              <a:buClr>
                <a:schemeClr val="accent6"/>
              </a:buClr>
              <a:buSzPts val="5200"/>
              <a:buNone/>
              <a:defRPr sz="5200">
                <a:solidFill>
                  <a:schemeClr val="accent6"/>
                </a:solidFill>
              </a:defRPr>
            </a:lvl3pPr>
            <a:lvl4pPr lvl="3" algn="r" rtl="0">
              <a:spcBef>
                <a:spcPts val="0"/>
              </a:spcBef>
              <a:spcAft>
                <a:spcPts val="0"/>
              </a:spcAft>
              <a:buClr>
                <a:schemeClr val="accent6"/>
              </a:buClr>
              <a:buSzPts val="5200"/>
              <a:buNone/>
              <a:defRPr sz="5200">
                <a:solidFill>
                  <a:schemeClr val="accent6"/>
                </a:solidFill>
              </a:defRPr>
            </a:lvl4pPr>
            <a:lvl5pPr lvl="4" algn="r" rtl="0">
              <a:spcBef>
                <a:spcPts val="0"/>
              </a:spcBef>
              <a:spcAft>
                <a:spcPts val="0"/>
              </a:spcAft>
              <a:buClr>
                <a:schemeClr val="accent6"/>
              </a:buClr>
              <a:buSzPts val="5200"/>
              <a:buNone/>
              <a:defRPr sz="5200">
                <a:solidFill>
                  <a:schemeClr val="accent6"/>
                </a:solidFill>
              </a:defRPr>
            </a:lvl5pPr>
            <a:lvl6pPr lvl="5" algn="r" rtl="0">
              <a:spcBef>
                <a:spcPts val="0"/>
              </a:spcBef>
              <a:spcAft>
                <a:spcPts val="0"/>
              </a:spcAft>
              <a:buClr>
                <a:schemeClr val="accent6"/>
              </a:buClr>
              <a:buSzPts val="5200"/>
              <a:buNone/>
              <a:defRPr sz="5200">
                <a:solidFill>
                  <a:schemeClr val="accent6"/>
                </a:solidFill>
              </a:defRPr>
            </a:lvl6pPr>
            <a:lvl7pPr lvl="6" algn="r" rtl="0">
              <a:spcBef>
                <a:spcPts val="0"/>
              </a:spcBef>
              <a:spcAft>
                <a:spcPts val="0"/>
              </a:spcAft>
              <a:buClr>
                <a:schemeClr val="accent6"/>
              </a:buClr>
              <a:buSzPts val="5200"/>
              <a:buNone/>
              <a:defRPr sz="5200">
                <a:solidFill>
                  <a:schemeClr val="accent6"/>
                </a:solidFill>
              </a:defRPr>
            </a:lvl7pPr>
            <a:lvl8pPr lvl="7" algn="r" rtl="0">
              <a:spcBef>
                <a:spcPts val="0"/>
              </a:spcBef>
              <a:spcAft>
                <a:spcPts val="0"/>
              </a:spcAft>
              <a:buClr>
                <a:schemeClr val="accent6"/>
              </a:buClr>
              <a:buSzPts val="5200"/>
              <a:buNone/>
              <a:defRPr sz="5200">
                <a:solidFill>
                  <a:schemeClr val="accent6"/>
                </a:solidFill>
              </a:defRPr>
            </a:lvl8pPr>
            <a:lvl9pPr lvl="8" algn="r" rtl="0">
              <a:spcBef>
                <a:spcPts val="0"/>
              </a:spcBef>
              <a:spcAft>
                <a:spcPts val="0"/>
              </a:spcAft>
              <a:buClr>
                <a:schemeClr val="accent6"/>
              </a:buClr>
              <a:buSzPts val="5200"/>
              <a:buNone/>
              <a:defRPr sz="5200">
                <a:solidFill>
                  <a:schemeClr val="accent6"/>
                </a:solidFill>
              </a:defRPr>
            </a:lvl9pPr>
          </a:lstStyle>
          <a:p>
            <a:endParaRPr/>
          </a:p>
        </p:txBody>
      </p:sp>
      <p:sp>
        <p:nvSpPr>
          <p:cNvPr id="229" name="Google Shape;229;p38"/>
          <p:cNvSpPr txBox="1">
            <a:spLocks noGrp="1"/>
          </p:cNvSpPr>
          <p:nvPr>
            <p:ph type="subTitle" idx="1"/>
          </p:nvPr>
        </p:nvSpPr>
        <p:spPr>
          <a:xfrm>
            <a:off x="726575" y="3250025"/>
            <a:ext cx="31491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230" name="Google Shape;230;p38"/>
          <p:cNvSpPr txBox="1">
            <a:spLocks noGrp="1"/>
          </p:cNvSpPr>
          <p:nvPr>
            <p:ph type="title" idx="2" hasCustomPrompt="1"/>
          </p:nvPr>
        </p:nvSpPr>
        <p:spPr>
          <a:xfrm>
            <a:off x="726575" y="1139775"/>
            <a:ext cx="31491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7200"/>
              <a:buNone/>
              <a:defRPr sz="7200">
                <a:solidFill>
                  <a:schemeClr val="accent6"/>
                </a:solidFill>
              </a:defRPr>
            </a:lvl1pPr>
            <a:lvl2pPr lvl="1" algn="r" rtl="0">
              <a:spcBef>
                <a:spcPts val="0"/>
              </a:spcBef>
              <a:spcAft>
                <a:spcPts val="0"/>
              </a:spcAft>
              <a:buClr>
                <a:schemeClr val="accent6"/>
              </a:buClr>
              <a:buSzPts val="6000"/>
              <a:buNone/>
              <a:defRPr sz="6000">
                <a:solidFill>
                  <a:schemeClr val="accent6"/>
                </a:solidFill>
              </a:defRPr>
            </a:lvl2pPr>
            <a:lvl3pPr lvl="2" algn="r" rtl="0">
              <a:spcBef>
                <a:spcPts val="0"/>
              </a:spcBef>
              <a:spcAft>
                <a:spcPts val="0"/>
              </a:spcAft>
              <a:buClr>
                <a:schemeClr val="accent6"/>
              </a:buClr>
              <a:buSzPts val="6000"/>
              <a:buNone/>
              <a:defRPr sz="6000">
                <a:solidFill>
                  <a:schemeClr val="accent6"/>
                </a:solidFill>
              </a:defRPr>
            </a:lvl3pPr>
            <a:lvl4pPr lvl="3" algn="r" rtl="0">
              <a:spcBef>
                <a:spcPts val="0"/>
              </a:spcBef>
              <a:spcAft>
                <a:spcPts val="0"/>
              </a:spcAft>
              <a:buClr>
                <a:schemeClr val="accent6"/>
              </a:buClr>
              <a:buSzPts val="6000"/>
              <a:buNone/>
              <a:defRPr sz="6000">
                <a:solidFill>
                  <a:schemeClr val="accent6"/>
                </a:solidFill>
              </a:defRPr>
            </a:lvl4pPr>
            <a:lvl5pPr lvl="4" algn="r" rtl="0">
              <a:spcBef>
                <a:spcPts val="0"/>
              </a:spcBef>
              <a:spcAft>
                <a:spcPts val="0"/>
              </a:spcAft>
              <a:buClr>
                <a:schemeClr val="accent6"/>
              </a:buClr>
              <a:buSzPts val="6000"/>
              <a:buNone/>
              <a:defRPr sz="6000">
                <a:solidFill>
                  <a:schemeClr val="accent6"/>
                </a:solidFill>
              </a:defRPr>
            </a:lvl5pPr>
            <a:lvl6pPr lvl="5" algn="r" rtl="0">
              <a:spcBef>
                <a:spcPts val="0"/>
              </a:spcBef>
              <a:spcAft>
                <a:spcPts val="0"/>
              </a:spcAft>
              <a:buClr>
                <a:schemeClr val="accent6"/>
              </a:buClr>
              <a:buSzPts val="6000"/>
              <a:buNone/>
              <a:defRPr sz="6000">
                <a:solidFill>
                  <a:schemeClr val="accent6"/>
                </a:solidFill>
              </a:defRPr>
            </a:lvl6pPr>
            <a:lvl7pPr lvl="6" algn="r" rtl="0">
              <a:spcBef>
                <a:spcPts val="0"/>
              </a:spcBef>
              <a:spcAft>
                <a:spcPts val="0"/>
              </a:spcAft>
              <a:buClr>
                <a:schemeClr val="accent6"/>
              </a:buClr>
              <a:buSzPts val="6000"/>
              <a:buNone/>
              <a:defRPr sz="6000">
                <a:solidFill>
                  <a:schemeClr val="accent6"/>
                </a:solidFill>
              </a:defRPr>
            </a:lvl7pPr>
            <a:lvl8pPr lvl="7" algn="r" rtl="0">
              <a:spcBef>
                <a:spcPts val="0"/>
              </a:spcBef>
              <a:spcAft>
                <a:spcPts val="0"/>
              </a:spcAft>
              <a:buClr>
                <a:schemeClr val="accent6"/>
              </a:buClr>
              <a:buSzPts val="6000"/>
              <a:buNone/>
              <a:defRPr sz="6000">
                <a:solidFill>
                  <a:schemeClr val="accent6"/>
                </a:solidFill>
              </a:defRPr>
            </a:lvl8pPr>
            <a:lvl9pPr lvl="8" algn="r"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730812"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730812" y="3228425"/>
            <a:ext cx="43956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400"/>
            </a:lvl1pPr>
            <a:lvl2pPr marL="914400" lvl="1" indent="-317500" algn="r">
              <a:spcBef>
                <a:spcPts val="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871700" y="3005750"/>
            <a:ext cx="3135000" cy="202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000"/>
              <a:buNone/>
              <a:defRPr sz="34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ONE_COLUMN_TEXT_1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2" name="Google Shape;72;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73" name="Google Shape;73;p18"/>
          <p:cNvSpPr txBox="1">
            <a:spLocks noGrp="1"/>
          </p:cNvSpPr>
          <p:nvPr>
            <p:ph type="subTitle" idx="1"/>
          </p:nvPr>
        </p:nvSpPr>
        <p:spPr>
          <a:xfrm>
            <a:off x="2976000" y="3623075"/>
            <a:ext cx="3192000" cy="9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7" r:id="rId4"/>
    <p:sldLayoutId id="2147483658" r:id="rId5"/>
    <p:sldLayoutId id="2147483659" r:id="rId6"/>
    <p:sldLayoutId id="2147483661" r:id="rId7"/>
    <p:sldLayoutId id="2147483662" r:id="rId8"/>
    <p:sldLayoutId id="2147483664" r:id="rId9"/>
    <p:sldLayoutId id="2147483666" r:id="rId10"/>
    <p:sldLayoutId id="2147483668" r:id="rId11"/>
    <p:sldLayoutId id="2147483669" r:id="rId12"/>
    <p:sldLayoutId id="2147483671" r:id="rId13"/>
    <p:sldLayoutId id="2147483673" r:id="rId14"/>
    <p:sldLayoutId id="2147483675" r:id="rId15"/>
    <p:sldLayoutId id="2147483677" r:id="rId16"/>
    <p:sldLayoutId id="2147483679" r:id="rId17"/>
    <p:sldLayoutId id="2147483680" r:id="rId18"/>
    <p:sldLayoutId id="2147483681" r:id="rId19"/>
    <p:sldLayoutId id="2147483682" r:id="rId20"/>
    <p:sldLayoutId id="2147483683" r:id="rId21"/>
    <p:sldLayoutId id="2147483684" r:id="rId22"/>
  </p:sldLayoutIdLst>
  <mc:AlternateContent xmlns:mc="http://schemas.openxmlformats.org/markup-compatibility/2006" xmlns:p14="http://schemas.microsoft.com/office/powerpoint/2010/main">
    <mc:Choice Requires="p14">
      <p:transition spd="med" p14:dur="7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46"/>
          <p:cNvGrpSpPr/>
          <p:nvPr/>
        </p:nvGrpSpPr>
        <p:grpSpPr>
          <a:xfrm>
            <a:off x="4020093" y="607663"/>
            <a:ext cx="5065148" cy="3795451"/>
            <a:chOff x="936525" y="238100"/>
            <a:chExt cx="5319975" cy="3986400"/>
          </a:xfrm>
        </p:grpSpPr>
        <p:sp>
          <p:nvSpPr>
            <p:cNvPr id="255" name="Google Shape;255;p46"/>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6"/>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6"/>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6"/>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6"/>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46"/>
          <p:cNvSpPr txBox="1">
            <a:spLocks noGrp="1"/>
          </p:cNvSpPr>
          <p:nvPr>
            <p:ph type="ctrTitle"/>
          </p:nvPr>
        </p:nvSpPr>
        <p:spPr>
          <a:xfrm>
            <a:off x="548577" y="62437"/>
            <a:ext cx="361800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FOODIE </a:t>
            </a:r>
            <a:br>
              <a:rPr lang="en" dirty="0"/>
            </a:br>
            <a:r>
              <a:rPr lang="en" dirty="0"/>
              <a:t>EXPRESS</a:t>
            </a:r>
            <a:endParaRPr dirty="0"/>
          </a:p>
        </p:txBody>
      </p:sp>
      <p:cxnSp>
        <p:nvCxnSpPr>
          <p:cNvPr id="262" name="Google Shape;262;p46"/>
          <p:cNvCxnSpPr/>
          <p:nvPr/>
        </p:nvCxnSpPr>
        <p:spPr>
          <a:xfrm>
            <a:off x="684452" y="2437336"/>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3" name="Google Shape;263;p46"/>
          <p:cNvGrpSpPr/>
          <p:nvPr/>
        </p:nvGrpSpPr>
        <p:grpSpPr>
          <a:xfrm>
            <a:off x="4760184" y="632680"/>
            <a:ext cx="4717227" cy="4962536"/>
            <a:chOff x="1713850" y="264375"/>
            <a:chExt cx="4954550" cy="5212200"/>
          </a:xfrm>
        </p:grpSpPr>
        <p:sp>
          <p:nvSpPr>
            <p:cNvPr id="264" name="Google Shape;264;p46"/>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6"/>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6"/>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6"/>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6"/>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6"/>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6"/>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6"/>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6"/>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6"/>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6"/>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6"/>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6"/>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6"/>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6"/>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6"/>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6"/>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6"/>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6"/>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6"/>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6"/>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6"/>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6"/>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6"/>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6"/>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6"/>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6"/>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6"/>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6"/>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6"/>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6"/>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6"/>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6"/>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6"/>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6"/>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6"/>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6"/>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6"/>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6"/>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6"/>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6"/>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6"/>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6"/>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6"/>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6"/>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6"/>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6"/>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6"/>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6"/>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6"/>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6"/>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6"/>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6"/>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6"/>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6"/>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6"/>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6"/>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6"/>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6"/>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6"/>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6"/>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6"/>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6"/>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6"/>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6"/>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6"/>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6"/>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6"/>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6"/>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6"/>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6"/>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6"/>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6"/>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6"/>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6"/>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6"/>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6"/>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6"/>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6"/>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6"/>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6"/>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6"/>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6"/>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6"/>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6"/>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6"/>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6"/>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6"/>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6"/>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6"/>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61;p46">
            <a:extLst>
              <a:ext uri="{FF2B5EF4-FFF2-40B4-BE49-F238E27FC236}">
                <a16:creationId xmlns:a16="http://schemas.microsoft.com/office/drawing/2014/main" id="{687D66EF-3B68-A8F6-D490-3AB3D618FA5C}"/>
              </a:ext>
            </a:extLst>
          </p:cNvPr>
          <p:cNvSpPr txBox="1">
            <a:spLocks noGrp="1"/>
          </p:cNvSpPr>
          <p:nvPr>
            <p:ph type="subTitle" idx="1"/>
          </p:nvPr>
        </p:nvSpPr>
        <p:spPr>
          <a:xfrm>
            <a:off x="548577" y="2915799"/>
            <a:ext cx="3800395" cy="25525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1">
                    <a:lumMod val="75000"/>
                  </a:schemeClr>
                </a:solidFill>
              </a:rPr>
              <a:t>Group No: 5</a:t>
            </a:r>
          </a:p>
          <a:p>
            <a:pPr marL="0" lvl="0" indent="0" rtl="0">
              <a:lnSpc>
                <a:spcPct val="150000"/>
              </a:lnSpc>
              <a:spcBef>
                <a:spcPts val="0"/>
              </a:spcBef>
              <a:spcAft>
                <a:spcPts val="0"/>
              </a:spcAft>
              <a:buNone/>
            </a:pPr>
            <a:r>
              <a:rPr lang="en-US" sz="1400" b="1" i="0" dirty="0" err="1">
                <a:solidFill>
                  <a:schemeClr val="accent2">
                    <a:lumMod val="75000"/>
                  </a:schemeClr>
                </a:solidFill>
                <a:effectLst/>
                <a:latin typeface="Arial" panose="020B0604020202020204" pitchFamily="34" charset="0"/>
              </a:rPr>
              <a:t>Nabid</a:t>
            </a:r>
            <a:r>
              <a:rPr lang="en-US" sz="1400" b="1" i="0" dirty="0">
                <a:solidFill>
                  <a:schemeClr val="accent2">
                    <a:lumMod val="75000"/>
                  </a:schemeClr>
                </a:solidFill>
                <a:effectLst/>
                <a:latin typeface="Arial" panose="020B0604020202020204" pitchFamily="34" charset="0"/>
              </a:rPr>
              <a:t> Nur Hasan </a:t>
            </a:r>
            <a:r>
              <a:rPr lang="en-US" sz="1400" b="1" i="0" dirty="0" err="1">
                <a:solidFill>
                  <a:schemeClr val="accent2">
                    <a:lumMod val="75000"/>
                  </a:schemeClr>
                </a:solidFill>
                <a:effectLst/>
                <a:latin typeface="Arial" panose="020B0604020202020204" pitchFamily="34" charset="0"/>
              </a:rPr>
              <a:t>Sabby</a:t>
            </a:r>
            <a:r>
              <a:rPr lang="en-US" sz="1400" b="0" i="0" dirty="0">
                <a:solidFill>
                  <a:schemeClr val="accent2">
                    <a:lumMod val="75000"/>
                  </a:schemeClr>
                </a:solidFill>
                <a:effectLst/>
                <a:latin typeface="Arial" panose="020B0604020202020204" pitchFamily="34" charset="0"/>
              </a:rPr>
              <a:t> </a:t>
            </a:r>
            <a:r>
              <a:rPr lang="en-US" sz="1400" b="1" dirty="0">
                <a:solidFill>
                  <a:schemeClr val="accent2">
                    <a:lumMod val="75000"/>
                  </a:schemeClr>
                </a:solidFill>
                <a:latin typeface="Arial" panose="020B0604020202020204" pitchFamily="34" charset="0"/>
              </a:rPr>
              <a:t>ID:</a:t>
            </a:r>
            <a:r>
              <a:rPr lang="en-US" sz="1400" b="1" i="0" dirty="0">
                <a:solidFill>
                  <a:schemeClr val="accent2">
                    <a:lumMod val="75000"/>
                  </a:schemeClr>
                </a:solidFill>
                <a:effectLst/>
                <a:latin typeface="Arial" panose="020B0604020202020204" pitchFamily="34" charset="0"/>
              </a:rPr>
              <a:t>2012345042</a:t>
            </a:r>
          </a:p>
          <a:p>
            <a:pPr marL="0" lvl="0" indent="0" rtl="0">
              <a:lnSpc>
                <a:spcPct val="150000"/>
              </a:lnSpc>
              <a:spcBef>
                <a:spcPts val="0"/>
              </a:spcBef>
              <a:spcAft>
                <a:spcPts val="0"/>
              </a:spcAft>
              <a:buNone/>
            </a:pPr>
            <a:r>
              <a:rPr lang="en-US" sz="1400" b="1" dirty="0">
                <a:solidFill>
                  <a:schemeClr val="accent2">
                    <a:lumMod val="75000"/>
                  </a:schemeClr>
                </a:solidFill>
                <a:latin typeface="Arial" panose="020B0604020202020204" pitchFamily="34" charset="0"/>
              </a:rPr>
              <a:t>Mrittika Sen Gupta ID: 2012330042</a:t>
            </a:r>
          </a:p>
          <a:p>
            <a:pPr marL="0" lvl="0" indent="0" rtl="0">
              <a:lnSpc>
                <a:spcPct val="150000"/>
              </a:lnSpc>
              <a:spcBef>
                <a:spcPts val="0"/>
              </a:spcBef>
              <a:spcAft>
                <a:spcPts val="0"/>
              </a:spcAft>
              <a:buNone/>
            </a:pPr>
            <a:r>
              <a:rPr lang="en-US" sz="1400" b="1" i="0" dirty="0" err="1">
                <a:solidFill>
                  <a:schemeClr val="accent2">
                    <a:lumMod val="75000"/>
                  </a:schemeClr>
                </a:solidFill>
                <a:effectLst/>
                <a:latin typeface="Arial" panose="020B0604020202020204" pitchFamily="34" charset="0"/>
              </a:rPr>
              <a:t>Saifuzzaman</a:t>
            </a:r>
            <a:r>
              <a:rPr lang="en-US" sz="1400" b="1" i="0" dirty="0">
                <a:solidFill>
                  <a:schemeClr val="accent2">
                    <a:lumMod val="75000"/>
                  </a:schemeClr>
                </a:solidFill>
                <a:effectLst/>
                <a:latin typeface="Arial" panose="020B0604020202020204" pitchFamily="34" charset="0"/>
              </a:rPr>
              <a:t> </a:t>
            </a:r>
            <a:r>
              <a:rPr lang="en-US" sz="1400" b="1" dirty="0">
                <a:solidFill>
                  <a:schemeClr val="accent2">
                    <a:lumMod val="75000"/>
                  </a:schemeClr>
                </a:solidFill>
                <a:latin typeface="Arial" panose="020B0604020202020204" pitchFamily="34" charset="0"/>
              </a:rPr>
              <a:t>ID:</a:t>
            </a:r>
            <a:r>
              <a:rPr lang="en-US" sz="1400" b="1" i="0" dirty="0">
                <a:solidFill>
                  <a:schemeClr val="accent2">
                    <a:lumMod val="75000"/>
                  </a:schemeClr>
                </a:solidFill>
                <a:effectLst/>
                <a:latin typeface="Arial" panose="020B0604020202020204" pitchFamily="34" charset="0"/>
              </a:rPr>
              <a:t> 1931406042</a:t>
            </a:r>
            <a:endParaRPr lang="en-US" sz="1400" b="1" dirty="0">
              <a:solidFill>
                <a:schemeClr val="accent2">
                  <a:lumMod val="75000"/>
                </a:schemeClr>
              </a:solidFill>
              <a:latin typeface="Arial" panose="020B0604020202020204" pitchFamily="34" charset="0"/>
            </a:endParaRPr>
          </a:p>
          <a:p>
            <a:pPr marL="0" lvl="0" indent="0" rtl="0">
              <a:lnSpc>
                <a:spcPct val="150000"/>
              </a:lnSpc>
              <a:spcBef>
                <a:spcPts val="0"/>
              </a:spcBef>
              <a:spcAft>
                <a:spcPts val="0"/>
              </a:spcAft>
              <a:buNone/>
            </a:pPr>
            <a:r>
              <a:rPr lang="en-US" sz="1400" b="1" dirty="0" err="1">
                <a:solidFill>
                  <a:schemeClr val="accent2">
                    <a:lumMod val="75000"/>
                  </a:schemeClr>
                </a:solidFill>
                <a:latin typeface="Arial" panose="020B0604020202020204" pitchFamily="34" charset="0"/>
              </a:rPr>
              <a:t>Zinan</a:t>
            </a:r>
            <a:r>
              <a:rPr lang="en-US" sz="1400" b="1" dirty="0">
                <a:solidFill>
                  <a:schemeClr val="accent2">
                    <a:lumMod val="75000"/>
                  </a:schemeClr>
                </a:solidFill>
                <a:latin typeface="Arial" panose="020B0604020202020204" pitchFamily="34" charset="0"/>
              </a:rPr>
              <a:t> Nashat ID:1931216642</a:t>
            </a:r>
            <a:endParaRPr sz="1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1000"/>
                                        <p:tgtEl>
                                          <p:spTgt spid="2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70"/>
          <p:cNvSpPr/>
          <p:nvPr/>
        </p:nvSpPr>
        <p:spPr>
          <a:xfrm rot="-4254030">
            <a:off x="6172678" y="1531765"/>
            <a:ext cx="4385703" cy="273571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465" name="Google Shape;1465;p70"/>
          <p:cNvSpPr/>
          <p:nvPr/>
        </p:nvSpPr>
        <p:spPr>
          <a:xfrm>
            <a:off x="1516033" y="4147049"/>
            <a:ext cx="1326186" cy="543239"/>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2620199" y="4147049"/>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0"/>
          <p:cNvSpPr/>
          <p:nvPr/>
        </p:nvSpPr>
        <p:spPr>
          <a:xfrm>
            <a:off x="3723739" y="4147049"/>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0"/>
          <p:cNvSpPr/>
          <p:nvPr/>
        </p:nvSpPr>
        <p:spPr>
          <a:xfrm>
            <a:off x="4828530" y="4147049"/>
            <a:ext cx="1326186" cy="543239"/>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rot="-358812">
            <a:off x="7071296" y="1551556"/>
            <a:ext cx="2578386" cy="3251753"/>
          </a:xfrm>
          <a:custGeom>
            <a:avLst/>
            <a:gdLst/>
            <a:ahLst/>
            <a:cxnLst/>
            <a:rect l="l" t="t" r="r" b="b"/>
            <a:pathLst>
              <a:path w="110389" h="139218" extrusionOk="0">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rot="-358812">
            <a:off x="7057981" y="1549616"/>
            <a:ext cx="2485728" cy="3143469"/>
          </a:xfrm>
          <a:custGeom>
            <a:avLst/>
            <a:gdLst/>
            <a:ahLst/>
            <a:cxnLst/>
            <a:rect l="l" t="t" r="r" b="b"/>
            <a:pathLst>
              <a:path w="106422" h="134582" extrusionOk="0">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rot="-358812">
            <a:off x="7256762" y="1710241"/>
            <a:ext cx="2127988" cy="2604663"/>
          </a:xfrm>
          <a:custGeom>
            <a:avLst/>
            <a:gdLst/>
            <a:ahLst/>
            <a:cxnLst/>
            <a:rect l="l" t="t" r="r" b="b"/>
            <a:pathLst>
              <a:path w="91106" h="111514" extrusionOk="0">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0"/>
          <p:cNvSpPr/>
          <p:nvPr/>
        </p:nvSpPr>
        <p:spPr>
          <a:xfrm rot="-358812">
            <a:off x="7842626" y="4270621"/>
            <a:ext cx="245041" cy="238571"/>
          </a:xfrm>
          <a:custGeom>
            <a:avLst/>
            <a:gdLst/>
            <a:ahLst/>
            <a:cxnLst/>
            <a:rect l="l" t="t" r="r" b="b"/>
            <a:pathLst>
              <a:path w="10491" h="10214" extrusionOk="0">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70"/>
          <p:cNvGrpSpPr/>
          <p:nvPr/>
        </p:nvGrpSpPr>
        <p:grpSpPr>
          <a:xfrm>
            <a:off x="6194965" y="1219779"/>
            <a:ext cx="3002294" cy="2591440"/>
            <a:chOff x="6271165" y="1219779"/>
            <a:chExt cx="3002294" cy="2591440"/>
          </a:xfrm>
        </p:grpSpPr>
        <p:sp>
          <p:nvSpPr>
            <p:cNvPr id="1479" name="Google Shape;1479;p70"/>
            <p:cNvSpPr/>
            <p:nvPr/>
          </p:nvSpPr>
          <p:spPr>
            <a:xfrm>
              <a:off x="6339861" y="2668438"/>
              <a:ext cx="592643" cy="144046"/>
            </a:xfrm>
            <a:custGeom>
              <a:avLst/>
              <a:gdLst/>
              <a:ahLst/>
              <a:cxnLst/>
              <a:rect l="l" t="t" r="r" b="b"/>
              <a:pathLst>
                <a:path w="23690" h="5758" extrusionOk="0">
                  <a:moveTo>
                    <a:pt x="1" y="1"/>
                  </a:moveTo>
                  <a:lnTo>
                    <a:pt x="1" y="5758"/>
                  </a:lnTo>
                  <a:lnTo>
                    <a:pt x="23689" y="5758"/>
                  </a:lnTo>
                  <a:lnTo>
                    <a:pt x="2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0"/>
            <p:cNvSpPr/>
            <p:nvPr/>
          </p:nvSpPr>
          <p:spPr>
            <a:xfrm>
              <a:off x="6636186" y="2668438"/>
              <a:ext cx="296321" cy="144046"/>
            </a:xfrm>
            <a:custGeom>
              <a:avLst/>
              <a:gdLst/>
              <a:ahLst/>
              <a:cxnLst/>
              <a:rect l="l" t="t" r="r" b="b"/>
              <a:pathLst>
                <a:path w="11845" h="5758" extrusionOk="0">
                  <a:moveTo>
                    <a:pt x="0" y="1"/>
                  </a:moveTo>
                  <a:lnTo>
                    <a:pt x="0" y="5758"/>
                  </a:lnTo>
                  <a:lnTo>
                    <a:pt x="11844" y="5758"/>
                  </a:lnTo>
                  <a:lnTo>
                    <a:pt x="118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0"/>
            <p:cNvSpPr/>
            <p:nvPr/>
          </p:nvSpPr>
          <p:spPr>
            <a:xfrm>
              <a:off x="6341037" y="2214577"/>
              <a:ext cx="590341" cy="407820"/>
            </a:xfrm>
            <a:custGeom>
              <a:avLst/>
              <a:gdLst/>
              <a:ahLst/>
              <a:cxnLst/>
              <a:rect l="l" t="t" r="r" b="b"/>
              <a:pathLst>
                <a:path w="23598" h="16302" extrusionOk="0">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0"/>
            <p:cNvSpPr/>
            <p:nvPr/>
          </p:nvSpPr>
          <p:spPr>
            <a:xfrm>
              <a:off x="6636186" y="2214577"/>
              <a:ext cx="295196" cy="407820"/>
            </a:xfrm>
            <a:custGeom>
              <a:avLst/>
              <a:gdLst/>
              <a:ahLst/>
              <a:cxnLst/>
              <a:rect l="l" t="t" r="r" b="b"/>
              <a:pathLst>
                <a:path w="11800" h="16302" extrusionOk="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0"/>
            <p:cNvSpPr/>
            <p:nvPr/>
          </p:nvSpPr>
          <p:spPr>
            <a:xfrm>
              <a:off x="6271165" y="2500572"/>
              <a:ext cx="730084" cy="197456"/>
            </a:xfrm>
            <a:custGeom>
              <a:avLst/>
              <a:gdLst/>
              <a:ahLst/>
              <a:cxnLst/>
              <a:rect l="l" t="t" r="r" b="b"/>
              <a:pathLst>
                <a:path w="29184" h="7893" extrusionOk="0">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0"/>
            <p:cNvSpPr/>
            <p:nvPr/>
          </p:nvSpPr>
          <p:spPr>
            <a:xfrm>
              <a:off x="6730300" y="2368081"/>
              <a:ext cx="42803" cy="42803"/>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0"/>
            <p:cNvSpPr/>
            <p:nvPr/>
          </p:nvSpPr>
          <p:spPr>
            <a:xfrm>
              <a:off x="6614772" y="2292003"/>
              <a:ext cx="42828" cy="42803"/>
            </a:xfrm>
            <a:custGeom>
              <a:avLst/>
              <a:gdLst/>
              <a:ahLst/>
              <a:cxnLst/>
              <a:rect l="l" t="t" r="r" b="b"/>
              <a:pathLst>
                <a:path w="1712" h="1711" extrusionOk="0">
                  <a:moveTo>
                    <a:pt x="1" y="1"/>
                  </a:moveTo>
                  <a:lnTo>
                    <a:pt x="1" y="1711"/>
                  </a:lnTo>
                  <a:lnTo>
                    <a:pt x="1711" y="1711"/>
                  </a:ln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0"/>
            <p:cNvSpPr/>
            <p:nvPr/>
          </p:nvSpPr>
          <p:spPr>
            <a:xfrm>
              <a:off x="6636186" y="2292003"/>
              <a:ext cx="21414" cy="42803"/>
            </a:xfrm>
            <a:custGeom>
              <a:avLst/>
              <a:gdLst/>
              <a:ahLst/>
              <a:cxnLst/>
              <a:rect l="l" t="t" r="r" b="b"/>
              <a:pathLst>
                <a:path w="856" h="1711" extrusionOk="0">
                  <a:moveTo>
                    <a:pt x="0" y="1"/>
                  </a:moveTo>
                  <a:lnTo>
                    <a:pt x="0" y="1711"/>
                  </a:lnTo>
                  <a:lnTo>
                    <a:pt x="855" y="1711"/>
                  </a:lnTo>
                  <a:lnTo>
                    <a:pt x="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0"/>
            <p:cNvSpPr/>
            <p:nvPr/>
          </p:nvSpPr>
          <p:spPr>
            <a:xfrm rot="-358812">
              <a:off x="6918615" y="1271970"/>
              <a:ext cx="1057034" cy="1055632"/>
            </a:xfrm>
            <a:custGeom>
              <a:avLst/>
              <a:gdLst/>
              <a:ahLst/>
              <a:cxnLst/>
              <a:rect l="l" t="t" r="r" b="b"/>
              <a:pathLst>
                <a:path w="45255" h="45195" extrusionOk="0">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0"/>
            <p:cNvSpPr/>
            <p:nvPr/>
          </p:nvSpPr>
          <p:spPr>
            <a:xfrm rot="-358812">
              <a:off x="7187344" y="1579263"/>
              <a:ext cx="1684877" cy="1995762"/>
            </a:xfrm>
            <a:custGeom>
              <a:avLst/>
              <a:gdLst/>
              <a:ahLst/>
              <a:cxnLst/>
              <a:rect l="l" t="t" r="r" b="b"/>
              <a:pathLst>
                <a:path w="72135" h="85445" extrusionOk="0">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0"/>
            <p:cNvSpPr/>
            <p:nvPr/>
          </p:nvSpPr>
          <p:spPr>
            <a:xfrm rot="-358812">
              <a:off x="7545250" y="2151911"/>
              <a:ext cx="1650519" cy="1577620"/>
            </a:xfrm>
            <a:custGeom>
              <a:avLst/>
              <a:gdLst/>
              <a:ahLst/>
              <a:cxnLst/>
              <a:rect l="l" t="t" r="r" b="b"/>
              <a:pathLst>
                <a:path w="70664" h="67543" extrusionOk="0">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0"/>
            <p:cNvSpPr/>
            <p:nvPr/>
          </p:nvSpPr>
          <p:spPr>
            <a:xfrm rot="-358812">
              <a:off x="6685890" y="2388790"/>
              <a:ext cx="1673479" cy="1083054"/>
            </a:xfrm>
            <a:custGeom>
              <a:avLst/>
              <a:gdLst/>
              <a:ahLst/>
              <a:cxnLst/>
              <a:rect l="l" t="t" r="r" b="b"/>
              <a:pathLst>
                <a:path w="71647" h="46369" extrusionOk="0">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0"/>
            <p:cNvSpPr/>
            <p:nvPr/>
          </p:nvSpPr>
          <p:spPr>
            <a:xfrm rot="-358812">
              <a:off x="6418666" y="2640404"/>
              <a:ext cx="465721" cy="295213"/>
            </a:xfrm>
            <a:custGeom>
              <a:avLst/>
              <a:gdLst/>
              <a:ahLst/>
              <a:cxnLst/>
              <a:rect l="l" t="t" r="r" b="b"/>
              <a:pathLst>
                <a:path w="19939" h="12639" extrusionOk="0">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81;p65">
            <a:extLst>
              <a:ext uri="{FF2B5EF4-FFF2-40B4-BE49-F238E27FC236}">
                <a16:creationId xmlns:a16="http://schemas.microsoft.com/office/drawing/2014/main" id="{72A1772B-1157-8EB5-7DF7-88643EB09782}"/>
              </a:ext>
            </a:extLst>
          </p:cNvPr>
          <p:cNvSpPr/>
          <p:nvPr/>
        </p:nvSpPr>
        <p:spPr>
          <a:xfrm>
            <a:off x="2218951" y="1242608"/>
            <a:ext cx="3167219" cy="2851659"/>
          </a:xfrm>
          <a:prstGeom prst="roundRect">
            <a:avLst>
              <a:gd name="adj" fmla="val 16667"/>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a:spcAft>
                <a:spcPts val="1600"/>
              </a:spcAft>
              <a:buNone/>
            </a:pPr>
            <a:r>
              <a:rPr lang="en-US" b="1" dirty="0">
                <a:solidFill>
                  <a:schemeClr val="bg1"/>
                </a:solidFill>
                <a:ea typeface="Verdana" panose="020B0604030504040204" pitchFamily="34" charset="0"/>
              </a:rPr>
              <a:t>Foodie Express is an online food ordering system in which one can order various foods and beverages from local restaurants through the use of internet, just by sitting at home or any place</a:t>
            </a:r>
            <a:r>
              <a:rPr lang="en-US" sz="1050" b="1" dirty="0">
                <a:solidFill>
                  <a:schemeClr val="bg1"/>
                </a:solidFill>
                <a:ea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78"/>
                                        </p:tgtEl>
                                        <p:attrNameLst>
                                          <p:attrName>style.visibility</p:attrName>
                                        </p:attrNameLst>
                                      </p:cBhvr>
                                      <p:to>
                                        <p:strVal val="visible"/>
                                      </p:to>
                                    </p:set>
                                    <p:anim calcmode="lin" valueType="num">
                                      <p:cBhvr additive="base">
                                        <p:cTn id="7" dur="1000"/>
                                        <p:tgtEl>
                                          <p:spTgt spid="147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5"/>
          <p:cNvSpPr/>
          <p:nvPr/>
        </p:nvSpPr>
        <p:spPr>
          <a:xfrm>
            <a:off x="5740881" y="951596"/>
            <a:ext cx="3248066" cy="1843493"/>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55"/>
          <p:cNvSpPr txBox="1">
            <a:spLocks noGrp="1"/>
          </p:cNvSpPr>
          <p:nvPr>
            <p:ph type="title"/>
          </p:nvPr>
        </p:nvSpPr>
        <p:spPr>
          <a:xfrm>
            <a:off x="713225" y="18611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Clear Market Target</a:t>
            </a:r>
            <a:endParaRPr dirty="0"/>
          </a:p>
        </p:txBody>
      </p:sp>
      <p:sp>
        <p:nvSpPr>
          <p:cNvPr id="716" name="Google Shape;716;p55"/>
          <p:cNvSpPr txBox="1">
            <a:spLocks noGrp="1"/>
          </p:cNvSpPr>
          <p:nvPr>
            <p:ph type="subTitle" idx="1"/>
          </p:nvPr>
        </p:nvSpPr>
        <p:spPr>
          <a:xfrm>
            <a:off x="570142" y="1477561"/>
            <a:ext cx="4901551" cy="314461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800" b="1" dirty="0">
                <a:solidFill>
                  <a:schemeClr val="accent2">
                    <a:lumMod val="50000"/>
                  </a:schemeClr>
                </a:solidFill>
                <a:effectLst/>
                <a:latin typeface="Times New Roman" panose="02020603050405020304" pitchFamily="18" charset="0"/>
                <a:ea typeface="Calibri" panose="020F0502020204030204" pitchFamily="34" charset="0"/>
              </a:rPr>
              <a:t>Our target market is the group of the local people where we want to reach our food in a fastest way.</a:t>
            </a:r>
          </a:p>
          <a:p>
            <a:pPr marL="0" lvl="0" indent="0" algn="just" rtl="0">
              <a:spcBef>
                <a:spcPts val="0"/>
              </a:spcBef>
              <a:spcAft>
                <a:spcPts val="0"/>
              </a:spcAft>
            </a:pPr>
            <a:endParaRPr lang="en-US" sz="1800" b="1" dirty="0">
              <a:solidFill>
                <a:schemeClr val="accent2">
                  <a:lumMod val="50000"/>
                </a:schemeClr>
              </a:solidFill>
              <a:effectLst/>
              <a:latin typeface="Times New Roman" panose="02020603050405020304" pitchFamily="18" charset="0"/>
              <a:ea typeface="Calibri" panose="020F0502020204030204" pitchFamily="34" charset="0"/>
            </a:endParaRPr>
          </a:p>
          <a:p>
            <a:pPr marL="285750" lvl="0" indent="-285750" algn="just" rtl="0">
              <a:spcBef>
                <a:spcPts val="0"/>
              </a:spcBef>
              <a:spcAft>
                <a:spcPts val="0"/>
              </a:spcAft>
              <a:buFont typeface="Arial" panose="020B0604020202020204" pitchFamily="34" charset="0"/>
              <a:buChar char="•"/>
            </a:pPr>
            <a:r>
              <a:rPr lang="en-US" sz="1800" b="1" dirty="0">
                <a:solidFill>
                  <a:schemeClr val="accent2">
                    <a:lumMod val="50000"/>
                  </a:schemeClr>
                </a:solidFill>
                <a:latin typeface="Times New Roman" panose="02020603050405020304" pitchFamily="18" charset="0"/>
                <a:ea typeface="Calibri" panose="020F0502020204030204" pitchFamily="34" charset="0"/>
              </a:rPr>
              <a:t>Our</a:t>
            </a:r>
            <a:r>
              <a:rPr lang="en-US" sz="1800" b="1" dirty="0">
                <a:solidFill>
                  <a:schemeClr val="accent2">
                    <a:lumMod val="50000"/>
                  </a:schemeClr>
                </a:solidFill>
                <a:effectLst/>
                <a:latin typeface="Times New Roman" panose="02020603050405020304" pitchFamily="18" charset="0"/>
                <a:ea typeface="Calibri" panose="020F0502020204030204" pitchFamily="34" charset="0"/>
              </a:rPr>
              <a:t> service expands the customer base, increases revenue, gives the customers variety of options, and also offers unparalleled convenience</a:t>
            </a:r>
          </a:p>
          <a:p>
            <a:pPr marL="0" lvl="0" indent="0" algn="just" rtl="0">
              <a:spcBef>
                <a:spcPts val="0"/>
              </a:spcBef>
              <a:spcAft>
                <a:spcPts val="0"/>
              </a:spcAft>
            </a:pPr>
            <a:endParaRPr dirty="0"/>
          </a:p>
        </p:txBody>
      </p:sp>
      <p:grpSp>
        <p:nvGrpSpPr>
          <p:cNvPr id="717" name="Google Shape;717;p55"/>
          <p:cNvGrpSpPr/>
          <p:nvPr/>
        </p:nvGrpSpPr>
        <p:grpSpPr>
          <a:xfrm>
            <a:off x="6064466" y="1098247"/>
            <a:ext cx="2767543" cy="2071519"/>
            <a:chOff x="390600" y="407550"/>
            <a:chExt cx="6545750" cy="4899525"/>
          </a:xfrm>
        </p:grpSpPr>
        <p:sp>
          <p:nvSpPr>
            <p:cNvPr id="718" name="Google Shape;718;p55"/>
            <p:cNvSpPr/>
            <p:nvPr/>
          </p:nvSpPr>
          <p:spPr>
            <a:xfrm>
              <a:off x="3681825" y="5048075"/>
              <a:ext cx="3097350" cy="237425"/>
            </a:xfrm>
            <a:custGeom>
              <a:avLst/>
              <a:gdLst/>
              <a:ahLst/>
              <a:cxnLst/>
              <a:rect l="l" t="t" r="r" b="b"/>
              <a:pathLst>
                <a:path w="123894" h="9497" extrusionOk="0">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5"/>
            <p:cNvSpPr/>
            <p:nvPr/>
          </p:nvSpPr>
          <p:spPr>
            <a:xfrm>
              <a:off x="4383300" y="869900"/>
              <a:ext cx="2553050" cy="4271950"/>
            </a:xfrm>
            <a:custGeom>
              <a:avLst/>
              <a:gdLst/>
              <a:ahLst/>
              <a:cxnLst/>
              <a:rect l="l" t="t" r="r" b="b"/>
              <a:pathLst>
                <a:path w="102122" h="170878" extrusionOk="0">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5"/>
            <p:cNvSpPr/>
            <p:nvPr/>
          </p:nvSpPr>
          <p:spPr>
            <a:xfrm>
              <a:off x="4675175" y="1552575"/>
              <a:ext cx="139325" cy="277300"/>
            </a:xfrm>
            <a:custGeom>
              <a:avLst/>
              <a:gdLst/>
              <a:ahLst/>
              <a:cxnLst/>
              <a:rect l="l" t="t" r="r" b="b"/>
              <a:pathLst>
                <a:path w="5573" h="11092" extrusionOk="0">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5"/>
            <p:cNvSpPr/>
            <p:nvPr/>
          </p:nvSpPr>
          <p:spPr>
            <a:xfrm>
              <a:off x="4624650" y="1916900"/>
              <a:ext cx="139325" cy="277275"/>
            </a:xfrm>
            <a:custGeom>
              <a:avLst/>
              <a:gdLst/>
              <a:ahLst/>
              <a:cxnLst/>
              <a:rect l="l" t="t" r="r" b="b"/>
              <a:pathLst>
                <a:path w="5573" h="11091" extrusionOk="0">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5"/>
            <p:cNvSpPr/>
            <p:nvPr/>
          </p:nvSpPr>
          <p:spPr>
            <a:xfrm>
              <a:off x="4296300" y="864600"/>
              <a:ext cx="2553050" cy="4271950"/>
            </a:xfrm>
            <a:custGeom>
              <a:avLst/>
              <a:gdLst/>
              <a:ahLst/>
              <a:cxnLst/>
              <a:rect l="l" t="t" r="r" b="b"/>
              <a:pathLst>
                <a:path w="102122" h="170878" extrusionOk="0">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5"/>
            <p:cNvSpPr/>
            <p:nvPr/>
          </p:nvSpPr>
          <p:spPr>
            <a:xfrm>
              <a:off x="4443625" y="1192875"/>
              <a:ext cx="2308725" cy="3457400"/>
            </a:xfrm>
            <a:custGeom>
              <a:avLst/>
              <a:gdLst/>
              <a:ahLst/>
              <a:cxnLst/>
              <a:rect l="l" t="t" r="r" b="b"/>
              <a:pathLst>
                <a:path w="92349" h="138296" extrusionOk="0">
                  <a:moveTo>
                    <a:pt x="18072" y="1"/>
                  </a:moveTo>
                  <a:lnTo>
                    <a:pt x="0" y="127793"/>
                  </a:lnTo>
                  <a:lnTo>
                    <a:pt x="74277" y="138295"/>
                  </a:lnTo>
                  <a:lnTo>
                    <a:pt x="92349" y="10503"/>
                  </a:lnTo>
                  <a:lnTo>
                    <a:pt x="18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5"/>
            <p:cNvSpPr/>
            <p:nvPr/>
          </p:nvSpPr>
          <p:spPr>
            <a:xfrm>
              <a:off x="5681450" y="1112425"/>
              <a:ext cx="315600" cy="88450"/>
            </a:xfrm>
            <a:custGeom>
              <a:avLst/>
              <a:gdLst/>
              <a:ahLst/>
              <a:cxnLst/>
              <a:rect l="l" t="t" r="r" b="b"/>
              <a:pathLst>
                <a:path w="12624" h="3538" extrusionOk="0">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5"/>
            <p:cNvSpPr/>
            <p:nvPr/>
          </p:nvSpPr>
          <p:spPr>
            <a:xfrm>
              <a:off x="5163825" y="4585225"/>
              <a:ext cx="354050" cy="332100"/>
            </a:xfrm>
            <a:custGeom>
              <a:avLst/>
              <a:gdLst/>
              <a:ahLst/>
              <a:cxnLst/>
              <a:rect l="l" t="t" r="r" b="b"/>
              <a:pathLst>
                <a:path w="14162" h="13284" extrusionOk="0">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5"/>
            <p:cNvSpPr/>
            <p:nvPr/>
          </p:nvSpPr>
          <p:spPr>
            <a:xfrm>
              <a:off x="5152350" y="4567725"/>
              <a:ext cx="384175" cy="367075"/>
            </a:xfrm>
            <a:custGeom>
              <a:avLst/>
              <a:gdLst/>
              <a:ahLst/>
              <a:cxnLst/>
              <a:rect l="l" t="t" r="r" b="b"/>
              <a:pathLst>
                <a:path w="15367" h="14683" extrusionOk="0">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5"/>
            <p:cNvSpPr/>
            <p:nvPr/>
          </p:nvSpPr>
          <p:spPr>
            <a:xfrm>
              <a:off x="3930025" y="4890725"/>
              <a:ext cx="471275" cy="359450"/>
            </a:xfrm>
            <a:custGeom>
              <a:avLst/>
              <a:gdLst/>
              <a:ahLst/>
              <a:cxnLst/>
              <a:rect l="l" t="t" r="r" b="b"/>
              <a:pathLst>
                <a:path w="18851" h="14378" extrusionOk="0">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5"/>
            <p:cNvSpPr/>
            <p:nvPr/>
          </p:nvSpPr>
          <p:spPr>
            <a:xfrm>
              <a:off x="4249600" y="2964875"/>
              <a:ext cx="1643525" cy="2143650"/>
            </a:xfrm>
            <a:custGeom>
              <a:avLst/>
              <a:gdLst/>
              <a:ahLst/>
              <a:cxnLst/>
              <a:rect l="l" t="t" r="r" b="b"/>
              <a:pathLst>
                <a:path w="65741" h="85746" extrusionOk="0">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5"/>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5"/>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5"/>
            <p:cNvSpPr/>
            <p:nvPr/>
          </p:nvSpPr>
          <p:spPr>
            <a:xfrm>
              <a:off x="6161350" y="1492625"/>
              <a:ext cx="164425" cy="216450"/>
            </a:xfrm>
            <a:custGeom>
              <a:avLst/>
              <a:gdLst/>
              <a:ahLst/>
              <a:cxnLst/>
              <a:rect l="l" t="t" r="r" b="b"/>
              <a:pathLst>
                <a:path w="6577" h="8658" extrusionOk="0">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5"/>
            <p:cNvSpPr/>
            <p:nvPr/>
          </p:nvSpPr>
          <p:spPr>
            <a:xfrm>
              <a:off x="5642375" y="1238400"/>
              <a:ext cx="718950" cy="631850"/>
            </a:xfrm>
            <a:custGeom>
              <a:avLst/>
              <a:gdLst/>
              <a:ahLst/>
              <a:cxnLst/>
              <a:rect l="l" t="t" r="r" b="b"/>
              <a:pathLst>
                <a:path w="28758" h="25274" extrusionOk="0">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5"/>
            <p:cNvSpPr/>
            <p:nvPr/>
          </p:nvSpPr>
          <p:spPr>
            <a:xfrm>
              <a:off x="6077025" y="1278575"/>
              <a:ext cx="331525" cy="534000"/>
            </a:xfrm>
            <a:custGeom>
              <a:avLst/>
              <a:gdLst/>
              <a:ahLst/>
              <a:cxnLst/>
              <a:rect l="l" t="t" r="r" b="b"/>
              <a:pathLst>
                <a:path w="13261" h="21360" extrusionOk="0">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5"/>
            <p:cNvSpPr/>
            <p:nvPr/>
          </p:nvSpPr>
          <p:spPr>
            <a:xfrm>
              <a:off x="5337225" y="1032250"/>
              <a:ext cx="1177975" cy="445400"/>
            </a:xfrm>
            <a:custGeom>
              <a:avLst/>
              <a:gdLst/>
              <a:ahLst/>
              <a:cxnLst/>
              <a:rect l="l" t="t" r="r" b="b"/>
              <a:pathLst>
                <a:path w="47119" h="17816" extrusionOk="0">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5"/>
            <p:cNvSpPr/>
            <p:nvPr/>
          </p:nvSpPr>
          <p:spPr>
            <a:xfrm>
              <a:off x="5337325" y="1225225"/>
              <a:ext cx="1050200" cy="252425"/>
            </a:xfrm>
            <a:custGeom>
              <a:avLst/>
              <a:gdLst/>
              <a:ahLst/>
              <a:cxnLst/>
              <a:rect l="l" t="t" r="r" b="b"/>
              <a:pathLst>
                <a:path w="42008" h="10097" extrusionOk="0">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5"/>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5"/>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5"/>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5"/>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5"/>
            <p:cNvSpPr/>
            <p:nvPr/>
          </p:nvSpPr>
          <p:spPr>
            <a:xfrm>
              <a:off x="5137125" y="1918975"/>
              <a:ext cx="1250700" cy="1413475"/>
            </a:xfrm>
            <a:custGeom>
              <a:avLst/>
              <a:gdLst/>
              <a:ahLst/>
              <a:cxnLst/>
              <a:rect l="l" t="t" r="r" b="b"/>
              <a:pathLst>
                <a:path w="50028" h="56539" extrusionOk="0">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5"/>
            <p:cNvSpPr/>
            <p:nvPr/>
          </p:nvSpPr>
          <p:spPr>
            <a:xfrm>
              <a:off x="5137125" y="2388775"/>
              <a:ext cx="869825" cy="943675"/>
            </a:xfrm>
            <a:custGeom>
              <a:avLst/>
              <a:gdLst/>
              <a:ahLst/>
              <a:cxnLst/>
              <a:rect l="l" t="t" r="r" b="b"/>
              <a:pathLst>
                <a:path w="34793" h="37747" extrusionOk="0">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5"/>
            <p:cNvSpPr/>
            <p:nvPr/>
          </p:nvSpPr>
          <p:spPr>
            <a:xfrm>
              <a:off x="4134150" y="1941375"/>
              <a:ext cx="1152200" cy="1100325"/>
            </a:xfrm>
            <a:custGeom>
              <a:avLst/>
              <a:gdLst/>
              <a:ahLst/>
              <a:cxnLst/>
              <a:rect l="l" t="t" r="r" b="b"/>
              <a:pathLst>
                <a:path w="46088" h="44013" extrusionOk="0">
                  <a:moveTo>
                    <a:pt x="6063" y="1"/>
                  </a:moveTo>
                  <a:lnTo>
                    <a:pt x="1" y="39090"/>
                  </a:lnTo>
                  <a:lnTo>
                    <a:pt x="38020" y="44012"/>
                  </a:lnTo>
                  <a:lnTo>
                    <a:pt x="46088" y="5726"/>
                  </a:lnTo>
                  <a:lnTo>
                    <a:pt x="6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5"/>
            <p:cNvSpPr/>
            <p:nvPr/>
          </p:nvSpPr>
          <p:spPr>
            <a:xfrm>
              <a:off x="4134150" y="1941375"/>
              <a:ext cx="318625" cy="1001400"/>
            </a:xfrm>
            <a:custGeom>
              <a:avLst/>
              <a:gdLst/>
              <a:ahLst/>
              <a:cxnLst/>
              <a:rect l="l" t="t" r="r" b="b"/>
              <a:pathLst>
                <a:path w="12745" h="40056" extrusionOk="0">
                  <a:moveTo>
                    <a:pt x="6063" y="1"/>
                  </a:moveTo>
                  <a:lnTo>
                    <a:pt x="1" y="39090"/>
                  </a:lnTo>
                  <a:lnTo>
                    <a:pt x="7457" y="40055"/>
                  </a:lnTo>
                  <a:lnTo>
                    <a:pt x="12745" y="956"/>
                  </a:lnTo>
                  <a:lnTo>
                    <a:pt x="6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5"/>
            <p:cNvSpPr/>
            <p:nvPr/>
          </p:nvSpPr>
          <p:spPr>
            <a:xfrm>
              <a:off x="4854750" y="2398675"/>
              <a:ext cx="1267875" cy="618250"/>
            </a:xfrm>
            <a:custGeom>
              <a:avLst/>
              <a:gdLst/>
              <a:ahLst/>
              <a:cxnLst/>
              <a:rect l="l" t="t" r="r" b="b"/>
              <a:pathLst>
                <a:path w="50715" h="24730" extrusionOk="0">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5"/>
            <p:cNvSpPr/>
            <p:nvPr/>
          </p:nvSpPr>
          <p:spPr>
            <a:xfrm>
              <a:off x="390600" y="5071275"/>
              <a:ext cx="3075800" cy="235800"/>
            </a:xfrm>
            <a:custGeom>
              <a:avLst/>
              <a:gdLst/>
              <a:ahLst/>
              <a:cxnLst/>
              <a:rect l="l" t="t" r="r" b="b"/>
              <a:pathLst>
                <a:path w="123032" h="9432" extrusionOk="0">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5"/>
            <p:cNvSpPr/>
            <p:nvPr/>
          </p:nvSpPr>
          <p:spPr>
            <a:xfrm>
              <a:off x="2175350" y="4956975"/>
              <a:ext cx="229900" cy="253675"/>
            </a:xfrm>
            <a:custGeom>
              <a:avLst/>
              <a:gdLst/>
              <a:ahLst/>
              <a:cxnLst/>
              <a:rect l="l" t="t" r="r" b="b"/>
              <a:pathLst>
                <a:path w="9196" h="10147" extrusionOk="0">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5"/>
            <p:cNvSpPr/>
            <p:nvPr/>
          </p:nvSpPr>
          <p:spPr>
            <a:xfrm>
              <a:off x="2770125" y="5049850"/>
              <a:ext cx="385125" cy="107550"/>
            </a:xfrm>
            <a:custGeom>
              <a:avLst/>
              <a:gdLst/>
              <a:ahLst/>
              <a:cxnLst/>
              <a:rect l="l" t="t" r="r" b="b"/>
              <a:pathLst>
                <a:path w="15405" h="4302" extrusionOk="0">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5"/>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5"/>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5"/>
            <p:cNvSpPr/>
            <p:nvPr/>
          </p:nvSpPr>
          <p:spPr>
            <a:xfrm>
              <a:off x="2108050" y="2392825"/>
              <a:ext cx="1001550" cy="2661075"/>
            </a:xfrm>
            <a:custGeom>
              <a:avLst/>
              <a:gdLst/>
              <a:ahLst/>
              <a:cxnLst/>
              <a:rect l="l" t="t" r="r" b="b"/>
              <a:pathLst>
                <a:path w="40062" h="106443" extrusionOk="0">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5"/>
            <p:cNvSpPr/>
            <p:nvPr/>
          </p:nvSpPr>
          <p:spPr>
            <a:xfrm>
              <a:off x="2746000" y="407550"/>
              <a:ext cx="334750" cy="1739375"/>
            </a:xfrm>
            <a:custGeom>
              <a:avLst/>
              <a:gdLst/>
              <a:ahLst/>
              <a:cxnLst/>
              <a:rect l="l" t="t" r="r" b="b"/>
              <a:pathLst>
                <a:path w="13390" h="69575" extrusionOk="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5"/>
            <p:cNvSpPr/>
            <p:nvPr/>
          </p:nvSpPr>
          <p:spPr>
            <a:xfrm>
              <a:off x="2880350" y="529300"/>
              <a:ext cx="174025" cy="125450"/>
            </a:xfrm>
            <a:custGeom>
              <a:avLst/>
              <a:gdLst/>
              <a:ahLst/>
              <a:cxnLst/>
              <a:rect l="l" t="t" r="r" b="b"/>
              <a:pathLst>
                <a:path w="6961" h="5018" extrusionOk="0">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5"/>
            <p:cNvSpPr/>
            <p:nvPr/>
          </p:nvSpPr>
          <p:spPr>
            <a:xfrm>
              <a:off x="1905825" y="951875"/>
              <a:ext cx="811375" cy="1078925"/>
            </a:xfrm>
            <a:custGeom>
              <a:avLst/>
              <a:gdLst/>
              <a:ahLst/>
              <a:cxnLst/>
              <a:rect l="l" t="t" r="r" b="b"/>
              <a:pathLst>
                <a:path w="32455" h="43157" extrusionOk="0">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5"/>
            <p:cNvSpPr/>
            <p:nvPr/>
          </p:nvSpPr>
          <p:spPr>
            <a:xfrm>
              <a:off x="2605275" y="951625"/>
              <a:ext cx="758650" cy="1136325"/>
            </a:xfrm>
            <a:custGeom>
              <a:avLst/>
              <a:gdLst/>
              <a:ahLst/>
              <a:cxnLst/>
              <a:rect l="l" t="t" r="r" b="b"/>
              <a:pathLst>
                <a:path w="30346" h="45453" extrusionOk="0">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5"/>
            <p:cNvSpPr/>
            <p:nvPr/>
          </p:nvSpPr>
          <p:spPr>
            <a:xfrm>
              <a:off x="2348125" y="1542100"/>
              <a:ext cx="452350" cy="409975"/>
            </a:xfrm>
            <a:custGeom>
              <a:avLst/>
              <a:gdLst/>
              <a:ahLst/>
              <a:cxnLst/>
              <a:rect l="l" t="t" r="r" b="b"/>
              <a:pathLst>
                <a:path w="18094" h="16399" extrusionOk="0">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5"/>
            <p:cNvSpPr/>
            <p:nvPr/>
          </p:nvSpPr>
          <p:spPr>
            <a:xfrm>
              <a:off x="2348125" y="1551825"/>
              <a:ext cx="452350" cy="400250"/>
            </a:xfrm>
            <a:custGeom>
              <a:avLst/>
              <a:gdLst/>
              <a:ahLst/>
              <a:cxnLst/>
              <a:rect l="l" t="t" r="r" b="b"/>
              <a:pathLst>
                <a:path w="18094" h="16010" extrusionOk="0">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5"/>
            <p:cNvSpPr/>
            <p:nvPr/>
          </p:nvSpPr>
          <p:spPr>
            <a:xfrm>
              <a:off x="2329625" y="1351525"/>
              <a:ext cx="154750" cy="196925"/>
            </a:xfrm>
            <a:custGeom>
              <a:avLst/>
              <a:gdLst/>
              <a:ahLst/>
              <a:cxnLst/>
              <a:rect l="l" t="t" r="r" b="b"/>
              <a:pathLst>
                <a:path w="6190" h="7877" extrusionOk="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5"/>
            <p:cNvSpPr/>
            <p:nvPr/>
          </p:nvSpPr>
          <p:spPr>
            <a:xfrm>
              <a:off x="2363225" y="1081675"/>
              <a:ext cx="584600" cy="637050"/>
            </a:xfrm>
            <a:custGeom>
              <a:avLst/>
              <a:gdLst/>
              <a:ahLst/>
              <a:cxnLst/>
              <a:rect l="l" t="t" r="r" b="b"/>
              <a:pathLst>
                <a:path w="23384" h="25482" extrusionOk="0">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5"/>
            <p:cNvSpPr/>
            <p:nvPr/>
          </p:nvSpPr>
          <p:spPr>
            <a:xfrm>
              <a:off x="2099925" y="988850"/>
              <a:ext cx="579700" cy="749625"/>
            </a:xfrm>
            <a:custGeom>
              <a:avLst/>
              <a:gdLst/>
              <a:ahLst/>
              <a:cxnLst/>
              <a:rect l="l" t="t" r="r" b="b"/>
              <a:pathLst>
                <a:path w="23188" h="29985" extrusionOk="0">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5"/>
            <p:cNvSpPr/>
            <p:nvPr/>
          </p:nvSpPr>
          <p:spPr>
            <a:xfrm>
              <a:off x="2390200" y="1384525"/>
              <a:ext cx="78475" cy="113100"/>
            </a:xfrm>
            <a:custGeom>
              <a:avLst/>
              <a:gdLst/>
              <a:ahLst/>
              <a:cxnLst/>
              <a:rect l="l" t="t" r="r" b="b"/>
              <a:pathLst>
                <a:path w="3139" h="4524" extrusionOk="0">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5"/>
            <p:cNvSpPr/>
            <p:nvPr/>
          </p:nvSpPr>
          <p:spPr>
            <a:xfrm>
              <a:off x="2483250" y="1076950"/>
              <a:ext cx="257800" cy="359325"/>
            </a:xfrm>
            <a:custGeom>
              <a:avLst/>
              <a:gdLst/>
              <a:ahLst/>
              <a:cxnLst/>
              <a:rect l="l" t="t" r="r" b="b"/>
              <a:pathLst>
                <a:path w="10312" h="14373" extrusionOk="0">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5"/>
            <p:cNvSpPr/>
            <p:nvPr/>
          </p:nvSpPr>
          <p:spPr>
            <a:xfrm>
              <a:off x="1852725" y="502325"/>
              <a:ext cx="592200" cy="1685475"/>
            </a:xfrm>
            <a:custGeom>
              <a:avLst/>
              <a:gdLst/>
              <a:ahLst/>
              <a:cxnLst/>
              <a:rect l="l" t="t" r="r" b="b"/>
              <a:pathLst>
                <a:path w="23688" h="67419" extrusionOk="0">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5"/>
            <p:cNvSpPr/>
            <p:nvPr/>
          </p:nvSpPr>
          <p:spPr>
            <a:xfrm>
              <a:off x="1994150" y="598000"/>
              <a:ext cx="64800" cy="188125"/>
            </a:xfrm>
            <a:custGeom>
              <a:avLst/>
              <a:gdLst/>
              <a:ahLst/>
              <a:cxnLst/>
              <a:rect l="l" t="t" r="r" b="b"/>
              <a:pathLst>
                <a:path w="2592" h="7525" extrusionOk="0">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5"/>
            <p:cNvSpPr/>
            <p:nvPr/>
          </p:nvSpPr>
          <p:spPr>
            <a:xfrm>
              <a:off x="2110050" y="1623675"/>
              <a:ext cx="939400" cy="1043450"/>
            </a:xfrm>
            <a:custGeom>
              <a:avLst/>
              <a:gdLst/>
              <a:ahLst/>
              <a:cxnLst/>
              <a:rect l="l" t="t" r="r" b="b"/>
              <a:pathLst>
                <a:path w="37576" h="41738" extrusionOk="0">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5"/>
            <p:cNvSpPr/>
            <p:nvPr/>
          </p:nvSpPr>
          <p:spPr>
            <a:xfrm>
              <a:off x="2269275" y="2123925"/>
              <a:ext cx="780150" cy="543175"/>
            </a:xfrm>
            <a:custGeom>
              <a:avLst/>
              <a:gdLst/>
              <a:ahLst/>
              <a:cxnLst/>
              <a:rect l="l" t="t" r="r" b="b"/>
              <a:pathLst>
                <a:path w="31206" h="21727" extrusionOk="0">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5"/>
            <p:cNvSpPr/>
            <p:nvPr/>
          </p:nvSpPr>
          <p:spPr>
            <a:xfrm>
              <a:off x="2803200" y="1888725"/>
              <a:ext cx="375450" cy="345375"/>
            </a:xfrm>
            <a:custGeom>
              <a:avLst/>
              <a:gdLst/>
              <a:ahLst/>
              <a:cxnLst/>
              <a:rect l="l" t="t" r="r" b="b"/>
              <a:pathLst>
                <a:path w="15018" h="13815" extrusionOk="0">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5"/>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5"/>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5"/>
            <p:cNvSpPr/>
            <p:nvPr/>
          </p:nvSpPr>
          <p:spPr>
            <a:xfrm>
              <a:off x="1234375" y="1530025"/>
              <a:ext cx="130775" cy="136900"/>
            </a:xfrm>
            <a:custGeom>
              <a:avLst/>
              <a:gdLst/>
              <a:ahLst/>
              <a:cxnLst/>
              <a:rect l="l" t="t" r="r" b="b"/>
              <a:pathLst>
                <a:path w="5231" h="5476" extrusionOk="0">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5"/>
            <p:cNvSpPr/>
            <p:nvPr/>
          </p:nvSpPr>
          <p:spPr>
            <a:xfrm>
              <a:off x="1201600" y="1392475"/>
              <a:ext cx="211750" cy="191875"/>
            </a:xfrm>
            <a:custGeom>
              <a:avLst/>
              <a:gdLst/>
              <a:ahLst/>
              <a:cxnLst/>
              <a:rect l="l" t="t" r="r" b="b"/>
              <a:pathLst>
                <a:path w="8470" h="7675" extrusionOk="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5"/>
            <p:cNvSpPr/>
            <p:nvPr/>
          </p:nvSpPr>
          <p:spPr>
            <a:xfrm>
              <a:off x="1253200" y="1204250"/>
              <a:ext cx="558275" cy="657350"/>
            </a:xfrm>
            <a:custGeom>
              <a:avLst/>
              <a:gdLst/>
              <a:ahLst/>
              <a:cxnLst/>
              <a:rect l="l" t="t" r="r" b="b"/>
              <a:pathLst>
                <a:path w="22331" h="26294" extrusionOk="0">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5"/>
            <p:cNvSpPr/>
            <p:nvPr/>
          </p:nvSpPr>
          <p:spPr>
            <a:xfrm>
              <a:off x="1165600" y="1043800"/>
              <a:ext cx="758725" cy="478450"/>
            </a:xfrm>
            <a:custGeom>
              <a:avLst/>
              <a:gdLst/>
              <a:ahLst/>
              <a:cxnLst/>
              <a:rect l="l" t="t" r="r" b="b"/>
              <a:pathLst>
                <a:path w="30349" h="19138" extrusionOk="0">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5"/>
            <p:cNvSpPr/>
            <p:nvPr/>
          </p:nvSpPr>
          <p:spPr>
            <a:xfrm>
              <a:off x="1484575" y="2389175"/>
              <a:ext cx="445450" cy="466925"/>
            </a:xfrm>
            <a:custGeom>
              <a:avLst/>
              <a:gdLst/>
              <a:ahLst/>
              <a:cxnLst/>
              <a:rect l="l" t="t" r="r" b="b"/>
              <a:pathLst>
                <a:path w="17818" h="18677" extrusionOk="0">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5"/>
            <p:cNvSpPr/>
            <p:nvPr/>
          </p:nvSpPr>
          <p:spPr>
            <a:xfrm>
              <a:off x="1484575" y="2389175"/>
              <a:ext cx="345550" cy="466925"/>
            </a:xfrm>
            <a:custGeom>
              <a:avLst/>
              <a:gdLst/>
              <a:ahLst/>
              <a:cxnLst/>
              <a:rect l="l" t="t" r="r" b="b"/>
              <a:pathLst>
                <a:path w="13822" h="18677" extrusionOk="0">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5"/>
            <p:cNvSpPr/>
            <p:nvPr/>
          </p:nvSpPr>
          <p:spPr>
            <a:xfrm>
              <a:off x="905075" y="5023500"/>
              <a:ext cx="344375" cy="223725"/>
            </a:xfrm>
            <a:custGeom>
              <a:avLst/>
              <a:gdLst/>
              <a:ahLst/>
              <a:cxnLst/>
              <a:rect l="l" t="t" r="r" b="b"/>
              <a:pathLst>
                <a:path w="13775" h="8949" extrusionOk="0">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5"/>
            <p:cNvSpPr/>
            <p:nvPr/>
          </p:nvSpPr>
          <p:spPr>
            <a:xfrm>
              <a:off x="908625" y="5174900"/>
              <a:ext cx="340825" cy="72300"/>
            </a:xfrm>
            <a:custGeom>
              <a:avLst/>
              <a:gdLst/>
              <a:ahLst/>
              <a:cxnLst/>
              <a:rect l="l" t="t" r="r" b="b"/>
              <a:pathLst>
                <a:path w="13633" h="2892" extrusionOk="0">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5"/>
            <p:cNvSpPr/>
            <p:nvPr/>
          </p:nvSpPr>
          <p:spPr>
            <a:xfrm>
              <a:off x="1170350" y="5148775"/>
              <a:ext cx="52275" cy="49800"/>
            </a:xfrm>
            <a:custGeom>
              <a:avLst/>
              <a:gdLst/>
              <a:ahLst/>
              <a:cxnLst/>
              <a:rect l="l" t="t" r="r" b="b"/>
              <a:pathLst>
                <a:path w="2091" h="1992" extrusionOk="0">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5"/>
            <p:cNvSpPr/>
            <p:nvPr/>
          </p:nvSpPr>
          <p:spPr>
            <a:xfrm>
              <a:off x="1041950" y="5164425"/>
              <a:ext cx="30350" cy="34100"/>
            </a:xfrm>
            <a:custGeom>
              <a:avLst/>
              <a:gdLst/>
              <a:ahLst/>
              <a:cxnLst/>
              <a:rect l="l" t="t" r="r" b="b"/>
              <a:pathLst>
                <a:path w="1214" h="1364" extrusionOk="0">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5"/>
            <p:cNvSpPr/>
            <p:nvPr/>
          </p:nvSpPr>
          <p:spPr>
            <a:xfrm>
              <a:off x="1068600" y="5156975"/>
              <a:ext cx="30300" cy="34100"/>
            </a:xfrm>
            <a:custGeom>
              <a:avLst/>
              <a:gdLst/>
              <a:ahLst/>
              <a:cxnLst/>
              <a:rect l="l" t="t" r="r" b="b"/>
              <a:pathLst>
                <a:path w="1212" h="1364" extrusionOk="0">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5"/>
            <p:cNvSpPr/>
            <p:nvPr/>
          </p:nvSpPr>
          <p:spPr>
            <a:xfrm>
              <a:off x="1093550" y="5152000"/>
              <a:ext cx="30325" cy="34100"/>
            </a:xfrm>
            <a:custGeom>
              <a:avLst/>
              <a:gdLst/>
              <a:ahLst/>
              <a:cxnLst/>
              <a:rect l="l" t="t" r="r" b="b"/>
              <a:pathLst>
                <a:path w="1213" h="1364" extrusionOk="0">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5"/>
            <p:cNvSpPr/>
            <p:nvPr/>
          </p:nvSpPr>
          <p:spPr>
            <a:xfrm>
              <a:off x="1550350" y="5033600"/>
              <a:ext cx="342525" cy="223650"/>
            </a:xfrm>
            <a:custGeom>
              <a:avLst/>
              <a:gdLst/>
              <a:ahLst/>
              <a:cxnLst/>
              <a:rect l="l" t="t" r="r" b="b"/>
              <a:pathLst>
                <a:path w="13701" h="8946" extrusionOk="0">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5"/>
            <p:cNvSpPr/>
            <p:nvPr/>
          </p:nvSpPr>
          <p:spPr>
            <a:xfrm>
              <a:off x="1550350" y="5182525"/>
              <a:ext cx="340075" cy="74700"/>
            </a:xfrm>
            <a:custGeom>
              <a:avLst/>
              <a:gdLst/>
              <a:ahLst/>
              <a:cxnLst/>
              <a:rect l="l" t="t" r="r" b="b"/>
              <a:pathLst>
                <a:path w="13603" h="2988" extrusionOk="0">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5"/>
            <p:cNvSpPr/>
            <p:nvPr/>
          </p:nvSpPr>
          <p:spPr>
            <a:xfrm>
              <a:off x="1574875" y="5162500"/>
              <a:ext cx="52525" cy="49825"/>
            </a:xfrm>
            <a:custGeom>
              <a:avLst/>
              <a:gdLst/>
              <a:ahLst/>
              <a:cxnLst/>
              <a:rect l="l" t="t" r="r" b="b"/>
              <a:pathLst>
                <a:path w="2101" h="1993" extrusionOk="0">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5"/>
            <p:cNvSpPr/>
            <p:nvPr/>
          </p:nvSpPr>
          <p:spPr>
            <a:xfrm>
              <a:off x="1725825" y="5173050"/>
              <a:ext cx="29450" cy="34775"/>
            </a:xfrm>
            <a:custGeom>
              <a:avLst/>
              <a:gdLst/>
              <a:ahLst/>
              <a:cxnLst/>
              <a:rect l="l" t="t" r="r" b="b"/>
              <a:pathLst>
                <a:path w="1178" h="1391" extrusionOk="0">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5"/>
            <p:cNvSpPr/>
            <p:nvPr/>
          </p:nvSpPr>
          <p:spPr>
            <a:xfrm>
              <a:off x="1699650" y="5166625"/>
              <a:ext cx="28650" cy="34675"/>
            </a:xfrm>
            <a:custGeom>
              <a:avLst/>
              <a:gdLst/>
              <a:ahLst/>
              <a:cxnLst/>
              <a:rect l="l" t="t" r="r" b="b"/>
              <a:pathLst>
                <a:path w="1146" h="1387" extrusionOk="0">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5"/>
            <p:cNvSpPr/>
            <p:nvPr/>
          </p:nvSpPr>
          <p:spPr>
            <a:xfrm>
              <a:off x="1673875" y="5162500"/>
              <a:ext cx="29350" cy="34675"/>
            </a:xfrm>
            <a:custGeom>
              <a:avLst/>
              <a:gdLst/>
              <a:ahLst/>
              <a:cxnLst/>
              <a:rect l="l" t="t" r="r" b="b"/>
              <a:pathLst>
                <a:path w="1174" h="1387" extrusionOk="0">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5"/>
            <p:cNvSpPr/>
            <p:nvPr/>
          </p:nvSpPr>
          <p:spPr>
            <a:xfrm>
              <a:off x="688325" y="2586350"/>
              <a:ext cx="1123075" cy="2503700"/>
            </a:xfrm>
            <a:custGeom>
              <a:avLst/>
              <a:gdLst/>
              <a:ahLst/>
              <a:cxnLst/>
              <a:rect l="l" t="t" r="r" b="b"/>
              <a:pathLst>
                <a:path w="44923" h="100148" extrusionOk="0">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5"/>
            <p:cNvSpPr/>
            <p:nvPr/>
          </p:nvSpPr>
          <p:spPr>
            <a:xfrm>
              <a:off x="1286325" y="3140900"/>
              <a:ext cx="512300" cy="1949150"/>
            </a:xfrm>
            <a:custGeom>
              <a:avLst/>
              <a:gdLst/>
              <a:ahLst/>
              <a:cxnLst/>
              <a:rect l="l" t="t" r="r" b="b"/>
              <a:pathLst>
                <a:path w="20492" h="77966" extrusionOk="0">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5"/>
            <p:cNvSpPr/>
            <p:nvPr/>
          </p:nvSpPr>
          <p:spPr>
            <a:xfrm>
              <a:off x="1022575" y="4979475"/>
              <a:ext cx="257175" cy="108800"/>
            </a:xfrm>
            <a:custGeom>
              <a:avLst/>
              <a:gdLst/>
              <a:ahLst/>
              <a:cxnLst/>
              <a:rect l="l" t="t" r="r" b="b"/>
              <a:pathLst>
                <a:path w="10287" h="4352" extrusionOk="0">
                  <a:moveTo>
                    <a:pt x="1" y="1"/>
                  </a:moveTo>
                  <a:lnTo>
                    <a:pt x="851" y="4351"/>
                  </a:lnTo>
                  <a:lnTo>
                    <a:pt x="10287" y="4247"/>
                  </a:lnTo>
                  <a:lnTo>
                    <a:pt x="10199" y="7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5"/>
            <p:cNvSpPr/>
            <p:nvPr/>
          </p:nvSpPr>
          <p:spPr>
            <a:xfrm>
              <a:off x="1500575" y="5002600"/>
              <a:ext cx="273025" cy="102925"/>
            </a:xfrm>
            <a:custGeom>
              <a:avLst/>
              <a:gdLst/>
              <a:ahLst/>
              <a:cxnLst/>
              <a:rect l="l" t="t" r="r" b="b"/>
              <a:pathLst>
                <a:path w="10921" h="4117" extrusionOk="0">
                  <a:moveTo>
                    <a:pt x="10920" y="0"/>
                  </a:moveTo>
                  <a:lnTo>
                    <a:pt x="314" y="67"/>
                  </a:lnTo>
                  <a:lnTo>
                    <a:pt x="1" y="3594"/>
                  </a:lnTo>
                  <a:lnTo>
                    <a:pt x="10599" y="4117"/>
                  </a:lnTo>
                  <a:lnTo>
                    <a:pt x="1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5"/>
            <p:cNvSpPr/>
            <p:nvPr/>
          </p:nvSpPr>
          <p:spPr>
            <a:xfrm>
              <a:off x="902850" y="1844675"/>
              <a:ext cx="1056175" cy="969075"/>
            </a:xfrm>
            <a:custGeom>
              <a:avLst/>
              <a:gdLst/>
              <a:ahLst/>
              <a:cxnLst/>
              <a:rect l="l" t="t" r="r" b="b"/>
              <a:pathLst>
                <a:path w="42247" h="38763" extrusionOk="0">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5"/>
            <p:cNvSpPr/>
            <p:nvPr/>
          </p:nvSpPr>
          <p:spPr>
            <a:xfrm>
              <a:off x="1039775" y="2197625"/>
              <a:ext cx="882825" cy="514800"/>
            </a:xfrm>
            <a:custGeom>
              <a:avLst/>
              <a:gdLst/>
              <a:ahLst/>
              <a:cxnLst/>
              <a:rect l="l" t="t" r="r" b="b"/>
              <a:pathLst>
                <a:path w="35313" h="20592" extrusionOk="0">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5"/>
            <p:cNvSpPr/>
            <p:nvPr/>
          </p:nvSpPr>
          <p:spPr>
            <a:xfrm>
              <a:off x="1579050" y="2110250"/>
              <a:ext cx="382825" cy="508200"/>
            </a:xfrm>
            <a:custGeom>
              <a:avLst/>
              <a:gdLst/>
              <a:ahLst/>
              <a:cxnLst/>
              <a:rect l="l" t="t" r="r" b="b"/>
              <a:pathLst>
                <a:path w="15313" h="20328" extrusionOk="0">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5"/>
            <p:cNvSpPr/>
            <p:nvPr/>
          </p:nvSpPr>
          <p:spPr>
            <a:xfrm>
              <a:off x="1601775" y="2117975"/>
              <a:ext cx="360050" cy="501275"/>
            </a:xfrm>
            <a:custGeom>
              <a:avLst/>
              <a:gdLst/>
              <a:ahLst/>
              <a:cxnLst/>
              <a:rect l="l" t="t" r="r" b="b"/>
              <a:pathLst>
                <a:path w="14402" h="20051" extrusionOk="0">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5"/>
            <p:cNvSpPr/>
            <p:nvPr/>
          </p:nvSpPr>
          <p:spPr>
            <a:xfrm>
              <a:off x="1790475" y="2282750"/>
              <a:ext cx="139550" cy="215650"/>
            </a:xfrm>
            <a:custGeom>
              <a:avLst/>
              <a:gdLst/>
              <a:ahLst/>
              <a:cxnLst/>
              <a:rect l="l" t="t" r="r" b="b"/>
              <a:pathLst>
                <a:path w="5582" h="8626" extrusionOk="0">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17"/>
                                        </p:tgtEl>
                                        <p:attrNameLst>
                                          <p:attrName>style.visibility</p:attrName>
                                        </p:attrNameLst>
                                      </p:cBhvr>
                                      <p:to>
                                        <p:strVal val="visible"/>
                                      </p:to>
                                    </p:set>
                                    <p:anim calcmode="lin" valueType="num">
                                      <p:cBhvr additive="base">
                                        <p:cTn id="7" dur="1000"/>
                                        <p:tgtEl>
                                          <p:spTgt spid="7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5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Need, Problem and Opportunity</a:t>
            </a:r>
            <a:endParaRPr dirty="0"/>
          </a:p>
        </p:txBody>
      </p:sp>
      <p:grpSp>
        <p:nvGrpSpPr>
          <p:cNvPr id="820" name="Google Shape;820;p57"/>
          <p:cNvGrpSpPr/>
          <p:nvPr/>
        </p:nvGrpSpPr>
        <p:grpSpPr>
          <a:xfrm>
            <a:off x="6395901" y="1389749"/>
            <a:ext cx="2378258" cy="2959957"/>
            <a:chOff x="3382878" y="1614602"/>
            <a:chExt cx="2378258" cy="2959957"/>
          </a:xfrm>
        </p:grpSpPr>
        <p:grpSp>
          <p:nvGrpSpPr>
            <p:cNvPr id="821" name="Google Shape;821;p57"/>
            <p:cNvGrpSpPr/>
            <p:nvPr/>
          </p:nvGrpSpPr>
          <p:grpSpPr>
            <a:xfrm>
              <a:off x="3721712" y="1614602"/>
              <a:ext cx="1524959" cy="2959957"/>
              <a:chOff x="3721712" y="1614602"/>
              <a:chExt cx="1524959" cy="2959957"/>
            </a:xfrm>
          </p:grpSpPr>
          <p:sp>
            <p:nvSpPr>
              <p:cNvPr id="822" name="Google Shape;822;p57"/>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7"/>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7"/>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7"/>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57"/>
              <p:cNvGrpSpPr/>
              <p:nvPr/>
            </p:nvGrpSpPr>
            <p:grpSpPr>
              <a:xfrm>
                <a:off x="4210921" y="2513393"/>
                <a:ext cx="303554" cy="377859"/>
                <a:chOff x="4202847" y="2562502"/>
                <a:chExt cx="492462" cy="613010"/>
              </a:xfrm>
            </p:grpSpPr>
            <p:sp>
              <p:nvSpPr>
                <p:cNvPr id="832" name="Google Shape;832;p57"/>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7"/>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7"/>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7"/>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7"/>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7"/>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7"/>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7"/>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7"/>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7"/>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7"/>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7"/>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7"/>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7"/>
              <p:cNvGrpSpPr/>
              <p:nvPr/>
            </p:nvGrpSpPr>
            <p:grpSpPr>
              <a:xfrm>
                <a:off x="4611869" y="3787725"/>
                <a:ext cx="311180" cy="377872"/>
                <a:chOff x="4794873" y="2567901"/>
                <a:chExt cx="504834" cy="613031"/>
              </a:xfrm>
            </p:grpSpPr>
            <p:sp>
              <p:nvSpPr>
                <p:cNvPr id="846" name="Google Shape;846;p57"/>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7"/>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7"/>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7"/>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7"/>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7"/>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7"/>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7"/>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7"/>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7"/>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7"/>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7"/>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7"/>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7"/>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0" name="Google Shape;860;p57"/>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7"/>
              <p:cNvSpPr/>
              <p:nvPr/>
            </p:nvSpPr>
            <p:spPr>
              <a:xfrm>
                <a:off x="5003532" y="1687908"/>
                <a:ext cx="148093"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7"/>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7"/>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7"/>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7"/>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7"/>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7"/>
              <p:cNvSpPr/>
              <p:nvPr/>
            </p:nvSpPr>
            <p:spPr>
              <a:xfrm>
                <a:off x="4990986" y="1836261"/>
                <a:ext cx="84456"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57"/>
              <p:cNvGrpSpPr/>
              <p:nvPr/>
            </p:nvGrpSpPr>
            <p:grpSpPr>
              <a:xfrm>
                <a:off x="3878747" y="3219364"/>
                <a:ext cx="195326" cy="377859"/>
                <a:chOff x="4135484" y="3435344"/>
                <a:chExt cx="316881" cy="613010"/>
              </a:xfrm>
            </p:grpSpPr>
            <p:sp>
              <p:nvSpPr>
                <p:cNvPr id="869" name="Google Shape;869;p57"/>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7"/>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7"/>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7"/>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7"/>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7"/>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7"/>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7"/>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7"/>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7"/>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7"/>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7"/>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7"/>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2" name="Google Shape;882;p57"/>
            <p:cNvGrpSpPr/>
            <p:nvPr/>
          </p:nvGrpSpPr>
          <p:grpSpPr>
            <a:xfrm>
              <a:off x="5001130" y="2415731"/>
              <a:ext cx="760006" cy="2158828"/>
              <a:chOff x="5001130" y="2415731"/>
              <a:chExt cx="760006" cy="2158828"/>
            </a:xfrm>
          </p:grpSpPr>
          <p:sp>
            <p:nvSpPr>
              <p:cNvPr id="883" name="Google Shape;883;p57"/>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7"/>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7"/>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7"/>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7"/>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7"/>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7"/>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7"/>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7"/>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7"/>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7"/>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7"/>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7"/>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7"/>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7"/>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7"/>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7"/>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7"/>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57"/>
            <p:cNvGrpSpPr/>
            <p:nvPr/>
          </p:nvGrpSpPr>
          <p:grpSpPr>
            <a:xfrm>
              <a:off x="3382878" y="2622174"/>
              <a:ext cx="862266" cy="1952385"/>
              <a:chOff x="3382878" y="2622174"/>
              <a:chExt cx="862266" cy="1952385"/>
            </a:xfrm>
          </p:grpSpPr>
          <p:sp>
            <p:nvSpPr>
              <p:cNvPr id="902" name="Google Shape;902;p57"/>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7"/>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7"/>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7"/>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7"/>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7"/>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7"/>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7"/>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7"/>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7"/>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7"/>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7"/>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7"/>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7"/>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7"/>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7"/>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4" name="Google Shape;924;p57"/>
          <p:cNvSpPr txBox="1">
            <a:spLocks noGrp="1"/>
          </p:cNvSpPr>
          <p:nvPr>
            <p:ph type="subTitle" idx="4294967295"/>
          </p:nvPr>
        </p:nvSpPr>
        <p:spPr>
          <a:xfrm>
            <a:off x="1245218" y="1246037"/>
            <a:ext cx="4911250" cy="3496947"/>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Overcome the demerits of the manual hotel or mess system and the old fashioned queuing system.</a:t>
            </a:r>
          </a:p>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Enhance the speed of getting food in person’s plate and quality and manner of taking the order from the customer.</a:t>
            </a:r>
          </a:p>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Reduce the bothering and time of going to a restaurant to order food.</a:t>
            </a:r>
          </a:p>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Easy website management and data management</a:t>
            </a:r>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20"/>
                                        </p:tgtEl>
                                        <p:attrNameLst>
                                          <p:attrName>style.visibility</p:attrName>
                                        </p:attrNameLst>
                                      </p:cBhvr>
                                      <p:to>
                                        <p:strVal val="visible"/>
                                      </p:to>
                                    </p:set>
                                    <p:anim calcmode="lin" valueType="num">
                                      <p:cBhvr additive="base">
                                        <p:cTn id="7" dur="1000"/>
                                        <p:tgtEl>
                                          <p:spTgt spid="8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68"/>
          <p:cNvSpPr txBox="1">
            <a:spLocks noGrp="1"/>
          </p:cNvSpPr>
          <p:nvPr>
            <p:ph type="title"/>
          </p:nvPr>
        </p:nvSpPr>
        <p:spPr>
          <a:xfrm>
            <a:off x="713225" y="18611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Purpose and Basic Functionality</a:t>
            </a:r>
            <a:endParaRPr dirty="0"/>
          </a:p>
        </p:txBody>
      </p:sp>
      <p:grpSp>
        <p:nvGrpSpPr>
          <p:cNvPr id="1266" name="Google Shape;1266;p68"/>
          <p:cNvGrpSpPr/>
          <p:nvPr/>
        </p:nvGrpSpPr>
        <p:grpSpPr>
          <a:xfrm>
            <a:off x="4332299" y="1350311"/>
            <a:ext cx="1423731" cy="3346029"/>
            <a:chOff x="15332125" y="955775"/>
            <a:chExt cx="1094925" cy="2573275"/>
          </a:xfrm>
        </p:grpSpPr>
        <p:sp>
          <p:nvSpPr>
            <p:cNvPr id="1267" name="Google Shape;1267;p68"/>
            <p:cNvSpPr/>
            <p:nvPr/>
          </p:nvSpPr>
          <p:spPr>
            <a:xfrm>
              <a:off x="15477800" y="1654950"/>
              <a:ext cx="121250" cy="219150"/>
            </a:xfrm>
            <a:custGeom>
              <a:avLst/>
              <a:gdLst/>
              <a:ahLst/>
              <a:cxnLst/>
              <a:rect l="l" t="t" r="r" b="b"/>
              <a:pathLst>
                <a:path w="4850" h="8766" extrusionOk="0">
                  <a:moveTo>
                    <a:pt x="926" y="1"/>
                  </a:moveTo>
                  <a:cubicBezTo>
                    <a:pt x="781" y="1"/>
                    <a:pt x="659" y="113"/>
                    <a:pt x="649" y="259"/>
                  </a:cubicBezTo>
                  <a:lnTo>
                    <a:pt x="13" y="8464"/>
                  </a:lnTo>
                  <a:cubicBezTo>
                    <a:pt x="0" y="8618"/>
                    <a:pt x="116" y="8753"/>
                    <a:pt x="270" y="8765"/>
                  </a:cubicBezTo>
                  <a:cubicBezTo>
                    <a:pt x="277" y="8765"/>
                    <a:pt x="284" y="8766"/>
                    <a:pt x="291" y="8766"/>
                  </a:cubicBezTo>
                  <a:cubicBezTo>
                    <a:pt x="302" y="8766"/>
                    <a:pt x="312" y="8765"/>
                    <a:pt x="323" y="8764"/>
                  </a:cubicBezTo>
                  <a:cubicBezTo>
                    <a:pt x="456" y="8749"/>
                    <a:pt x="560" y="8642"/>
                    <a:pt x="570" y="8508"/>
                  </a:cubicBezTo>
                  <a:lnTo>
                    <a:pt x="1186" y="565"/>
                  </a:lnTo>
                  <a:lnTo>
                    <a:pt x="4559" y="627"/>
                  </a:lnTo>
                  <a:cubicBezTo>
                    <a:pt x="4562" y="627"/>
                    <a:pt x="4564" y="627"/>
                    <a:pt x="4567" y="627"/>
                  </a:cubicBezTo>
                  <a:cubicBezTo>
                    <a:pt x="4719" y="627"/>
                    <a:pt x="4844" y="506"/>
                    <a:pt x="4847" y="352"/>
                  </a:cubicBezTo>
                  <a:cubicBezTo>
                    <a:pt x="4850" y="197"/>
                    <a:pt x="4726" y="69"/>
                    <a:pt x="4570" y="68"/>
                  </a:cubicBezTo>
                  <a:lnTo>
                    <a:pt x="932" y="1"/>
                  </a:lnTo>
                  <a:cubicBezTo>
                    <a:pt x="930" y="1"/>
                    <a:pt x="928" y="1"/>
                    <a:pt x="9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8"/>
            <p:cNvSpPr/>
            <p:nvPr/>
          </p:nvSpPr>
          <p:spPr>
            <a:xfrm>
              <a:off x="15394350" y="1811525"/>
              <a:ext cx="209650" cy="320325"/>
            </a:xfrm>
            <a:custGeom>
              <a:avLst/>
              <a:gdLst/>
              <a:ahLst/>
              <a:cxnLst/>
              <a:rect l="l" t="t" r="r" b="b"/>
              <a:pathLst>
                <a:path w="8386" h="12813" extrusionOk="0">
                  <a:moveTo>
                    <a:pt x="8385" y="0"/>
                  </a:moveTo>
                  <a:lnTo>
                    <a:pt x="4742" y="414"/>
                  </a:lnTo>
                  <a:lnTo>
                    <a:pt x="3643" y="538"/>
                  </a:lnTo>
                  <a:lnTo>
                    <a:pt x="0" y="952"/>
                  </a:lnTo>
                  <a:lnTo>
                    <a:pt x="2779" y="12748"/>
                  </a:lnTo>
                  <a:cubicBezTo>
                    <a:pt x="2779" y="12748"/>
                    <a:pt x="3322" y="12812"/>
                    <a:pt x="4120" y="12812"/>
                  </a:cubicBezTo>
                  <a:cubicBezTo>
                    <a:pt x="4398" y="12812"/>
                    <a:pt x="4707" y="12804"/>
                    <a:pt x="5034" y="12783"/>
                  </a:cubicBezTo>
                  <a:lnTo>
                    <a:pt x="5035" y="12791"/>
                  </a:lnTo>
                  <a:cubicBezTo>
                    <a:pt x="5222" y="12777"/>
                    <a:pt x="5407" y="12758"/>
                    <a:pt x="5586" y="12737"/>
                  </a:cubicBezTo>
                  <a:cubicBezTo>
                    <a:pt x="5767" y="12718"/>
                    <a:pt x="5950" y="12694"/>
                    <a:pt x="6135" y="12666"/>
                  </a:cubicBezTo>
                  <a:lnTo>
                    <a:pt x="6135" y="12658"/>
                  </a:lnTo>
                  <a:cubicBezTo>
                    <a:pt x="7387" y="12453"/>
                    <a:pt x="8325" y="12118"/>
                    <a:pt x="8325" y="12118"/>
                  </a:cubicBezTo>
                  <a:lnTo>
                    <a:pt x="83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8"/>
            <p:cNvSpPr/>
            <p:nvPr/>
          </p:nvSpPr>
          <p:spPr>
            <a:xfrm>
              <a:off x="15381000" y="1791900"/>
              <a:ext cx="235975" cy="62625"/>
            </a:xfrm>
            <a:custGeom>
              <a:avLst/>
              <a:gdLst/>
              <a:ahLst/>
              <a:cxnLst/>
              <a:rect l="l" t="t" r="r" b="b"/>
              <a:pathLst>
                <a:path w="9439" h="2505" extrusionOk="0">
                  <a:moveTo>
                    <a:pt x="9274" y="1"/>
                  </a:moveTo>
                  <a:lnTo>
                    <a:pt x="0" y="1054"/>
                  </a:lnTo>
                  <a:lnTo>
                    <a:pt x="165" y="2505"/>
                  </a:lnTo>
                  <a:lnTo>
                    <a:pt x="9438" y="1451"/>
                  </a:lnTo>
                  <a:lnTo>
                    <a:pt x="9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8"/>
            <p:cNvSpPr/>
            <p:nvPr/>
          </p:nvSpPr>
          <p:spPr>
            <a:xfrm>
              <a:off x="15414100" y="1897725"/>
              <a:ext cx="189475" cy="122425"/>
            </a:xfrm>
            <a:custGeom>
              <a:avLst/>
              <a:gdLst/>
              <a:ahLst/>
              <a:cxnLst/>
              <a:rect l="l" t="t" r="r" b="b"/>
              <a:pathLst>
                <a:path w="7579" h="4897" extrusionOk="0">
                  <a:moveTo>
                    <a:pt x="7578" y="1"/>
                  </a:moveTo>
                  <a:lnTo>
                    <a:pt x="1" y="861"/>
                  </a:lnTo>
                  <a:lnTo>
                    <a:pt x="951" y="4897"/>
                  </a:lnTo>
                  <a:lnTo>
                    <a:pt x="7557" y="4146"/>
                  </a:lnTo>
                  <a:lnTo>
                    <a:pt x="7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8"/>
            <p:cNvSpPr/>
            <p:nvPr/>
          </p:nvSpPr>
          <p:spPr>
            <a:xfrm>
              <a:off x="15517050" y="1944850"/>
              <a:ext cx="196600" cy="187100"/>
            </a:xfrm>
            <a:custGeom>
              <a:avLst/>
              <a:gdLst/>
              <a:ahLst/>
              <a:cxnLst/>
              <a:rect l="l" t="t" r="r" b="b"/>
              <a:pathLst>
                <a:path w="7864" h="7484" extrusionOk="0">
                  <a:moveTo>
                    <a:pt x="1114" y="0"/>
                  </a:moveTo>
                  <a:cubicBezTo>
                    <a:pt x="1095" y="0"/>
                    <a:pt x="1075" y="2"/>
                    <a:pt x="1056" y="7"/>
                  </a:cubicBezTo>
                  <a:cubicBezTo>
                    <a:pt x="934" y="36"/>
                    <a:pt x="856" y="165"/>
                    <a:pt x="851" y="290"/>
                  </a:cubicBezTo>
                  <a:cubicBezTo>
                    <a:pt x="847" y="416"/>
                    <a:pt x="902" y="536"/>
                    <a:pt x="972" y="640"/>
                  </a:cubicBezTo>
                  <a:cubicBezTo>
                    <a:pt x="1221" y="1011"/>
                    <a:pt x="1640" y="1231"/>
                    <a:pt x="2053" y="1401"/>
                  </a:cubicBezTo>
                  <a:cubicBezTo>
                    <a:pt x="2518" y="1591"/>
                    <a:pt x="2997" y="1739"/>
                    <a:pt x="3477" y="1888"/>
                  </a:cubicBezTo>
                  <a:cubicBezTo>
                    <a:pt x="2437" y="2312"/>
                    <a:pt x="1208" y="2189"/>
                    <a:pt x="237" y="2753"/>
                  </a:cubicBezTo>
                  <a:cubicBezTo>
                    <a:pt x="124" y="2818"/>
                    <a:pt x="0" y="2940"/>
                    <a:pt x="55" y="3057"/>
                  </a:cubicBezTo>
                  <a:cubicBezTo>
                    <a:pt x="89" y="3131"/>
                    <a:pt x="176" y="3160"/>
                    <a:pt x="255" y="3177"/>
                  </a:cubicBezTo>
                  <a:cubicBezTo>
                    <a:pt x="384" y="3203"/>
                    <a:pt x="515" y="3214"/>
                    <a:pt x="647" y="3214"/>
                  </a:cubicBezTo>
                  <a:cubicBezTo>
                    <a:pt x="864" y="3214"/>
                    <a:pt x="1083" y="3186"/>
                    <a:pt x="1299" y="3156"/>
                  </a:cubicBezTo>
                  <a:cubicBezTo>
                    <a:pt x="1936" y="3068"/>
                    <a:pt x="2572" y="2966"/>
                    <a:pt x="3204" y="2848"/>
                  </a:cubicBezTo>
                  <a:lnTo>
                    <a:pt x="3204" y="2848"/>
                  </a:lnTo>
                  <a:cubicBezTo>
                    <a:pt x="2361" y="3098"/>
                    <a:pt x="1559" y="3473"/>
                    <a:pt x="828" y="3963"/>
                  </a:cubicBezTo>
                  <a:cubicBezTo>
                    <a:pt x="569" y="4135"/>
                    <a:pt x="301" y="4348"/>
                    <a:pt x="235" y="4653"/>
                  </a:cubicBezTo>
                  <a:cubicBezTo>
                    <a:pt x="220" y="4721"/>
                    <a:pt x="217" y="4795"/>
                    <a:pt x="247" y="4858"/>
                  </a:cubicBezTo>
                  <a:cubicBezTo>
                    <a:pt x="293" y="4945"/>
                    <a:pt x="383" y="4976"/>
                    <a:pt x="484" y="4976"/>
                  </a:cubicBezTo>
                  <a:cubicBezTo>
                    <a:pt x="573" y="4976"/>
                    <a:pt x="670" y="4952"/>
                    <a:pt x="752" y="4921"/>
                  </a:cubicBezTo>
                  <a:cubicBezTo>
                    <a:pt x="1602" y="4604"/>
                    <a:pt x="2408" y="4176"/>
                    <a:pt x="3148" y="3650"/>
                  </a:cubicBezTo>
                  <a:lnTo>
                    <a:pt x="3148" y="3650"/>
                  </a:lnTo>
                  <a:cubicBezTo>
                    <a:pt x="2738" y="4080"/>
                    <a:pt x="2260" y="4440"/>
                    <a:pt x="1852" y="4873"/>
                  </a:cubicBezTo>
                  <a:cubicBezTo>
                    <a:pt x="1446" y="5308"/>
                    <a:pt x="1105" y="5841"/>
                    <a:pt x="1064" y="6435"/>
                  </a:cubicBezTo>
                  <a:cubicBezTo>
                    <a:pt x="1056" y="6538"/>
                    <a:pt x="1061" y="6649"/>
                    <a:pt x="1123" y="6733"/>
                  </a:cubicBezTo>
                  <a:cubicBezTo>
                    <a:pt x="1179" y="6808"/>
                    <a:pt x="1273" y="6843"/>
                    <a:pt x="1369" y="6843"/>
                  </a:cubicBezTo>
                  <a:cubicBezTo>
                    <a:pt x="1421" y="6843"/>
                    <a:pt x="1475" y="6832"/>
                    <a:pt x="1523" y="6813"/>
                  </a:cubicBezTo>
                  <a:cubicBezTo>
                    <a:pt x="1659" y="6756"/>
                    <a:pt x="1763" y="6646"/>
                    <a:pt x="1863" y="6539"/>
                  </a:cubicBezTo>
                  <a:lnTo>
                    <a:pt x="3792" y="4456"/>
                  </a:lnTo>
                  <a:lnTo>
                    <a:pt x="3792" y="4456"/>
                  </a:lnTo>
                  <a:cubicBezTo>
                    <a:pt x="3412" y="5273"/>
                    <a:pt x="3023" y="6126"/>
                    <a:pt x="3046" y="7026"/>
                  </a:cubicBezTo>
                  <a:cubicBezTo>
                    <a:pt x="3050" y="7196"/>
                    <a:pt x="3091" y="7397"/>
                    <a:pt x="3248" y="7463"/>
                  </a:cubicBezTo>
                  <a:cubicBezTo>
                    <a:pt x="3281" y="7477"/>
                    <a:pt x="3313" y="7484"/>
                    <a:pt x="3346" y="7484"/>
                  </a:cubicBezTo>
                  <a:cubicBezTo>
                    <a:pt x="3502" y="7484"/>
                    <a:pt x="3653" y="7341"/>
                    <a:pt x="3750" y="7202"/>
                  </a:cubicBezTo>
                  <a:cubicBezTo>
                    <a:pt x="3982" y="6872"/>
                    <a:pt x="4180" y="6479"/>
                    <a:pt x="4264" y="6081"/>
                  </a:cubicBezTo>
                  <a:cubicBezTo>
                    <a:pt x="4355" y="5647"/>
                    <a:pt x="4534" y="5332"/>
                    <a:pt x="4801" y="4964"/>
                  </a:cubicBezTo>
                  <a:cubicBezTo>
                    <a:pt x="4836" y="4914"/>
                    <a:pt x="4873" y="4864"/>
                    <a:pt x="4925" y="4832"/>
                  </a:cubicBezTo>
                  <a:cubicBezTo>
                    <a:pt x="4985" y="4795"/>
                    <a:pt x="5059" y="4785"/>
                    <a:pt x="5130" y="4778"/>
                  </a:cubicBezTo>
                  <a:lnTo>
                    <a:pt x="7864" y="4467"/>
                  </a:lnTo>
                  <a:lnTo>
                    <a:pt x="6282" y="677"/>
                  </a:lnTo>
                  <a:cubicBezTo>
                    <a:pt x="5769" y="803"/>
                    <a:pt x="5243" y="863"/>
                    <a:pt x="4716" y="863"/>
                  </a:cubicBezTo>
                  <a:cubicBezTo>
                    <a:pt x="3563" y="863"/>
                    <a:pt x="2405" y="577"/>
                    <a:pt x="1362" y="77"/>
                  </a:cubicBezTo>
                  <a:cubicBezTo>
                    <a:pt x="1283" y="40"/>
                    <a:pt x="1199" y="0"/>
                    <a:pt x="1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8"/>
            <p:cNvSpPr/>
            <p:nvPr/>
          </p:nvSpPr>
          <p:spPr>
            <a:xfrm>
              <a:off x="15683100" y="1289275"/>
              <a:ext cx="101775" cy="82800"/>
            </a:xfrm>
            <a:custGeom>
              <a:avLst/>
              <a:gdLst/>
              <a:ahLst/>
              <a:cxnLst/>
              <a:rect l="l" t="t" r="r" b="b"/>
              <a:pathLst>
                <a:path w="4071" h="3312" extrusionOk="0">
                  <a:moveTo>
                    <a:pt x="1459" y="0"/>
                  </a:moveTo>
                  <a:cubicBezTo>
                    <a:pt x="1061" y="0"/>
                    <a:pt x="708" y="138"/>
                    <a:pt x="484" y="419"/>
                  </a:cubicBezTo>
                  <a:cubicBezTo>
                    <a:pt x="0" y="1027"/>
                    <a:pt x="301" y="2074"/>
                    <a:pt x="1157" y="2756"/>
                  </a:cubicBezTo>
                  <a:cubicBezTo>
                    <a:pt x="1618" y="3124"/>
                    <a:pt x="2146" y="3311"/>
                    <a:pt x="2610" y="3311"/>
                  </a:cubicBezTo>
                  <a:cubicBezTo>
                    <a:pt x="3009" y="3311"/>
                    <a:pt x="3362" y="3173"/>
                    <a:pt x="3586" y="2892"/>
                  </a:cubicBezTo>
                  <a:cubicBezTo>
                    <a:pt x="4071" y="2284"/>
                    <a:pt x="3769" y="1238"/>
                    <a:pt x="2913" y="555"/>
                  </a:cubicBezTo>
                  <a:cubicBezTo>
                    <a:pt x="2452" y="188"/>
                    <a:pt x="1924" y="0"/>
                    <a:pt x="1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8"/>
            <p:cNvSpPr/>
            <p:nvPr/>
          </p:nvSpPr>
          <p:spPr>
            <a:xfrm>
              <a:off x="15925550" y="1435050"/>
              <a:ext cx="85525" cy="174475"/>
            </a:xfrm>
            <a:custGeom>
              <a:avLst/>
              <a:gdLst/>
              <a:ahLst/>
              <a:cxnLst/>
              <a:rect l="l" t="t" r="r" b="b"/>
              <a:pathLst>
                <a:path w="3421" h="6979" extrusionOk="0">
                  <a:moveTo>
                    <a:pt x="1" y="0"/>
                  </a:moveTo>
                  <a:lnTo>
                    <a:pt x="1" y="5936"/>
                  </a:lnTo>
                  <a:cubicBezTo>
                    <a:pt x="0" y="6512"/>
                    <a:pt x="468" y="6979"/>
                    <a:pt x="1044" y="6979"/>
                  </a:cubicBezTo>
                  <a:lnTo>
                    <a:pt x="2376" y="6979"/>
                  </a:lnTo>
                  <a:cubicBezTo>
                    <a:pt x="2953" y="6979"/>
                    <a:pt x="3420" y="6512"/>
                    <a:pt x="3421" y="5936"/>
                  </a:cubicBezTo>
                  <a:lnTo>
                    <a:pt x="3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8"/>
            <p:cNvSpPr/>
            <p:nvPr/>
          </p:nvSpPr>
          <p:spPr>
            <a:xfrm>
              <a:off x="16085000" y="3363675"/>
              <a:ext cx="297625" cy="165375"/>
            </a:xfrm>
            <a:custGeom>
              <a:avLst/>
              <a:gdLst/>
              <a:ahLst/>
              <a:cxnLst/>
              <a:rect l="l" t="t" r="r" b="b"/>
              <a:pathLst>
                <a:path w="11905" h="6615" extrusionOk="0">
                  <a:moveTo>
                    <a:pt x="9992" y="1"/>
                  </a:moveTo>
                  <a:lnTo>
                    <a:pt x="7110" y="502"/>
                  </a:lnTo>
                  <a:lnTo>
                    <a:pt x="6332" y="3216"/>
                  </a:lnTo>
                  <a:cubicBezTo>
                    <a:pt x="6332" y="3216"/>
                    <a:pt x="1" y="4239"/>
                    <a:pt x="341" y="6402"/>
                  </a:cubicBezTo>
                  <a:cubicBezTo>
                    <a:pt x="616" y="6550"/>
                    <a:pt x="1083" y="6615"/>
                    <a:pt x="1679" y="6615"/>
                  </a:cubicBezTo>
                  <a:cubicBezTo>
                    <a:pt x="4432" y="6615"/>
                    <a:pt x="9934" y="5233"/>
                    <a:pt x="11904" y="4298"/>
                  </a:cubicBezTo>
                  <a:cubicBezTo>
                    <a:pt x="10805" y="1477"/>
                    <a:pt x="9992" y="1"/>
                    <a:pt x="99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8"/>
            <p:cNvSpPr/>
            <p:nvPr/>
          </p:nvSpPr>
          <p:spPr>
            <a:xfrm>
              <a:off x="15332125" y="3350300"/>
              <a:ext cx="289125" cy="146450"/>
            </a:xfrm>
            <a:custGeom>
              <a:avLst/>
              <a:gdLst/>
              <a:ahLst/>
              <a:cxnLst/>
              <a:rect l="l" t="t" r="r" b="b"/>
              <a:pathLst>
                <a:path w="11565" h="5858" extrusionOk="0">
                  <a:moveTo>
                    <a:pt x="1457" y="0"/>
                  </a:moveTo>
                  <a:cubicBezTo>
                    <a:pt x="790" y="0"/>
                    <a:pt x="251" y="181"/>
                    <a:pt x="0" y="661"/>
                  </a:cubicBezTo>
                  <a:cubicBezTo>
                    <a:pt x="747" y="2250"/>
                    <a:pt x="7939" y="5344"/>
                    <a:pt x="10543" y="5858"/>
                  </a:cubicBezTo>
                  <a:cubicBezTo>
                    <a:pt x="11339" y="2936"/>
                    <a:pt x="11564" y="1266"/>
                    <a:pt x="11564" y="1266"/>
                  </a:cubicBezTo>
                  <a:lnTo>
                    <a:pt x="8776" y="111"/>
                  </a:lnTo>
                  <a:lnTo>
                    <a:pt x="6710" y="1669"/>
                  </a:lnTo>
                  <a:cubicBezTo>
                    <a:pt x="6710" y="1669"/>
                    <a:pt x="3486" y="0"/>
                    <a:pt x="1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8"/>
            <p:cNvSpPr/>
            <p:nvPr/>
          </p:nvSpPr>
          <p:spPr>
            <a:xfrm>
              <a:off x="16092275" y="3448750"/>
              <a:ext cx="290350" cy="80300"/>
            </a:xfrm>
            <a:custGeom>
              <a:avLst/>
              <a:gdLst/>
              <a:ahLst/>
              <a:cxnLst/>
              <a:rect l="l" t="t" r="r" b="b"/>
              <a:pathLst>
                <a:path w="11614" h="3212" extrusionOk="0">
                  <a:moveTo>
                    <a:pt x="11257" y="1"/>
                  </a:moveTo>
                  <a:cubicBezTo>
                    <a:pt x="8034" y="1289"/>
                    <a:pt x="4619" y="2162"/>
                    <a:pt x="1189" y="2162"/>
                  </a:cubicBezTo>
                  <a:cubicBezTo>
                    <a:pt x="886" y="2162"/>
                    <a:pt x="582" y="2155"/>
                    <a:pt x="279" y="2141"/>
                  </a:cubicBezTo>
                  <a:cubicBezTo>
                    <a:pt x="93" y="2405"/>
                    <a:pt x="1" y="2690"/>
                    <a:pt x="50" y="2999"/>
                  </a:cubicBezTo>
                  <a:cubicBezTo>
                    <a:pt x="325" y="3147"/>
                    <a:pt x="792" y="3212"/>
                    <a:pt x="1388" y="3212"/>
                  </a:cubicBezTo>
                  <a:cubicBezTo>
                    <a:pt x="4141" y="3212"/>
                    <a:pt x="9643" y="1830"/>
                    <a:pt x="11613" y="895"/>
                  </a:cubicBezTo>
                  <a:cubicBezTo>
                    <a:pt x="11490" y="579"/>
                    <a:pt x="11371" y="283"/>
                    <a:pt x="11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8"/>
            <p:cNvSpPr/>
            <p:nvPr/>
          </p:nvSpPr>
          <p:spPr>
            <a:xfrm>
              <a:off x="16245075" y="3390875"/>
              <a:ext cx="49350" cy="23500"/>
            </a:xfrm>
            <a:custGeom>
              <a:avLst/>
              <a:gdLst/>
              <a:ahLst/>
              <a:cxnLst/>
              <a:rect l="l" t="t" r="r" b="b"/>
              <a:pathLst>
                <a:path w="1974" h="940" extrusionOk="0">
                  <a:moveTo>
                    <a:pt x="930" y="0"/>
                  </a:moveTo>
                  <a:cubicBezTo>
                    <a:pt x="786" y="0"/>
                    <a:pt x="652" y="16"/>
                    <a:pt x="549" y="43"/>
                  </a:cubicBezTo>
                  <a:cubicBezTo>
                    <a:pt x="144" y="148"/>
                    <a:pt x="0" y="503"/>
                    <a:pt x="67" y="898"/>
                  </a:cubicBezTo>
                  <a:cubicBezTo>
                    <a:pt x="285" y="853"/>
                    <a:pt x="538" y="832"/>
                    <a:pt x="795" y="832"/>
                  </a:cubicBezTo>
                  <a:cubicBezTo>
                    <a:pt x="1115" y="832"/>
                    <a:pt x="1441" y="865"/>
                    <a:pt x="1711" y="926"/>
                  </a:cubicBezTo>
                  <a:lnTo>
                    <a:pt x="1725" y="929"/>
                  </a:lnTo>
                  <a:cubicBezTo>
                    <a:pt x="1750" y="935"/>
                    <a:pt x="1777" y="939"/>
                    <a:pt x="1802" y="939"/>
                  </a:cubicBezTo>
                  <a:cubicBezTo>
                    <a:pt x="1836" y="939"/>
                    <a:pt x="1868" y="931"/>
                    <a:pt x="1891" y="907"/>
                  </a:cubicBezTo>
                  <a:cubicBezTo>
                    <a:pt x="1904" y="891"/>
                    <a:pt x="1914" y="873"/>
                    <a:pt x="1920" y="854"/>
                  </a:cubicBezTo>
                  <a:cubicBezTo>
                    <a:pt x="1973" y="711"/>
                    <a:pt x="1966" y="551"/>
                    <a:pt x="1902" y="412"/>
                  </a:cubicBezTo>
                  <a:cubicBezTo>
                    <a:pt x="1761" y="110"/>
                    <a:pt x="1310" y="0"/>
                    <a:pt x="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8"/>
            <p:cNvSpPr/>
            <p:nvPr/>
          </p:nvSpPr>
          <p:spPr>
            <a:xfrm>
              <a:off x="16240925" y="3416450"/>
              <a:ext cx="49325" cy="23500"/>
            </a:xfrm>
            <a:custGeom>
              <a:avLst/>
              <a:gdLst/>
              <a:ahLst/>
              <a:cxnLst/>
              <a:rect l="l" t="t" r="r" b="b"/>
              <a:pathLst>
                <a:path w="1973" h="940" extrusionOk="0">
                  <a:moveTo>
                    <a:pt x="930" y="1"/>
                  </a:moveTo>
                  <a:cubicBezTo>
                    <a:pt x="786" y="1"/>
                    <a:pt x="652" y="16"/>
                    <a:pt x="548" y="43"/>
                  </a:cubicBezTo>
                  <a:cubicBezTo>
                    <a:pt x="144" y="148"/>
                    <a:pt x="1" y="503"/>
                    <a:pt x="68" y="898"/>
                  </a:cubicBezTo>
                  <a:cubicBezTo>
                    <a:pt x="285" y="853"/>
                    <a:pt x="538" y="832"/>
                    <a:pt x="795" y="832"/>
                  </a:cubicBezTo>
                  <a:cubicBezTo>
                    <a:pt x="1115" y="832"/>
                    <a:pt x="1441" y="865"/>
                    <a:pt x="1712" y="926"/>
                  </a:cubicBezTo>
                  <a:lnTo>
                    <a:pt x="1724" y="930"/>
                  </a:lnTo>
                  <a:cubicBezTo>
                    <a:pt x="1750" y="935"/>
                    <a:pt x="1777" y="940"/>
                    <a:pt x="1803" y="940"/>
                  </a:cubicBezTo>
                  <a:cubicBezTo>
                    <a:pt x="1837" y="940"/>
                    <a:pt x="1869" y="932"/>
                    <a:pt x="1891" y="907"/>
                  </a:cubicBezTo>
                  <a:cubicBezTo>
                    <a:pt x="1904" y="891"/>
                    <a:pt x="1914" y="873"/>
                    <a:pt x="1920" y="854"/>
                  </a:cubicBezTo>
                  <a:cubicBezTo>
                    <a:pt x="1973" y="711"/>
                    <a:pt x="1966" y="551"/>
                    <a:pt x="1902" y="412"/>
                  </a:cubicBezTo>
                  <a:cubicBezTo>
                    <a:pt x="1761" y="111"/>
                    <a:pt x="1311" y="1"/>
                    <a:pt x="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8"/>
            <p:cNvSpPr/>
            <p:nvPr/>
          </p:nvSpPr>
          <p:spPr>
            <a:xfrm>
              <a:off x="15761425" y="2175825"/>
              <a:ext cx="579150" cy="1201225"/>
            </a:xfrm>
            <a:custGeom>
              <a:avLst/>
              <a:gdLst/>
              <a:ahLst/>
              <a:cxnLst/>
              <a:rect l="l" t="t" r="r" b="b"/>
              <a:pathLst>
                <a:path w="23166" h="48049" extrusionOk="0">
                  <a:moveTo>
                    <a:pt x="6373" y="0"/>
                  </a:moveTo>
                  <a:cubicBezTo>
                    <a:pt x="3738" y="0"/>
                    <a:pt x="0" y="5348"/>
                    <a:pt x="0" y="5348"/>
                  </a:cubicBezTo>
                  <a:cubicBezTo>
                    <a:pt x="0" y="5348"/>
                    <a:pt x="1526" y="19129"/>
                    <a:pt x="19963" y="48049"/>
                  </a:cubicBezTo>
                  <a:lnTo>
                    <a:pt x="23165" y="47605"/>
                  </a:lnTo>
                  <a:cubicBezTo>
                    <a:pt x="23165" y="47605"/>
                    <a:pt x="9985" y="12520"/>
                    <a:pt x="8744" y="3565"/>
                  </a:cubicBezTo>
                  <a:cubicBezTo>
                    <a:pt x="8379" y="930"/>
                    <a:pt x="7472" y="0"/>
                    <a:pt x="6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8"/>
            <p:cNvSpPr/>
            <p:nvPr/>
          </p:nvSpPr>
          <p:spPr>
            <a:xfrm>
              <a:off x="15332125" y="3353025"/>
              <a:ext cx="269725" cy="143725"/>
            </a:xfrm>
            <a:custGeom>
              <a:avLst/>
              <a:gdLst/>
              <a:ahLst/>
              <a:cxnLst/>
              <a:rect l="l" t="t" r="r" b="b"/>
              <a:pathLst>
                <a:path w="10789" h="5749" extrusionOk="0">
                  <a:moveTo>
                    <a:pt x="694" y="0"/>
                  </a:moveTo>
                  <a:cubicBezTo>
                    <a:pt x="389" y="100"/>
                    <a:pt x="146" y="275"/>
                    <a:pt x="0" y="553"/>
                  </a:cubicBezTo>
                  <a:cubicBezTo>
                    <a:pt x="747" y="2141"/>
                    <a:pt x="7939" y="5235"/>
                    <a:pt x="10543" y="5749"/>
                  </a:cubicBezTo>
                  <a:cubicBezTo>
                    <a:pt x="10632" y="5422"/>
                    <a:pt x="10713" y="5113"/>
                    <a:pt x="10788" y="4818"/>
                  </a:cubicBezTo>
                  <a:cubicBezTo>
                    <a:pt x="7136" y="3855"/>
                    <a:pt x="3593" y="2363"/>
                    <a:pt x="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8"/>
            <p:cNvSpPr/>
            <p:nvPr/>
          </p:nvSpPr>
          <p:spPr>
            <a:xfrm>
              <a:off x="15587950" y="3395825"/>
              <a:ext cx="31025" cy="60600"/>
            </a:xfrm>
            <a:custGeom>
              <a:avLst/>
              <a:gdLst/>
              <a:ahLst/>
              <a:cxnLst/>
              <a:rect l="l" t="t" r="r" b="b"/>
              <a:pathLst>
                <a:path w="1241" h="2424" extrusionOk="0">
                  <a:moveTo>
                    <a:pt x="1241" y="0"/>
                  </a:moveTo>
                  <a:lnTo>
                    <a:pt x="1241" y="0"/>
                  </a:lnTo>
                  <a:cubicBezTo>
                    <a:pt x="992" y="70"/>
                    <a:pt x="759" y="187"/>
                    <a:pt x="566" y="359"/>
                  </a:cubicBezTo>
                  <a:cubicBezTo>
                    <a:pt x="194" y="689"/>
                    <a:pt x="0" y="1237"/>
                    <a:pt x="160" y="1707"/>
                  </a:cubicBezTo>
                  <a:cubicBezTo>
                    <a:pt x="261" y="2002"/>
                    <a:pt x="477" y="2228"/>
                    <a:pt x="725" y="2423"/>
                  </a:cubicBezTo>
                  <a:cubicBezTo>
                    <a:pt x="992" y="1317"/>
                    <a:pt x="1153" y="497"/>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8"/>
            <p:cNvSpPr/>
            <p:nvPr/>
          </p:nvSpPr>
          <p:spPr>
            <a:xfrm>
              <a:off x="15520975" y="3358025"/>
              <a:ext cx="46375" cy="38750"/>
            </a:xfrm>
            <a:custGeom>
              <a:avLst/>
              <a:gdLst/>
              <a:ahLst/>
              <a:cxnLst/>
              <a:rect l="l" t="t" r="r" b="b"/>
              <a:pathLst>
                <a:path w="1855" h="1550" extrusionOk="0">
                  <a:moveTo>
                    <a:pt x="633" y="1"/>
                  </a:moveTo>
                  <a:cubicBezTo>
                    <a:pt x="362" y="1"/>
                    <a:pt x="139" y="181"/>
                    <a:pt x="0" y="454"/>
                  </a:cubicBezTo>
                  <a:cubicBezTo>
                    <a:pt x="452" y="666"/>
                    <a:pt x="978" y="1078"/>
                    <a:pt x="1304" y="1457"/>
                  </a:cubicBezTo>
                  <a:lnTo>
                    <a:pt x="1313" y="1467"/>
                  </a:lnTo>
                  <a:cubicBezTo>
                    <a:pt x="1349" y="1508"/>
                    <a:pt x="1393" y="1550"/>
                    <a:pt x="1444" y="1550"/>
                  </a:cubicBezTo>
                  <a:cubicBezTo>
                    <a:pt x="1449" y="1550"/>
                    <a:pt x="1455" y="1549"/>
                    <a:pt x="1461" y="1548"/>
                  </a:cubicBezTo>
                  <a:cubicBezTo>
                    <a:pt x="1480" y="1544"/>
                    <a:pt x="1498" y="1536"/>
                    <a:pt x="1515" y="1524"/>
                  </a:cubicBezTo>
                  <a:cubicBezTo>
                    <a:pt x="1643" y="1439"/>
                    <a:pt x="1732" y="1307"/>
                    <a:pt x="1763" y="1157"/>
                  </a:cubicBezTo>
                  <a:cubicBezTo>
                    <a:pt x="1854" y="708"/>
                    <a:pt x="1258" y="200"/>
                    <a:pt x="896" y="55"/>
                  </a:cubicBezTo>
                  <a:cubicBezTo>
                    <a:pt x="804" y="18"/>
                    <a:pt x="716" y="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8"/>
            <p:cNvSpPr/>
            <p:nvPr/>
          </p:nvSpPr>
          <p:spPr>
            <a:xfrm>
              <a:off x="15502400" y="3376100"/>
              <a:ext cx="46375" cy="38775"/>
            </a:xfrm>
            <a:custGeom>
              <a:avLst/>
              <a:gdLst/>
              <a:ahLst/>
              <a:cxnLst/>
              <a:rect l="l" t="t" r="r" b="b"/>
              <a:pathLst>
                <a:path w="1855" h="1551" extrusionOk="0">
                  <a:moveTo>
                    <a:pt x="634" y="1"/>
                  </a:moveTo>
                  <a:cubicBezTo>
                    <a:pt x="363" y="1"/>
                    <a:pt x="139" y="181"/>
                    <a:pt x="0" y="455"/>
                  </a:cubicBezTo>
                  <a:cubicBezTo>
                    <a:pt x="453" y="666"/>
                    <a:pt x="979" y="1078"/>
                    <a:pt x="1305" y="1457"/>
                  </a:cubicBezTo>
                  <a:lnTo>
                    <a:pt x="1313" y="1467"/>
                  </a:lnTo>
                  <a:cubicBezTo>
                    <a:pt x="1350" y="1509"/>
                    <a:pt x="1393" y="1551"/>
                    <a:pt x="1444" y="1551"/>
                  </a:cubicBezTo>
                  <a:cubicBezTo>
                    <a:pt x="1449" y="1551"/>
                    <a:pt x="1455" y="1550"/>
                    <a:pt x="1461" y="1549"/>
                  </a:cubicBezTo>
                  <a:cubicBezTo>
                    <a:pt x="1480" y="1544"/>
                    <a:pt x="1499" y="1535"/>
                    <a:pt x="1515" y="1524"/>
                  </a:cubicBezTo>
                  <a:cubicBezTo>
                    <a:pt x="1643" y="1440"/>
                    <a:pt x="1732" y="1307"/>
                    <a:pt x="1764" y="1157"/>
                  </a:cubicBezTo>
                  <a:cubicBezTo>
                    <a:pt x="1854" y="707"/>
                    <a:pt x="1258" y="201"/>
                    <a:pt x="896" y="55"/>
                  </a:cubicBezTo>
                  <a:cubicBezTo>
                    <a:pt x="805" y="18"/>
                    <a:pt x="717" y="1"/>
                    <a:pt x="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8"/>
            <p:cNvSpPr/>
            <p:nvPr/>
          </p:nvSpPr>
          <p:spPr>
            <a:xfrm>
              <a:off x="15551475" y="2229100"/>
              <a:ext cx="696425" cy="1152875"/>
            </a:xfrm>
            <a:custGeom>
              <a:avLst/>
              <a:gdLst/>
              <a:ahLst/>
              <a:cxnLst/>
              <a:rect l="l" t="t" r="r" b="b"/>
              <a:pathLst>
                <a:path w="27857" h="46115" extrusionOk="0">
                  <a:moveTo>
                    <a:pt x="22310" y="1"/>
                  </a:moveTo>
                  <a:cubicBezTo>
                    <a:pt x="19827" y="1"/>
                    <a:pt x="17142" y="1434"/>
                    <a:pt x="17142" y="1434"/>
                  </a:cubicBezTo>
                  <a:cubicBezTo>
                    <a:pt x="17142" y="1434"/>
                    <a:pt x="2363" y="26581"/>
                    <a:pt x="1" y="44959"/>
                  </a:cubicBezTo>
                  <a:cubicBezTo>
                    <a:pt x="2039" y="45918"/>
                    <a:pt x="2790" y="46114"/>
                    <a:pt x="2790" y="46114"/>
                  </a:cubicBezTo>
                  <a:cubicBezTo>
                    <a:pt x="2790" y="46114"/>
                    <a:pt x="9822" y="31052"/>
                    <a:pt x="15788" y="22632"/>
                  </a:cubicBezTo>
                  <a:cubicBezTo>
                    <a:pt x="21754" y="14211"/>
                    <a:pt x="27857" y="6703"/>
                    <a:pt x="25962" y="2220"/>
                  </a:cubicBezTo>
                  <a:cubicBezTo>
                    <a:pt x="25247" y="527"/>
                    <a:pt x="23815" y="1"/>
                    <a:pt x="22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8"/>
            <p:cNvSpPr/>
            <p:nvPr/>
          </p:nvSpPr>
          <p:spPr>
            <a:xfrm>
              <a:off x="15721300" y="1518975"/>
              <a:ext cx="577825" cy="891800"/>
            </a:xfrm>
            <a:custGeom>
              <a:avLst/>
              <a:gdLst/>
              <a:ahLst/>
              <a:cxnLst/>
              <a:rect l="l" t="t" r="r" b="b"/>
              <a:pathLst>
                <a:path w="23113" h="35672" extrusionOk="0">
                  <a:moveTo>
                    <a:pt x="11038" y="0"/>
                  </a:moveTo>
                  <a:lnTo>
                    <a:pt x="8980" y="502"/>
                  </a:lnTo>
                  <a:cubicBezTo>
                    <a:pt x="8980" y="502"/>
                    <a:pt x="4456" y="1098"/>
                    <a:pt x="3740" y="8982"/>
                  </a:cubicBezTo>
                  <a:cubicBezTo>
                    <a:pt x="3023" y="16867"/>
                    <a:pt x="1" y="34469"/>
                    <a:pt x="1" y="34469"/>
                  </a:cubicBezTo>
                  <a:cubicBezTo>
                    <a:pt x="1" y="34469"/>
                    <a:pt x="6339" y="35672"/>
                    <a:pt x="12778" y="35672"/>
                  </a:cubicBezTo>
                  <a:cubicBezTo>
                    <a:pt x="16632" y="35672"/>
                    <a:pt x="20523" y="35241"/>
                    <a:pt x="23112" y="33863"/>
                  </a:cubicBezTo>
                  <a:cubicBezTo>
                    <a:pt x="20378" y="26224"/>
                    <a:pt x="19528" y="15248"/>
                    <a:pt x="18664" y="11927"/>
                  </a:cubicBezTo>
                  <a:cubicBezTo>
                    <a:pt x="17800" y="8607"/>
                    <a:pt x="16071" y="894"/>
                    <a:pt x="11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8"/>
            <p:cNvSpPr/>
            <p:nvPr/>
          </p:nvSpPr>
          <p:spPr>
            <a:xfrm>
              <a:off x="15776775" y="1678125"/>
              <a:ext cx="650100" cy="597775"/>
            </a:xfrm>
            <a:custGeom>
              <a:avLst/>
              <a:gdLst/>
              <a:ahLst/>
              <a:cxnLst/>
              <a:rect l="l" t="t" r="r" b="b"/>
              <a:pathLst>
                <a:path w="26004" h="23911" extrusionOk="0">
                  <a:moveTo>
                    <a:pt x="23141" y="1"/>
                  </a:moveTo>
                  <a:lnTo>
                    <a:pt x="1" y="3200"/>
                  </a:lnTo>
                  <a:lnTo>
                    <a:pt x="2863" y="23910"/>
                  </a:lnTo>
                  <a:lnTo>
                    <a:pt x="26004" y="20712"/>
                  </a:lnTo>
                  <a:lnTo>
                    <a:pt x="231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8"/>
            <p:cNvSpPr/>
            <p:nvPr/>
          </p:nvSpPr>
          <p:spPr>
            <a:xfrm>
              <a:off x="15886150" y="1762425"/>
              <a:ext cx="446450" cy="336425"/>
            </a:xfrm>
            <a:custGeom>
              <a:avLst/>
              <a:gdLst/>
              <a:ahLst/>
              <a:cxnLst/>
              <a:rect l="l" t="t" r="r" b="b"/>
              <a:pathLst>
                <a:path w="17858" h="13457" extrusionOk="0">
                  <a:moveTo>
                    <a:pt x="6947" y="0"/>
                  </a:moveTo>
                  <a:cubicBezTo>
                    <a:pt x="6710" y="0"/>
                    <a:pt x="6477" y="35"/>
                    <a:pt x="6257" y="125"/>
                  </a:cubicBezTo>
                  <a:cubicBezTo>
                    <a:pt x="5614" y="386"/>
                    <a:pt x="5237" y="1045"/>
                    <a:pt x="4923" y="1665"/>
                  </a:cubicBezTo>
                  <a:cubicBezTo>
                    <a:pt x="3776" y="3927"/>
                    <a:pt x="2838" y="6292"/>
                    <a:pt x="2044" y="8700"/>
                  </a:cubicBezTo>
                  <a:cubicBezTo>
                    <a:pt x="1637" y="9933"/>
                    <a:pt x="0" y="13457"/>
                    <a:pt x="2237" y="13457"/>
                  </a:cubicBezTo>
                  <a:cubicBezTo>
                    <a:pt x="2375" y="13457"/>
                    <a:pt x="2528" y="13443"/>
                    <a:pt x="2696" y="13415"/>
                  </a:cubicBezTo>
                  <a:cubicBezTo>
                    <a:pt x="3950" y="13206"/>
                    <a:pt x="5270" y="12796"/>
                    <a:pt x="6457" y="12367"/>
                  </a:cubicBezTo>
                  <a:cubicBezTo>
                    <a:pt x="6610" y="12312"/>
                    <a:pt x="6766" y="12257"/>
                    <a:pt x="6929" y="12208"/>
                  </a:cubicBezTo>
                  <a:cubicBezTo>
                    <a:pt x="8611" y="11689"/>
                    <a:pt x="10211" y="10886"/>
                    <a:pt x="11866" y="10296"/>
                  </a:cubicBezTo>
                  <a:cubicBezTo>
                    <a:pt x="13011" y="9887"/>
                    <a:pt x="14145" y="9424"/>
                    <a:pt x="15190" y="8798"/>
                  </a:cubicBezTo>
                  <a:cubicBezTo>
                    <a:pt x="15996" y="8315"/>
                    <a:pt x="17326" y="7553"/>
                    <a:pt x="17517" y="6536"/>
                  </a:cubicBezTo>
                  <a:cubicBezTo>
                    <a:pt x="17858" y="4720"/>
                    <a:pt x="15343" y="3304"/>
                    <a:pt x="14105" y="2588"/>
                  </a:cubicBezTo>
                  <a:cubicBezTo>
                    <a:pt x="12204" y="1490"/>
                    <a:pt x="10132" y="679"/>
                    <a:pt x="8001" y="160"/>
                  </a:cubicBezTo>
                  <a:cubicBezTo>
                    <a:pt x="7658" y="76"/>
                    <a:pt x="7298" y="0"/>
                    <a:pt x="69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8"/>
            <p:cNvSpPr/>
            <p:nvPr/>
          </p:nvSpPr>
          <p:spPr>
            <a:xfrm>
              <a:off x="15743050" y="1757900"/>
              <a:ext cx="684000" cy="562200"/>
            </a:xfrm>
            <a:custGeom>
              <a:avLst/>
              <a:gdLst/>
              <a:ahLst/>
              <a:cxnLst/>
              <a:rect l="l" t="t" r="r" b="b"/>
              <a:pathLst>
                <a:path w="27360" h="22488" extrusionOk="0">
                  <a:moveTo>
                    <a:pt x="1355" y="0"/>
                  </a:moveTo>
                  <a:lnTo>
                    <a:pt x="1" y="1677"/>
                  </a:lnTo>
                  <a:lnTo>
                    <a:pt x="2712" y="22488"/>
                  </a:lnTo>
                  <a:lnTo>
                    <a:pt x="25993" y="19268"/>
                  </a:lnTo>
                  <a:lnTo>
                    <a:pt x="27359" y="17512"/>
                  </a:lnTo>
                  <a:lnTo>
                    <a:pt x="4219" y="20711"/>
                  </a:lnTo>
                  <a:lnTo>
                    <a:pt x="1355" y="0"/>
                  </a:lnTo>
                  <a:close/>
                </a:path>
              </a:pathLst>
            </a:custGeom>
            <a:solidFill>
              <a:srgbClr val="98B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8"/>
            <p:cNvSpPr/>
            <p:nvPr/>
          </p:nvSpPr>
          <p:spPr>
            <a:xfrm>
              <a:off x="15925625" y="1822300"/>
              <a:ext cx="352825" cy="306950"/>
            </a:xfrm>
            <a:custGeom>
              <a:avLst/>
              <a:gdLst/>
              <a:ahLst/>
              <a:cxnLst/>
              <a:rect l="l" t="t" r="r" b="b"/>
              <a:pathLst>
                <a:path w="14113" h="12278" extrusionOk="0">
                  <a:moveTo>
                    <a:pt x="5485" y="1"/>
                  </a:moveTo>
                  <a:cubicBezTo>
                    <a:pt x="5067" y="1"/>
                    <a:pt x="4648" y="25"/>
                    <a:pt x="4239" y="52"/>
                  </a:cubicBezTo>
                  <a:cubicBezTo>
                    <a:pt x="4219" y="54"/>
                    <a:pt x="4196" y="54"/>
                    <a:pt x="4173" y="54"/>
                  </a:cubicBezTo>
                  <a:cubicBezTo>
                    <a:pt x="4030" y="54"/>
                    <a:pt x="3846" y="31"/>
                    <a:pt x="3682" y="31"/>
                  </a:cubicBezTo>
                  <a:cubicBezTo>
                    <a:pt x="3579" y="31"/>
                    <a:pt x="3483" y="40"/>
                    <a:pt x="3410" y="70"/>
                  </a:cubicBezTo>
                  <a:cubicBezTo>
                    <a:pt x="3121" y="192"/>
                    <a:pt x="3132" y="605"/>
                    <a:pt x="3039" y="853"/>
                  </a:cubicBezTo>
                  <a:cubicBezTo>
                    <a:pt x="2911" y="1192"/>
                    <a:pt x="2690" y="1490"/>
                    <a:pt x="2586" y="1841"/>
                  </a:cubicBezTo>
                  <a:cubicBezTo>
                    <a:pt x="2509" y="2103"/>
                    <a:pt x="2504" y="2382"/>
                    <a:pt x="2432" y="2646"/>
                  </a:cubicBezTo>
                  <a:cubicBezTo>
                    <a:pt x="2189" y="3537"/>
                    <a:pt x="1244" y="4093"/>
                    <a:pt x="977" y="4976"/>
                  </a:cubicBezTo>
                  <a:cubicBezTo>
                    <a:pt x="839" y="5430"/>
                    <a:pt x="895" y="5930"/>
                    <a:pt x="727" y="6374"/>
                  </a:cubicBezTo>
                  <a:cubicBezTo>
                    <a:pt x="613" y="6676"/>
                    <a:pt x="401" y="6931"/>
                    <a:pt x="248" y="7215"/>
                  </a:cubicBezTo>
                  <a:cubicBezTo>
                    <a:pt x="94" y="7500"/>
                    <a:pt x="0" y="7851"/>
                    <a:pt x="138" y="8143"/>
                  </a:cubicBezTo>
                  <a:cubicBezTo>
                    <a:pt x="203" y="8279"/>
                    <a:pt x="313" y="8392"/>
                    <a:pt x="355" y="8537"/>
                  </a:cubicBezTo>
                  <a:cubicBezTo>
                    <a:pt x="439" y="8829"/>
                    <a:pt x="216" y="9113"/>
                    <a:pt x="152" y="9410"/>
                  </a:cubicBezTo>
                  <a:cubicBezTo>
                    <a:pt x="60" y="9840"/>
                    <a:pt x="358" y="10317"/>
                    <a:pt x="785" y="10421"/>
                  </a:cubicBezTo>
                  <a:cubicBezTo>
                    <a:pt x="1076" y="10492"/>
                    <a:pt x="1403" y="10408"/>
                    <a:pt x="1674" y="10540"/>
                  </a:cubicBezTo>
                  <a:cubicBezTo>
                    <a:pt x="2019" y="10708"/>
                    <a:pt x="2120" y="11137"/>
                    <a:pt x="2243" y="11501"/>
                  </a:cubicBezTo>
                  <a:cubicBezTo>
                    <a:pt x="2356" y="11839"/>
                    <a:pt x="2610" y="12208"/>
                    <a:pt x="2948" y="12208"/>
                  </a:cubicBezTo>
                  <a:cubicBezTo>
                    <a:pt x="2974" y="12208"/>
                    <a:pt x="3002" y="12206"/>
                    <a:pt x="3029" y="12201"/>
                  </a:cubicBezTo>
                  <a:cubicBezTo>
                    <a:pt x="3259" y="12160"/>
                    <a:pt x="3424" y="11949"/>
                    <a:pt x="3501" y="11728"/>
                  </a:cubicBezTo>
                  <a:cubicBezTo>
                    <a:pt x="3577" y="11509"/>
                    <a:pt x="3586" y="11271"/>
                    <a:pt x="3633" y="11043"/>
                  </a:cubicBezTo>
                  <a:cubicBezTo>
                    <a:pt x="3659" y="10921"/>
                    <a:pt x="3701" y="10792"/>
                    <a:pt x="3802" y="10718"/>
                  </a:cubicBezTo>
                  <a:cubicBezTo>
                    <a:pt x="3858" y="10676"/>
                    <a:pt x="3922" y="10658"/>
                    <a:pt x="3987" y="10658"/>
                  </a:cubicBezTo>
                  <a:cubicBezTo>
                    <a:pt x="4150" y="10658"/>
                    <a:pt x="4328" y="10768"/>
                    <a:pt x="4451" y="10893"/>
                  </a:cubicBezTo>
                  <a:cubicBezTo>
                    <a:pt x="4789" y="11236"/>
                    <a:pt x="5007" y="11690"/>
                    <a:pt x="5374" y="12001"/>
                  </a:cubicBezTo>
                  <a:cubicBezTo>
                    <a:pt x="5574" y="12171"/>
                    <a:pt x="5852" y="12278"/>
                    <a:pt x="6111" y="12278"/>
                  </a:cubicBezTo>
                  <a:cubicBezTo>
                    <a:pt x="6328" y="12278"/>
                    <a:pt x="6531" y="12202"/>
                    <a:pt x="6661" y="12024"/>
                  </a:cubicBezTo>
                  <a:cubicBezTo>
                    <a:pt x="6879" y="11727"/>
                    <a:pt x="6782" y="11315"/>
                    <a:pt x="6707" y="10955"/>
                  </a:cubicBezTo>
                  <a:cubicBezTo>
                    <a:pt x="6632" y="10594"/>
                    <a:pt x="6621" y="10145"/>
                    <a:pt x="6927" y="9938"/>
                  </a:cubicBezTo>
                  <a:cubicBezTo>
                    <a:pt x="7090" y="10069"/>
                    <a:pt x="7186" y="10266"/>
                    <a:pt x="7327" y="10421"/>
                  </a:cubicBezTo>
                  <a:cubicBezTo>
                    <a:pt x="7432" y="10537"/>
                    <a:pt x="7587" y="10631"/>
                    <a:pt x="7736" y="10631"/>
                  </a:cubicBezTo>
                  <a:cubicBezTo>
                    <a:pt x="7787" y="10631"/>
                    <a:pt x="7837" y="10620"/>
                    <a:pt x="7884" y="10596"/>
                  </a:cubicBezTo>
                  <a:cubicBezTo>
                    <a:pt x="8260" y="10400"/>
                    <a:pt x="7953" y="9703"/>
                    <a:pt x="8293" y="9450"/>
                  </a:cubicBezTo>
                  <a:cubicBezTo>
                    <a:pt x="8357" y="9402"/>
                    <a:pt x="8427" y="9381"/>
                    <a:pt x="8499" y="9381"/>
                  </a:cubicBezTo>
                  <a:cubicBezTo>
                    <a:pt x="8716" y="9381"/>
                    <a:pt x="8951" y="9565"/>
                    <a:pt x="9101" y="9752"/>
                  </a:cubicBezTo>
                  <a:cubicBezTo>
                    <a:pt x="9419" y="10149"/>
                    <a:pt x="9679" y="10602"/>
                    <a:pt x="10078" y="10917"/>
                  </a:cubicBezTo>
                  <a:cubicBezTo>
                    <a:pt x="10323" y="11112"/>
                    <a:pt x="10645" y="11240"/>
                    <a:pt x="10951" y="11240"/>
                  </a:cubicBezTo>
                  <a:cubicBezTo>
                    <a:pt x="11143" y="11240"/>
                    <a:pt x="11330" y="11189"/>
                    <a:pt x="11488" y="11072"/>
                  </a:cubicBezTo>
                  <a:cubicBezTo>
                    <a:pt x="11905" y="10763"/>
                    <a:pt x="11937" y="10135"/>
                    <a:pt x="11767" y="9645"/>
                  </a:cubicBezTo>
                  <a:cubicBezTo>
                    <a:pt x="11597" y="9153"/>
                    <a:pt x="11275" y="8728"/>
                    <a:pt x="11098" y="8240"/>
                  </a:cubicBezTo>
                  <a:cubicBezTo>
                    <a:pt x="11074" y="8171"/>
                    <a:pt x="11051" y="8097"/>
                    <a:pt x="11068" y="8027"/>
                  </a:cubicBezTo>
                  <a:cubicBezTo>
                    <a:pt x="11097" y="7900"/>
                    <a:pt x="11223" y="7848"/>
                    <a:pt x="11359" y="7848"/>
                  </a:cubicBezTo>
                  <a:cubicBezTo>
                    <a:pt x="11439" y="7848"/>
                    <a:pt x="11522" y="7866"/>
                    <a:pt x="11592" y="7897"/>
                  </a:cubicBezTo>
                  <a:cubicBezTo>
                    <a:pt x="11747" y="7966"/>
                    <a:pt x="11907" y="8070"/>
                    <a:pt x="12070" y="8070"/>
                  </a:cubicBezTo>
                  <a:cubicBezTo>
                    <a:pt x="12104" y="8070"/>
                    <a:pt x="12139" y="8066"/>
                    <a:pt x="12173" y="8055"/>
                  </a:cubicBezTo>
                  <a:cubicBezTo>
                    <a:pt x="12462" y="7964"/>
                    <a:pt x="12470" y="7557"/>
                    <a:pt x="12654" y="7316"/>
                  </a:cubicBezTo>
                  <a:cubicBezTo>
                    <a:pt x="12826" y="7091"/>
                    <a:pt x="13138" y="7033"/>
                    <a:pt x="13360" y="6858"/>
                  </a:cubicBezTo>
                  <a:cubicBezTo>
                    <a:pt x="13703" y="6587"/>
                    <a:pt x="13755" y="6021"/>
                    <a:pt x="13468" y="5693"/>
                  </a:cubicBezTo>
                  <a:cubicBezTo>
                    <a:pt x="13900" y="5622"/>
                    <a:pt x="14112" y="5068"/>
                    <a:pt x="13969" y="4653"/>
                  </a:cubicBezTo>
                  <a:cubicBezTo>
                    <a:pt x="13826" y="4239"/>
                    <a:pt x="13443" y="3957"/>
                    <a:pt x="13056" y="3750"/>
                  </a:cubicBezTo>
                  <a:cubicBezTo>
                    <a:pt x="12014" y="3192"/>
                    <a:pt x="10783" y="2978"/>
                    <a:pt x="9862" y="2236"/>
                  </a:cubicBezTo>
                  <a:cubicBezTo>
                    <a:pt x="9302" y="1785"/>
                    <a:pt x="8892" y="1164"/>
                    <a:pt x="8315" y="738"/>
                  </a:cubicBezTo>
                  <a:cubicBezTo>
                    <a:pt x="7512" y="144"/>
                    <a:pt x="6504" y="1"/>
                    <a:pt x="54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8"/>
            <p:cNvSpPr/>
            <p:nvPr/>
          </p:nvSpPr>
          <p:spPr>
            <a:xfrm>
              <a:off x="16000250" y="1762425"/>
              <a:ext cx="332350" cy="209100"/>
            </a:xfrm>
            <a:custGeom>
              <a:avLst/>
              <a:gdLst/>
              <a:ahLst/>
              <a:cxnLst/>
              <a:rect l="l" t="t" r="r" b="b"/>
              <a:pathLst>
                <a:path w="13294" h="8364" extrusionOk="0">
                  <a:moveTo>
                    <a:pt x="2383" y="0"/>
                  </a:moveTo>
                  <a:cubicBezTo>
                    <a:pt x="2146" y="0"/>
                    <a:pt x="1913" y="35"/>
                    <a:pt x="1693" y="125"/>
                  </a:cubicBezTo>
                  <a:cubicBezTo>
                    <a:pt x="1050" y="386"/>
                    <a:pt x="673" y="1045"/>
                    <a:pt x="359" y="1665"/>
                  </a:cubicBezTo>
                  <a:cubicBezTo>
                    <a:pt x="237" y="1905"/>
                    <a:pt x="119" y="2148"/>
                    <a:pt x="1" y="2390"/>
                  </a:cubicBezTo>
                  <a:cubicBezTo>
                    <a:pt x="178" y="2632"/>
                    <a:pt x="482" y="2778"/>
                    <a:pt x="785" y="2812"/>
                  </a:cubicBezTo>
                  <a:cubicBezTo>
                    <a:pt x="846" y="2819"/>
                    <a:pt x="906" y="2822"/>
                    <a:pt x="967" y="2822"/>
                  </a:cubicBezTo>
                  <a:cubicBezTo>
                    <a:pt x="1273" y="2822"/>
                    <a:pt x="1579" y="2744"/>
                    <a:pt x="1876" y="2661"/>
                  </a:cubicBezTo>
                  <a:lnTo>
                    <a:pt x="1876" y="2661"/>
                  </a:lnTo>
                  <a:cubicBezTo>
                    <a:pt x="1765" y="3086"/>
                    <a:pt x="2107" y="3501"/>
                    <a:pt x="2478" y="3736"/>
                  </a:cubicBezTo>
                  <a:cubicBezTo>
                    <a:pt x="2920" y="4014"/>
                    <a:pt x="3441" y="4158"/>
                    <a:pt x="3963" y="4158"/>
                  </a:cubicBezTo>
                  <a:cubicBezTo>
                    <a:pt x="4246" y="4158"/>
                    <a:pt x="4528" y="4116"/>
                    <a:pt x="4797" y="4030"/>
                  </a:cubicBezTo>
                  <a:cubicBezTo>
                    <a:pt x="5148" y="4936"/>
                    <a:pt x="6113" y="5539"/>
                    <a:pt x="7074" y="5539"/>
                  </a:cubicBezTo>
                  <a:cubicBezTo>
                    <a:pt x="7282" y="5539"/>
                    <a:pt x="7489" y="5511"/>
                    <a:pt x="7691" y="5452"/>
                  </a:cubicBezTo>
                  <a:cubicBezTo>
                    <a:pt x="7752" y="6006"/>
                    <a:pt x="8196" y="6496"/>
                    <a:pt x="8741" y="6613"/>
                  </a:cubicBezTo>
                  <a:cubicBezTo>
                    <a:pt x="8956" y="6659"/>
                    <a:pt x="9180" y="6651"/>
                    <a:pt x="9392" y="6707"/>
                  </a:cubicBezTo>
                  <a:cubicBezTo>
                    <a:pt x="10148" y="6909"/>
                    <a:pt x="10477" y="7808"/>
                    <a:pt x="11125" y="8248"/>
                  </a:cubicBezTo>
                  <a:cubicBezTo>
                    <a:pt x="11191" y="8291"/>
                    <a:pt x="11261" y="8330"/>
                    <a:pt x="11334" y="8363"/>
                  </a:cubicBezTo>
                  <a:cubicBezTo>
                    <a:pt x="12049" y="7900"/>
                    <a:pt x="12812" y="7288"/>
                    <a:pt x="12953" y="6536"/>
                  </a:cubicBezTo>
                  <a:cubicBezTo>
                    <a:pt x="13294" y="4720"/>
                    <a:pt x="10779" y="3304"/>
                    <a:pt x="9541" y="2588"/>
                  </a:cubicBezTo>
                  <a:cubicBezTo>
                    <a:pt x="7640" y="1490"/>
                    <a:pt x="5568" y="679"/>
                    <a:pt x="3437" y="160"/>
                  </a:cubicBezTo>
                  <a:cubicBezTo>
                    <a:pt x="3094" y="76"/>
                    <a:pt x="2734" y="0"/>
                    <a:pt x="2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8"/>
            <p:cNvSpPr/>
            <p:nvPr/>
          </p:nvSpPr>
          <p:spPr>
            <a:xfrm>
              <a:off x="16019775" y="1870100"/>
              <a:ext cx="63750" cy="49425"/>
            </a:xfrm>
            <a:custGeom>
              <a:avLst/>
              <a:gdLst/>
              <a:ahLst/>
              <a:cxnLst/>
              <a:rect l="l" t="t" r="r" b="b"/>
              <a:pathLst>
                <a:path w="2550" h="1977" extrusionOk="0">
                  <a:moveTo>
                    <a:pt x="1195" y="1"/>
                  </a:moveTo>
                  <a:cubicBezTo>
                    <a:pt x="1023" y="1"/>
                    <a:pt x="852" y="41"/>
                    <a:pt x="690" y="133"/>
                  </a:cubicBezTo>
                  <a:cubicBezTo>
                    <a:pt x="371" y="315"/>
                    <a:pt x="156" y="601"/>
                    <a:pt x="61" y="954"/>
                  </a:cubicBezTo>
                  <a:cubicBezTo>
                    <a:pt x="19" y="1102"/>
                    <a:pt x="0" y="1265"/>
                    <a:pt x="53" y="1410"/>
                  </a:cubicBezTo>
                  <a:cubicBezTo>
                    <a:pt x="104" y="1550"/>
                    <a:pt x="235" y="1668"/>
                    <a:pt x="382" y="1668"/>
                  </a:cubicBezTo>
                  <a:cubicBezTo>
                    <a:pt x="389" y="1668"/>
                    <a:pt x="395" y="1668"/>
                    <a:pt x="401" y="1667"/>
                  </a:cubicBezTo>
                  <a:cubicBezTo>
                    <a:pt x="588" y="1655"/>
                    <a:pt x="713" y="1470"/>
                    <a:pt x="779" y="1293"/>
                  </a:cubicBezTo>
                  <a:cubicBezTo>
                    <a:pt x="800" y="1236"/>
                    <a:pt x="819" y="1177"/>
                    <a:pt x="860" y="1131"/>
                  </a:cubicBezTo>
                  <a:cubicBezTo>
                    <a:pt x="899" y="1087"/>
                    <a:pt x="958" y="1066"/>
                    <a:pt x="1016" y="1066"/>
                  </a:cubicBezTo>
                  <a:cubicBezTo>
                    <a:pt x="1089" y="1066"/>
                    <a:pt x="1162" y="1098"/>
                    <a:pt x="1200" y="1160"/>
                  </a:cubicBezTo>
                  <a:cubicBezTo>
                    <a:pt x="1291" y="1300"/>
                    <a:pt x="1195" y="1487"/>
                    <a:pt x="1226" y="1650"/>
                  </a:cubicBezTo>
                  <a:cubicBezTo>
                    <a:pt x="1258" y="1819"/>
                    <a:pt x="1423" y="1936"/>
                    <a:pt x="1592" y="1970"/>
                  </a:cubicBezTo>
                  <a:cubicBezTo>
                    <a:pt x="1612" y="1974"/>
                    <a:pt x="1633" y="1977"/>
                    <a:pt x="1653" y="1977"/>
                  </a:cubicBezTo>
                  <a:cubicBezTo>
                    <a:pt x="1670" y="1977"/>
                    <a:pt x="1687" y="1974"/>
                    <a:pt x="1704" y="1969"/>
                  </a:cubicBezTo>
                  <a:cubicBezTo>
                    <a:pt x="1777" y="1942"/>
                    <a:pt x="1805" y="1853"/>
                    <a:pt x="1812" y="1775"/>
                  </a:cubicBezTo>
                  <a:cubicBezTo>
                    <a:pt x="1829" y="1574"/>
                    <a:pt x="1762" y="1372"/>
                    <a:pt x="1777" y="1169"/>
                  </a:cubicBezTo>
                  <a:cubicBezTo>
                    <a:pt x="1782" y="1102"/>
                    <a:pt x="1809" y="1077"/>
                    <a:pt x="1849" y="1077"/>
                  </a:cubicBezTo>
                  <a:cubicBezTo>
                    <a:pt x="1953" y="1077"/>
                    <a:pt x="2138" y="1248"/>
                    <a:pt x="2205" y="1252"/>
                  </a:cubicBezTo>
                  <a:cubicBezTo>
                    <a:pt x="2211" y="1252"/>
                    <a:pt x="2217" y="1253"/>
                    <a:pt x="2223" y="1253"/>
                  </a:cubicBezTo>
                  <a:cubicBezTo>
                    <a:pt x="2549" y="1253"/>
                    <a:pt x="2539" y="809"/>
                    <a:pt x="2391" y="628"/>
                  </a:cubicBezTo>
                  <a:cubicBezTo>
                    <a:pt x="2337" y="562"/>
                    <a:pt x="2278" y="501"/>
                    <a:pt x="2215" y="443"/>
                  </a:cubicBezTo>
                  <a:cubicBezTo>
                    <a:pt x="1936" y="187"/>
                    <a:pt x="1565" y="1"/>
                    <a:pt x="1195" y="1"/>
                  </a:cubicBezTo>
                  <a:close/>
                </a:path>
              </a:pathLst>
            </a:custGeom>
            <a:solidFill>
              <a:srgbClr val="EFD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8"/>
            <p:cNvSpPr/>
            <p:nvPr/>
          </p:nvSpPr>
          <p:spPr>
            <a:xfrm>
              <a:off x="16059150" y="1988050"/>
              <a:ext cx="50225" cy="42950"/>
            </a:xfrm>
            <a:custGeom>
              <a:avLst/>
              <a:gdLst/>
              <a:ahLst/>
              <a:cxnLst/>
              <a:rect l="l" t="t" r="r" b="b"/>
              <a:pathLst>
                <a:path w="2009" h="1718" extrusionOk="0">
                  <a:moveTo>
                    <a:pt x="1082" y="0"/>
                  </a:moveTo>
                  <a:cubicBezTo>
                    <a:pt x="728" y="0"/>
                    <a:pt x="379" y="129"/>
                    <a:pt x="191" y="448"/>
                  </a:cubicBezTo>
                  <a:cubicBezTo>
                    <a:pt x="36" y="712"/>
                    <a:pt x="0" y="1009"/>
                    <a:pt x="78" y="1302"/>
                  </a:cubicBezTo>
                  <a:cubicBezTo>
                    <a:pt x="109" y="1427"/>
                    <a:pt x="164" y="1552"/>
                    <a:pt x="262" y="1635"/>
                  </a:cubicBezTo>
                  <a:cubicBezTo>
                    <a:pt x="322" y="1686"/>
                    <a:pt x="402" y="1717"/>
                    <a:pt x="480" y="1717"/>
                  </a:cubicBezTo>
                  <a:cubicBezTo>
                    <a:pt x="529" y="1717"/>
                    <a:pt x="578" y="1705"/>
                    <a:pt x="620" y="1676"/>
                  </a:cubicBezTo>
                  <a:cubicBezTo>
                    <a:pt x="751" y="1591"/>
                    <a:pt x="763" y="1404"/>
                    <a:pt x="738" y="1250"/>
                  </a:cubicBezTo>
                  <a:cubicBezTo>
                    <a:pt x="729" y="1200"/>
                    <a:pt x="719" y="1148"/>
                    <a:pt x="729" y="1098"/>
                  </a:cubicBezTo>
                  <a:cubicBezTo>
                    <a:pt x="746" y="1016"/>
                    <a:pt x="830" y="959"/>
                    <a:pt x="913" y="959"/>
                  </a:cubicBezTo>
                  <a:cubicBezTo>
                    <a:pt x="938" y="959"/>
                    <a:pt x="964" y="965"/>
                    <a:pt x="987" y="977"/>
                  </a:cubicBezTo>
                  <a:cubicBezTo>
                    <a:pt x="1110" y="1042"/>
                    <a:pt x="1119" y="1216"/>
                    <a:pt x="1209" y="1322"/>
                  </a:cubicBezTo>
                  <a:cubicBezTo>
                    <a:pt x="1271" y="1394"/>
                    <a:pt x="1365" y="1425"/>
                    <a:pt x="1461" y="1425"/>
                  </a:cubicBezTo>
                  <a:cubicBezTo>
                    <a:pt x="1511" y="1425"/>
                    <a:pt x="1561" y="1417"/>
                    <a:pt x="1607" y="1402"/>
                  </a:cubicBezTo>
                  <a:cubicBezTo>
                    <a:pt x="1638" y="1393"/>
                    <a:pt x="1665" y="1376"/>
                    <a:pt x="1687" y="1354"/>
                  </a:cubicBezTo>
                  <a:cubicBezTo>
                    <a:pt x="1729" y="1304"/>
                    <a:pt x="1713" y="1228"/>
                    <a:pt x="1685" y="1169"/>
                  </a:cubicBezTo>
                  <a:cubicBezTo>
                    <a:pt x="1613" y="1016"/>
                    <a:pt x="1481" y="898"/>
                    <a:pt x="1408" y="746"/>
                  </a:cubicBezTo>
                  <a:cubicBezTo>
                    <a:pt x="1361" y="647"/>
                    <a:pt x="1441" y="630"/>
                    <a:pt x="1536" y="630"/>
                  </a:cubicBezTo>
                  <a:cubicBezTo>
                    <a:pt x="1591" y="630"/>
                    <a:pt x="1650" y="635"/>
                    <a:pt x="1695" y="635"/>
                  </a:cubicBezTo>
                  <a:cubicBezTo>
                    <a:pt x="1720" y="635"/>
                    <a:pt x="1740" y="634"/>
                    <a:pt x="1751" y="628"/>
                  </a:cubicBezTo>
                  <a:cubicBezTo>
                    <a:pt x="2008" y="497"/>
                    <a:pt x="1813" y="169"/>
                    <a:pt x="1627" y="99"/>
                  </a:cubicBezTo>
                  <a:cubicBezTo>
                    <a:pt x="1560" y="75"/>
                    <a:pt x="1492" y="55"/>
                    <a:pt x="1423" y="39"/>
                  </a:cubicBezTo>
                  <a:cubicBezTo>
                    <a:pt x="1313" y="14"/>
                    <a:pt x="1197" y="0"/>
                    <a:pt x="1082" y="0"/>
                  </a:cubicBezTo>
                  <a:close/>
                </a:path>
              </a:pathLst>
            </a:custGeom>
            <a:solidFill>
              <a:srgbClr val="EFD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8"/>
            <p:cNvSpPr/>
            <p:nvPr/>
          </p:nvSpPr>
          <p:spPr>
            <a:xfrm>
              <a:off x="15998800" y="1975050"/>
              <a:ext cx="13450" cy="10150"/>
            </a:xfrm>
            <a:custGeom>
              <a:avLst/>
              <a:gdLst/>
              <a:ahLst/>
              <a:cxnLst/>
              <a:rect l="l" t="t" r="r" b="b"/>
              <a:pathLst>
                <a:path w="538" h="406" extrusionOk="0">
                  <a:moveTo>
                    <a:pt x="247" y="1"/>
                  </a:moveTo>
                  <a:cubicBezTo>
                    <a:pt x="182" y="1"/>
                    <a:pt x="114" y="39"/>
                    <a:pt x="67" y="138"/>
                  </a:cubicBezTo>
                  <a:cubicBezTo>
                    <a:pt x="0" y="280"/>
                    <a:pt x="124" y="405"/>
                    <a:pt x="254" y="405"/>
                  </a:cubicBezTo>
                  <a:cubicBezTo>
                    <a:pt x="301" y="405"/>
                    <a:pt x="348" y="389"/>
                    <a:pt x="388" y="351"/>
                  </a:cubicBezTo>
                  <a:cubicBezTo>
                    <a:pt x="537" y="206"/>
                    <a:pt x="398" y="1"/>
                    <a:pt x="247"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8"/>
            <p:cNvSpPr/>
            <p:nvPr/>
          </p:nvSpPr>
          <p:spPr>
            <a:xfrm>
              <a:off x="15965125" y="1989800"/>
              <a:ext cx="16675" cy="16125"/>
            </a:xfrm>
            <a:custGeom>
              <a:avLst/>
              <a:gdLst/>
              <a:ahLst/>
              <a:cxnLst/>
              <a:rect l="l" t="t" r="r" b="b"/>
              <a:pathLst>
                <a:path w="667" h="645" extrusionOk="0">
                  <a:moveTo>
                    <a:pt x="296" y="1"/>
                  </a:moveTo>
                  <a:cubicBezTo>
                    <a:pt x="276" y="1"/>
                    <a:pt x="255" y="3"/>
                    <a:pt x="236" y="8"/>
                  </a:cubicBezTo>
                  <a:cubicBezTo>
                    <a:pt x="75" y="48"/>
                    <a:pt x="1" y="197"/>
                    <a:pt x="6" y="355"/>
                  </a:cubicBezTo>
                  <a:cubicBezTo>
                    <a:pt x="12" y="529"/>
                    <a:pt x="157" y="644"/>
                    <a:pt x="307" y="644"/>
                  </a:cubicBezTo>
                  <a:cubicBezTo>
                    <a:pt x="377" y="644"/>
                    <a:pt x="448" y="620"/>
                    <a:pt x="507" y="565"/>
                  </a:cubicBezTo>
                  <a:cubicBezTo>
                    <a:pt x="538" y="534"/>
                    <a:pt x="564" y="502"/>
                    <a:pt x="587" y="464"/>
                  </a:cubicBezTo>
                  <a:cubicBezTo>
                    <a:pt x="612" y="424"/>
                    <a:pt x="636" y="382"/>
                    <a:pt x="643" y="334"/>
                  </a:cubicBezTo>
                  <a:cubicBezTo>
                    <a:pt x="666" y="155"/>
                    <a:pt x="465" y="1"/>
                    <a:pt x="296"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8"/>
            <p:cNvSpPr/>
            <p:nvPr/>
          </p:nvSpPr>
          <p:spPr>
            <a:xfrm>
              <a:off x="15993475" y="1998850"/>
              <a:ext cx="11400" cy="11400"/>
            </a:xfrm>
            <a:custGeom>
              <a:avLst/>
              <a:gdLst/>
              <a:ahLst/>
              <a:cxnLst/>
              <a:rect l="l" t="t" r="r" b="b"/>
              <a:pathLst>
                <a:path w="456" h="456" extrusionOk="0">
                  <a:moveTo>
                    <a:pt x="250" y="1"/>
                  </a:moveTo>
                  <a:cubicBezTo>
                    <a:pt x="235" y="1"/>
                    <a:pt x="220" y="3"/>
                    <a:pt x="204" y="8"/>
                  </a:cubicBezTo>
                  <a:cubicBezTo>
                    <a:pt x="74" y="47"/>
                    <a:pt x="0" y="186"/>
                    <a:pt x="56" y="312"/>
                  </a:cubicBezTo>
                  <a:cubicBezTo>
                    <a:pt x="95" y="394"/>
                    <a:pt x="176" y="449"/>
                    <a:pt x="268" y="455"/>
                  </a:cubicBezTo>
                  <a:cubicBezTo>
                    <a:pt x="271" y="455"/>
                    <a:pt x="274" y="455"/>
                    <a:pt x="278" y="455"/>
                  </a:cubicBezTo>
                  <a:cubicBezTo>
                    <a:pt x="295" y="455"/>
                    <a:pt x="312" y="453"/>
                    <a:pt x="328" y="447"/>
                  </a:cubicBezTo>
                  <a:cubicBezTo>
                    <a:pt x="424" y="421"/>
                    <a:pt x="456" y="341"/>
                    <a:pt x="448" y="256"/>
                  </a:cubicBezTo>
                  <a:cubicBezTo>
                    <a:pt x="438" y="146"/>
                    <a:pt x="365" y="1"/>
                    <a:pt x="250"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15984350" y="2027475"/>
              <a:ext cx="12425" cy="10750"/>
            </a:xfrm>
            <a:custGeom>
              <a:avLst/>
              <a:gdLst/>
              <a:ahLst/>
              <a:cxnLst/>
              <a:rect l="l" t="t" r="r" b="b"/>
              <a:pathLst>
                <a:path w="497" h="430" extrusionOk="0">
                  <a:moveTo>
                    <a:pt x="289" y="0"/>
                  </a:moveTo>
                  <a:cubicBezTo>
                    <a:pt x="149" y="0"/>
                    <a:pt x="0" y="148"/>
                    <a:pt x="71" y="298"/>
                  </a:cubicBezTo>
                  <a:cubicBezTo>
                    <a:pt x="106" y="372"/>
                    <a:pt x="178" y="422"/>
                    <a:pt x="261" y="430"/>
                  </a:cubicBezTo>
                  <a:cubicBezTo>
                    <a:pt x="265" y="430"/>
                    <a:pt x="268" y="430"/>
                    <a:pt x="272" y="430"/>
                  </a:cubicBezTo>
                  <a:cubicBezTo>
                    <a:pt x="350" y="430"/>
                    <a:pt x="423" y="387"/>
                    <a:pt x="461" y="318"/>
                  </a:cubicBezTo>
                  <a:cubicBezTo>
                    <a:pt x="497" y="248"/>
                    <a:pt x="489" y="159"/>
                    <a:pt x="448" y="92"/>
                  </a:cubicBezTo>
                  <a:cubicBezTo>
                    <a:pt x="408" y="27"/>
                    <a:pt x="349" y="0"/>
                    <a:pt x="289"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8"/>
            <p:cNvSpPr/>
            <p:nvPr/>
          </p:nvSpPr>
          <p:spPr>
            <a:xfrm>
              <a:off x="16018600" y="2004800"/>
              <a:ext cx="8800" cy="8100"/>
            </a:xfrm>
            <a:custGeom>
              <a:avLst/>
              <a:gdLst/>
              <a:ahLst/>
              <a:cxnLst/>
              <a:rect l="l" t="t" r="r" b="b"/>
              <a:pathLst>
                <a:path w="352" h="324" extrusionOk="0">
                  <a:moveTo>
                    <a:pt x="195" y="0"/>
                  </a:moveTo>
                  <a:cubicBezTo>
                    <a:pt x="138" y="0"/>
                    <a:pt x="79" y="34"/>
                    <a:pt x="48" y="106"/>
                  </a:cubicBezTo>
                  <a:cubicBezTo>
                    <a:pt x="1" y="218"/>
                    <a:pt x="62" y="324"/>
                    <a:pt x="177" y="324"/>
                  </a:cubicBezTo>
                  <a:cubicBezTo>
                    <a:pt x="187" y="324"/>
                    <a:pt x="196" y="323"/>
                    <a:pt x="206" y="322"/>
                  </a:cubicBezTo>
                  <a:cubicBezTo>
                    <a:pt x="278" y="309"/>
                    <a:pt x="333" y="252"/>
                    <a:pt x="340" y="180"/>
                  </a:cubicBezTo>
                  <a:cubicBezTo>
                    <a:pt x="351" y="66"/>
                    <a:pt x="275" y="0"/>
                    <a:pt x="195"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8"/>
            <p:cNvSpPr/>
            <p:nvPr/>
          </p:nvSpPr>
          <p:spPr>
            <a:xfrm>
              <a:off x="16103275" y="1918475"/>
              <a:ext cx="97450" cy="85425"/>
            </a:xfrm>
            <a:custGeom>
              <a:avLst/>
              <a:gdLst/>
              <a:ahLst/>
              <a:cxnLst/>
              <a:rect l="l" t="t" r="r" b="b"/>
              <a:pathLst>
                <a:path w="3898" h="3417" extrusionOk="0">
                  <a:moveTo>
                    <a:pt x="2102" y="0"/>
                  </a:moveTo>
                  <a:cubicBezTo>
                    <a:pt x="2073" y="0"/>
                    <a:pt x="2045" y="2"/>
                    <a:pt x="2017" y="4"/>
                  </a:cubicBezTo>
                  <a:cubicBezTo>
                    <a:pt x="1487" y="45"/>
                    <a:pt x="976" y="195"/>
                    <a:pt x="603" y="596"/>
                  </a:cubicBezTo>
                  <a:cubicBezTo>
                    <a:pt x="82" y="1159"/>
                    <a:pt x="0" y="2097"/>
                    <a:pt x="459" y="2711"/>
                  </a:cubicBezTo>
                  <a:cubicBezTo>
                    <a:pt x="795" y="3161"/>
                    <a:pt x="1410" y="3416"/>
                    <a:pt x="2006" y="3416"/>
                  </a:cubicBezTo>
                  <a:cubicBezTo>
                    <a:pt x="2374" y="3416"/>
                    <a:pt x="2734" y="3319"/>
                    <a:pt x="3018" y="3110"/>
                  </a:cubicBezTo>
                  <a:cubicBezTo>
                    <a:pt x="3479" y="2772"/>
                    <a:pt x="3898" y="2099"/>
                    <a:pt x="3803" y="1513"/>
                  </a:cubicBezTo>
                  <a:cubicBezTo>
                    <a:pt x="3776" y="1338"/>
                    <a:pt x="3708" y="1156"/>
                    <a:pt x="3593" y="975"/>
                  </a:cubicBezTo>
                  <a:cubicBezTo>
                    <a:pt x="3291" y="496"/>
                    <a:pt x="2703" y="0"/>
                    <a:pt x="2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8"/>
            <p:cNvSpPr/>
            <p:nvPr/>
          </p:nvSpPr>
          <p:spPr>
            <a:xfrm>
              <a:off x="16170250" y="1946950"/>
              <a:ext cx="13625" cy="9875"/>
            </a:xfrm>
            <a:custGeom>
              <a:avLst/>
              <a:gdLst/>
              <a:ahLst/>
              <a:cxnLst/>
              <a:rect l="l" t="t" r="r" b="b"/>
              <a:pathLst>
                <a:path w="545" h="395" extrusionOk="0">
                  <a:moveTo>
                    <a:pt x="290" y="1"/>
                  </a:moveTo>
                  <a:cubicBezTo>
                    <a:pt x="265" y="1"/>
                    <a:pt x="237" y="5"/>
                    <a:pt x="206" y="13"/>
                  </a:cubicBezTo>
                  <a:cubicBezTo>
                    <a:pt x="0" y="72"/>
                    <a:pt x="52" y="376"/>
                    <a:pt x="257" y="393"/>
                  </a:cubicBezTo>
                  <a:cubicBezTo>
                    <a:pt x="264" y="394"/>
                    <a:pt x="272" y="394"/>
                    <a:pt x="279" y="394"/>
                  </a:cubicBezTo>
                  <a:cubicBezTo>
                    <a:pt x="530" y="394"/>
                    <a:pt x="545" y="1"/>
                    <a:pt x="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8"/>
            <p:cNvSpPr/>
            <p:nvPr/>
          </p:nvSpPr>
          <p:spPr>
            <a:xfrm>
              <a:off x="16132425" y="1931300"/>
              <a:ext cx="19750" cy="15625"/>
            </a:xfrm>
            <a:custGeom>
              <a:avLst/>
              <a:gdLst/>
              <a:ahLst/>
              <a:cxnLst/>
              <a:rect l="l" t="t" r="r" b="b"/>
              <a:pathLst>
                <a:path w="790" h="625" extrusionOk="0">
                  <a:moveTo>
                    <a:pt x="434" y="0"/>
                  </a:moveTo>
                  <a:cubicBezTo>
                    <a:pt x="345" y="0"/>
                    <a:pt x="257" y="42"/>
                    <a:pt x="186" y="107"/>
                  </a:cubicBezTo>
                  <a:cubicBezTo>
                    <a:pt x="1" y="283"/>
                    <a:pt x="104" y="595"/>
                    <a:pt x="357" y="622"/>
                  </a:cubicBezTo>
                  <a:cubicBezTo>
                    <a:pt x="372" y="624"/>
                    <a:pt x="386" y="624"/>
                    <a:pt x="401" y="624"/>
                  </a:cubicBezTo>
                  <a:cubicBezTo>
                    <a:pt x="429" y="624"/>
                    <a:pt x="457" y="622"/>
                    <a:pt x="485" y="617"/>
                  </a:cubicBezTo>
                  <a:cubicBezTo>
                    <a:pt x="532" y="611"/>
                    <a:pt x="581" y="601"/>
                    <a:pt x="620" y="574"/>
                  </a:cubicBezTo>
                  <a:cubicBezTo>
                    <a:pt x="789" y="462"/>
                    <a:pt x="749" y="157"/>
                    <a:pt x="599" y="53"/>
                  </a:cubicBezTo>
                  <a:cubicBezTo>
                    <a:pt x="546" y="16"/>
                    <a:pt x="490" y="0"/>
                    <a:pt x="434"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8"/>
            <p:cNvSpPr/>
            <p:nvPr/>
          </p:nvSpPr>
          <p:spPr>
            <a:xfrm>
              <a:off x="16149600" y="1958400"/>
              <a:ext cx="12250" cy="11225"/>
            </a:xfrm>
            <a:custGeom>
              <a:avLst/>
              <a:gdLst/>
              <a:ahLst/>
              <a:cxnLst/>
              <a:rect l="l" t="t" r="r" b="b"/>
              <a:pathLst>
                <a:path w="490" h="449" extrusionOk="0">
                  <a:moveTo>
                    <a:pt x="236" y="1"/>
                  </a:moveTo>
                  <a:cubicBezTo>
                    <a:pt x="154" y="1"/>
                    <a:pt x="75" y="44"/>
                    <a:pt x="38" y="125"/>
                  </a:cubicBezTo>
                  <a:cubicBezTo>
                    <a:pt x="0" y="209"/>
                    <a:pt x="12" y="307"/>
                    <a:pt x="68" y="379"/>
                  </a:cubicBezTo>
                  <a:cubicBezTo>
                    <a:pt x="81" y="395"/>
                    <a:pt x="96" y="409"/>
                    <a:pt x="113" y="420"/>
                  </a:cubicBezTo>
                  <a:cubicBezTo>
                    <a:pt x="144" y="440"/>
                    <a:pt x="174" y="449"/>
                    <a:pt x="203" y="449"/>
                  </a:cubicBezTo>
                  <a:cubicBezTo>
                    <a:pt x="253" y="449"/>
                    <a:pt x="299" y="423"/>
                    <a:pt x="337" y="384"/>
                  </a:cubicBezTo>
                  <a:cubicBezTo>
                    <a:pt x="423" y="294"/>
                    <a:pt x="490" y="115"/>
                    <a:pt x="363" y="37"/>
                  </a:cubicBezTo>
                  <a:cubicBezTo>
                    <a:pt x="324" y="13"/>
                    <a:pt x="279" y="1"/>
                    <a:pt x="236"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8"/>
            <p:cNvSpPr/>
            <p:nvPr/>
          </p:nvSpPr>
          <p:spPr>
            <a:xfrm>
              <a:off x="16122600" y="1970700"/>
              <a:ext cx="12150" cy="10625"/>
            </a:xfrm>
            <a:custGeom>
              <a:avLst/>
              <a:gdLst/>
              <a:ahLst/>
              <a:cxnLst/>
              <a:rect l="l" t="t" r="r" b="b"/>
              <a:pathLst>
                <a:path w="486" h="425" extrusionOk="0">
                  <a:moveTo>
                    <a:pt x="215" y="0"/>
                  </a:moveTo>
                  <a:cubicBezTo>
                    <a:pt x="141" y="0"/>
                    <a:pt x="68" y="34"/>
                    <a:pt x="34" y="113"/>
                  </a:cubicBezTo>
                  <a:cubicBezTo>
                    <a:pt x="1" y="188"/>
                    <a:pt x="12" y="275"/>
                    <a:pt x="60" y="342"/>
                  </a:cubicBezTo>
                  <a:cubicBezTo>
                    <a:pt x="102" y="395"/>
                    <a:pt x="164" y="425"/>
                    <a:pt x="230" y="425"/>
                  </a:cubicBezTo>
                  <a:cubicBezTo>
                    <a:pt x="245" y="425"/>
                    <a:pt x="260" y="423"/>
                    <a:pt x="276" y="420"/>
                  </a:cubicBezTo>
                  <a:cubicBezTo>
                    <a:pt x="352" y="402"/>
                    <a:pt x="414" y="337"/>
                    <a:pt x="437" y="262"/>
                  </a:cubicBezTo>
                  <a:cubicBezTo>
                    <a:pt x="486" y="106"/>
                    <a:pt x="347" y="0"/>
                    <a:pt x="215"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8"/>
            <p:cNvSpPr/>
            <p:nvPr/>
          </p:nvSpPr>
          <p:spPr>
            <a:xfrm>
              <a:off x="16162275" y="1980600"/>
              <a:ext cx="10975" cy="7725"/>
            </a:xfrm>
            <a:custGeom>
              <a:avLst/>
              <a:gdLst/>
              <a:ahLst/>
              <a:cxnLst/>
              <a:rect l="l" t="t" r="r" b="b"/>
              <a:pathLst>
                <a:path w="439" h="309" extrusionOk="0">
                  <a:moveTo>
                    <a:pt x="222" y="1"/>
                  </a:moveTo>
                  <a:cubicBezTo>
                    <a:pt x="203" y="1"/>
                    <a:pt x="182" y="4"/>
                    <a:pt x="161" y="11"/>
                  </a:cubicBezTo>
                  <a:cubicBezTo>
                    <a:pt x="36" y="52"/>
                    <a:pt x="1" y="184"/>
                    <a:pt x="103" y="272"/>
                  </a:cubicBezTo>
                  <a:cubicBezTo>
                    <a:pt x="132" y="296"/>
                    <a:pt x="168" y="308"/>
                    <a:pt x="205" y="308"/>
                  </a:cubicBezTo>
                  <a:cubicBezTo>
                    <a:pt x="237" y="308"/>
                    <a:pt x="270" y="298"/>
                    <a:pt x="298" y="279"/>
                  </a:cubicBezTo>
                  <a:cubicBezTo>
                    <a:pt x="438" y="179"/>
                    <a:pt x="365" y="1"/>
                    <a:pt x="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8"/>
            <p:cNvSpPr/>
            <p:nvPr/>
          </p:nvSpPr>
          <p:spPr>
            <a:xfrm>
              <a:off x="15992525" y="2112750"/>
              <a:ext cx="25075" cy="120975"/>
            </a:xfrm>
            <a:custGeom>
              <a:avLst/>
              <a:gdLst/>
              <a:ahLst/>
              <a:cxnLst/>
              <a:rect l="l" t="t" r="r" b="b"/>
              <a:pathLst>
                <a:path w="1003" h="4839" extrusionOk="0">
                  <a:moveTo>
                    <a:pt x="178" y="0"/>
                  </a:moveTo>
                  <a:cubicBezTo>
                    <a:pt x="85" y="0"/>
                    <a:pt x="0" y="59"/>
                    <a:pt x="16" y="177"/>
                  </a:cubicBezTo>
                  <a:cubicBezTo>
                    <a:pt x="214" y="1672"/>
                    <a:pt x="413" y="3166"/>
                    <a:pt x="615" y="4662"/>
                  </a:cubicBezTo>
                  <a:cubicBezTo>
                    <a:pt x="630" y="4779"/>
                    <a:pt x="732" y="4839"/>
                    <a:pt x="825" y="4839"/>
                  </a:cubicBezTo>
                  <a:cubicBezTo>
                    <a:pt x="918" y="4839"/>
                    <a:pt x="1003" y="4780"/>
                    <a:pt x="987" y="4662"/>
                  </a:cubicBezTo>
                  <a:cubicBezTo>
                    <a:pt x="786" y="3166"/>
                    <a:pt x="587" y="1672"/>
                    <a:pt x="388" y="177"/>
                  </a:cubicBezTo>
                  <a:cubicBezTo>
                    <a:pt x="373" y="60"/>
                    <a:pt x="271"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8"/>
            <p:cNvSpPr/>
            <p:nvPr/>
          </p:nvSpPr>
          <p:spPr>
            <a:xfrm>
              <a:off x="16046350" y="2110425"/>
              <a:ext cx="26275" cy="106575"/>
            </a:xfrm>
            <a:custGeom>
              <a:avLst/>
              <a:gdLst/>
              <a:ahLst/>
              <a:cxnLst/>
              <a:rect l="l" t="t" r="r" b="b"/>
              <a:pathLst>
                <a:path w="1051" h="4263" extrusionOk="0">
                  <a:moveTo>
                    <a:pt x="228" y="0"/>
                  </a:moveTo>
                  <a:cubicBezTo>
                    <a:pt x="118" y="0"/>
                    <a:pt x="0" y="92"/>
                    <a:pt x="33" y="233"/>
                  </a:cubicBezTo>
                  <a:cubicBezTo>
                    <a:pt x="332" y="1500"/>
                    <a:pt x="543" y="2787"/>
                    <a:pt x="667" y="4084"/>
                  </a:cubicBezTo>
                  <a:cubicBezTo>
                    <a:pt x="678" y="4202"/>
                    <a:pt x="777" y="4262"/>
                    <a:pt x="871" y="4262"/>
                  </a:cubicBezTo>
                  <a:cubicBezTo>
                    <a:pt x="964" y="4262"/>
                    <a:pt x="1051" y="4203"/>
                    <a:pt x="1040" y="4084"/>
                  </a:cubicBezTo>
                  <a:cubicBezTo>
                    <a:pt x="913" y="2754"/>
                    <a:pt x="698" y="1435"/>
                    <a:pt x="393" y="133"/>
                  </a:cubicBezTo>
                  <a:cubicBezTo>
                    <a:pt x="371" y="40"/>
                    <a:pt x="301" y="0"/>
                    <a:pt x="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8"/>
            <p:cNvSpPr/>
            <p:nvPr/>
          </p:nvSpPr>
          <p:spPr>
            <a:xfrm>
              <a:off x="16039900" y="2092700"/>
              <a:ext cx="12050" cy="9350"/>
            </a:xfrm>
            <a:custGeom>
              <a:avLst/>
              <a:gdLst/>
              <a:ahLst/>
              <a:cxnLst/>
              <a:rect l="l" t="t" r="r" b="b"/>
              <a:pathLst>
                <a:path w="482" h="374" extrusionOk="0">
                  <a:moveTo>
                    <a:pt x="242" y="1"/>
                  </a:moveTo>
                  <a:cubicBezTo>
                    <a:pt x="1" y="1"/>
                    <a:pt x="1" y="373"/>
                    <a:pt x="242" y="373"/>
                  </a:cubicBezTo>
                  <a:cubicBezTo>
                    <a:pt x="481" y="373"/>
                    <a:pt x="481"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8"/>
            <p:cNvSpPr/>
            <p:nvPr/>
          </p:nvSpPr>
          <p:spPr>
            <a:xfrm>
              <a:off x="16077550" y="2101925"/>
              <a:ext cx="64175" cy="118550"/>
            </a:xfrm>
            <a:custGeom>
              <a:avLst/>
              <a:gdLst/>
              <a:ahLst/>
              <a:cxnLst/>
              <a:rect l="l" t="t" r="r" b="b"/>
              <a:pathLst>
                <a:path w="2567" h="4742" extrusionOk="0">
                  <a:moveTo>
                    <a:pt x="1398" y="1"/>
                  </a:moveTo>
                  <a:cubicBezTo>
                    <a:pt x="1385" y="1"/>
                    <a:pt x="1372" y="1"/>
                    <a:pt x="1359" y="3"/>
                  </a:cubicBezTo>
                  <a:lnTo>
                    <a:pt x="228" y="160"/>
                  </a:lnTo>
                  <a:cubicBezTo>
                    <a:pt x="0" y="192"/>
                    <a:pt x="84" y="521"/>
                    <a:pt x="297" y="521"/>
                  </a:cubicBezTo>
                  <a:cubicBezTo>
                    <a:pt x="306" y="521"/>
                    <a:pt x="316" y="520"/>
                    <a:pt x="327" y="519"/>
                  </a:cubicBezTo>
                  <a:lnTo>
                    <a:pt x="1261" y="390"/>
                  </a:lnTo>
                  <a:lnTo>
                    <a:pt x="1261" y="390"/>
                  </a:lnTo>
                  <a:cubicBezTo>
                    <a:pt x="1369" y="1100"/>
                    <a:pt x="1110" y="1914"/>
                    <a:pt x="967" y="2599"/>
                  </a:cubicBezTo>
                  <a:cubicBezTo>
                    <a:pt x="833" y="3241"/>
                    <a:pt x="664" y="3875"/>
                    <a:pt x="484" y="4506"/>
                  </a:cubicBezTo>
                  <a:cubicBezTo>
                    <a:pt x="451" y="4617"/>
                    <a:pt x="538" y="4741"/>
                    <a:pt x="656" y="4741"/>
                  </a:cubicBezTo>
                  <a:cubicBezTo>
                    <a:pt x="658" y="4741"/>
                    <a:pt x="661" y="4741"/>
                    <a:pt x="663" y="4741"/>
                  </a:cubicBezTo>
                  <a:cubicBezTo>
                    <a:pt x="1235" y="4720"/>
                    <a:pt x="1802" y="4632"/>
                    <a:pt x="2354" y="4479"/>
                  </a:cubicBezTo>
                  <a:cubicBezTo>
                    <a:pt x="2566" y="4420"/>
                    <a:pt x="2500" y="4112"/>
                    <a:pt x="2308" y="4112"/>
                  </a:cubicBezTo>
                  <a:cubicBezTo>
                    <a:pt x="2292" y="4112"/>
                    <a:pt x="2274" y="4114"/>
                    <a:pt x="2255" y="4119"/>
                  </a:cubicBezTo>
                  <a:cubicBezTo>
                    <a:pt x="1816" y="4241"/>
                    <a:pt x="1366" y="4320"/>
                    <a:pt x="913" y="4354"/>
                  </a:cubicBezTo>
                  <a:lnTo>
                    <a:pt x="913" y="4354"/>
                  </a:lnTo>
                  <a:cubicBezTo>
                    <a:pt x="1124" y="3595"/>
                    <a:pt x="1305" y="2830"/>
                    <a:pt x="1456" y="2056"/>
                  </a:cubicBezTo>
                  <a:cubicBezTo>
                    <a:pt x="1579" y="1423"/>
                    <a:pt x="1741" y="771"/>
                    <a:pt x="1589" y="134"/>
                  </a:cubicBezTo>
                  <a:cubicBezTo>
                    <a:pt x="1565" y="39"/>
                    <a:pt x="1484"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8"/>
            <p:cNvSpPr/>
            <p:nvPr/>
          </p:nvSpPr>
          <p:spPr>
            <a:xfrm>
              <a:off x="16128725" y="2095400"/>
              <a:ext cx="53850" cy="95175"/>
            </a:xfrm>
            <a:custGeom>
              <a:avLst/>
              <a:gdLst/>
              <a:ahLst/>
              <a:cxnLst/>
              <a:rect l="l" t="t" r="r" b="b"/>
              <a:pathLst>
                <a:path w="2154" h="3807" extrusionOk="0">
                  <a:moveTo>
                    <a:pt x="1174" y="1"/>
                  </a:moveTo>
                  <a:cubicBezTo>
                    <a:pt x="856" y="1"/>
                    <a:pt x="485" y="101"/>
                    <a:pt x="239" y="128"/>
                  </a:cubicBezTo>
                  <a:cubicBezTo>
                    <a:pt x="11" y="153"/>
                    <a:pt x="1" y="502"/>
                    <a:pt x="216" y="502"/>
                  </a:cubicBezTo>
                  <a:cubicBezTo>
                    <a:pt x="223" y="502"/>
                    <a:pt x="231" y="502"/>
                    <a:pt x="239" y="501"/>
                  </a:cubicBezTo>
                  <a:lnTo>
                    <a:pt x="1225" y="395"/>
                  </a:lnTo>
                  <a:cubicBezTo>
                    <a:pt x="1232" y="394"/>
                    <a:pt x="1239" y="394"/>
                    <a:pt x="1245" y="394"/>
                  </a:cubicBezTo>
                  <a:cubicBezTo>
                    <a:pt x="1548" y="394"/>
                    <a:pt x="1127" y="1198"/>
                    <a:pt x="1090" y="1297"/>
                  </a:cubicBezTo>
                  <a:cubicBezTo>
                    <a:pt x="798" y="2055"/>
                    <a:pt x="506" y="2813"/>
                    <a:pt x="214" y="3570"/>
                  </a:cubicBezTo>
                  <a:cubicBezTo>
                    <a:pt x="172" y="3678"/>
                    <a:pt x="274" y="3806"/>
                    <a:pt x="385" y="3806"/>
                  </a:cubicBezTo>
                  <a:cubicBezTo>
                    <a:pt x="388" y="3806"/>
                    <a:pt x="391" y="3806"/>
                    <a:pt x="394" y="3806"/>
                  </a:cubicBezTo>
                  <a:cubicBezTo>
                    <a:pt x="909" y="3776"/>
                    <a:pt x="1421" y="3718"/>
                    <a:pt x="1930" y="3631"/>
                  </a:cubicBezTo>
                  <a:cubicBezTo>
                    <a:pt x="2154" y="3594"/>
                    <a:pt x="2075" y="3269"/>
                    <a:pt x="1867" y="3269"/>
                  </a:cubicBezTo>
                  <a:cubicBezTo>
                    <a:pt x="1855" y="3269"/>
                    <a:pt x="1843" y="3270"/>
                    <a:pt x="1831" y="3272"/>
                  </a:cubicBezTo>
                  <a:cubicBezTo>
                    <a:pt x="1446" y="3336"/>
                    <a:pt x="1060" y="3384"/>
                    <a:pt x="671" y="3415"/>
                  </a:cubicBezTo>
                  <a:lnTo>
                    <a:pt x="671" y="3415"/>
                  </a:lnTo>
                  <a:cubicBezTo>
                    <a:pt x="866" y="2910"/>
                    <a:pt x="1060" y="2406"/>
                    <a:pt x="1255" y="1902"/>
                  </a:cubicBezTo>
                  <a:cubicBezTo>
                    <a:pt x="1394" y="1541"/>
                    <a:pt x="1838" y="835"/>
                    <a:pt x="1790" y="450"/>
                  </a:cubicBezTo>
                  <a:cubicBezTo>
                    <a:pt x="1744" y="97"/>
                    <a:pt x="1484" y="1"/>
                    <a:pt x="1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8"/>
            <p:cNvSpPr/>
            <p:nvPr/>
          </p:nvSpPr>
          <p:spPr>
            <a:xfrm>
              <a:off x="15992200" y="2111400"/>
              <a:ext cx="45500" cy="71300"/>
            </a:xfrm>
            <a:custGeom>
              <a:avLst/>
              <a:gdLst/>
              <a:ahLst/>
              <a:cxnLst/>
              <a:rect l="l" t="t" r="r" b="b"/>
              <a:pathLst>
                <a:path w="1820" h="2852" extrusionOk="0">
                  <a:moveTo>
                    <a:pt x="575" y="1"/>
                  </a:moveTo>
                  <a:cubicBezTo>
                    <a:pt x="464" y="1"/>
                    <a:pt x="345" y="16"/>
                    <a:pt x="217" y="48"/>
                  </a:cubicBezTo>
                  <a:cubicBezTo>
                    <a:pt x="0" y="102"/>
                    <a:pt x="70" y="414"/>
                    <a:pt x="267" y="414"/>
                  </a:cubicBezTo>
                  <a:cubicBezTo>
                    <a:pt x="283" y="414"/>
                    <a:pt x="299" y="412"/>
                    <a:pt x="317" y="407"/>
                  </a:cubicBezTo>
                  <a:cubicBezTo>
                    <a:pt x="403" y="386"/>
                    <a:pt x="485" y="376"/>
                    <a:pt x="560" y="376"/>
                  </a:cubicBezTo>
                  <a:cubicBezTo>
                    <a:pt x="1552" y="376"/>
                    <a:pt x="1559" y="2124"/>
                    <a:pt x="639" y="2478"/>
                  </a:cubicBezTo>
                  <a:cubicBezTo>
                    <a:pt x="441" y="2555"/>
                    <a:pt x="496" y="2851"/>
                    <a:pt x="671" y="2851"/>
                  </a:cubicBezTo>
                  <a:cubicBezTo>
                    <a:pt x="692" y="2851"/>
                    <a:pt x="714" y="2847"/>
                    <a:pt x="738" y="2838"/>
                  </a:cubicBezTo>
                  <a:cubicBezTo>
                    <a:pt x="1415" y="2578"/>
                    <a:pt x="1819" y="1892"/>
                    <a:pt x="1684" y="1163"/>
                  </a:cubicBezTo>
                  <a:cubicBezTo>
                    <a:pt x="1556" y="480"/>
                    <a:pt x="1200"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8"/>
            <p:cNvSpPr/>
            <p:nvPr/>
          </p:nvSpPr>
          <p:spPr>
            <a:xfrm>
              <a:off x="16189900" y="2070400"/>
              <a:ext cx="59875" cy="131175"/>
            </a:xfrm>
            <a:custGeom>
              <a:avLst/>
              <a:gdLst/>
              <a:ahLst/>
              <a:cxnLst/>
              <a:rect l="l" t="t" r="r" b="b"/>
              <a:pathLst>
                <a:path w="2395" h="5247" extrusionOk="0">
                  <a:moveTo>
                    <a:pt x="631" y="1"/>
                  </a:moveTo>
                  <a:cubicBezTo>
                    <a:pt x="588" y="1"/>
                    <a:pt x="543" y="8"/>
                    <a:pt x="495" y="23"/>
                  </a:cubicBezTo>
                  <a:cubicBezTo>
                    <a:pt x="3" y="180"/>
                    <a:pt x="9" y="791"/>
                    <a:pt x="7" y="1225"/>
                  </a:cubicBezTo>
                  <a:cubicBezTo>
                    <a:pt x="1" y="2503"/>
                    <a:pt x="84" y="3789"/>
                    <a:pt x="129" y="5066"/>
                  </a:cubicBezTo>
                  <a:cubicBezTo>
                    <a:pt x="133" y="5186"/>
                    <a:pt x="229" y="5246"/>
                    <a:pt x="323" y="5246"/>
                  </a:cubicBezTo>
                  <a:cubicBezTo>
                    <a:pt x="416" y="5246"/>
                    <a:pt x="507" y="5186"/>
                    <a:pt x="503" y="5066"/>
                  </a:cubicBezTo>
                  <a:cubicBezTo>
                    <a:pt x="454" y="3690"/>
                    <a:pt x="328" y="2285"/>
                    <a:pt x="388" y="910"/>
                  </a:cubicBezTo>
                  <a:cubicBezTo>
                    <a:pt x="397" y="692"/>
                    <a:pt x="450" y="611"/>
                    <a:pt x="520" y="611"/>
                  </a:cubicBezTo>
                  <a:cubicBezTo>
                    <a:pt x="682" y="611"/>
                    <a:pt x="940" y="1044"/>
                    <a:pt x="990" y="1250"/>
                  </a:cubicBezTo>
                  <a:cubicBezTo>
                    <a:pt x="1080" y="1625"/>
                    <a:pt x="1223" y="1993"/>
                    <a:pt x="1336" y="2362"/>
                  </a:cubicBezTo>
                  <a:cubicBezTo>
                    <a:pt x="1589" y="3199"/>
                    <a:pt x="1796" y="4049"/>
                    <a:pt x="2001" y="4899"/>
                  </a:cubicBezTo>
                  <a:cubicBezTo>
                    <a:pt x="2024" y="4992"/>
                    <a:pt x="2094" y="5033"/>
                    <a:pt x="2168" y="5033"/>
                  </a:cubicBezTo>
                  <a:cubicBezTo>
                    <a:pt x="2278" y="5033"/>
                    <a:pt x="2395" y="4941"/>
                    <a:pt x="2361" y="4801"/>
                  </a:cubicBezTo>
                  <a:cubicBezTo>
                    <a:pt x="2064" y="3569"/>
                    <a:pt x="1692" y="2368"/>
                    <a:pt x="1349" y="1151"/>
                  </a:cubicBezTo>
                  <a:cubicBezTo>
                    <a:pt x="1266" y="857"/>
                    <a:pt x="1099" y="1"/>
                    <a:pt x="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8"/>
            <p:cNvSpPr/>
            <p:nvPr/>
          </p:nvSpPr>
          <p:spPr>
            <a:xfrm>
              <a:off x="16191075" y="2123825"/>
              <a:ext cx="40375" cy="14000"/>
            </a:xfrm>
            <a:custGeom>
              <a:avLst/>
              <a:gdLst/>
              <a:ahLst/>
              <a:cxnLst/>
              <a:rect l="l" t="t" r="r" b="b"/>
              <a:pathLst>
                <a:path w="1615" h="560" extrusionOk="0">
                  <a:moveTo>
                    <a:pt x="1388" y="0"/>
                  </a:moveTo>
                  <a:cubicBezTo>
                    <a:pt x="1383" y="0"/>
                    <a:pt x="1379" y="0"/>
                    <a:pt x="1375" y="1"/>
                  </a:cubicBezTo>
                  <a:cubicBezTo>
                    <a:pt x="982" y="23"/>
                    <a:pt x="591" y="87"/>
                    <a:pt x="213" y="192"/>
                  </a:cubicBezTo>
                  <a:cubicBezTo>
                    <a:pt x="0" y="251"/>
                    <a:pt x="66" y="559"/>
                    <a:pt x="258" y="559"/>
                  </a:cubicBezTo>
                  <a:cubicBezTo>
                    <a:pt x="275" y="559"/>
                    <a:pt x="293" y="557"/>
                    <a:pt x="312" y="552"/>
                  </a:cubicBezTo>
                  <a:cubicBezTo>
                    <a:pt x="658" y="454"/>
                    <a:pt x="1015" y="394"/>
                    <a:pt x="1375" y="373"/>
                  </a:cubicBezTo>
                  <a:cubicBezTo>
                    <a:pt x="1609" y="361"/>
                    <a:pt x="1615" y="0"/>
                    <a:pt x="1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8"/>
            <p:cNvSpPr/>
            <p:nvPr/>
          </p:nvSpPr>
          <p:spPr>
            <a:xfrm>
              <a:off x="15667200" y="1517075"/>
              <a:ext cx="504125" cy="541875"/>
            </a:xfrm>
            <a:custGeom>
              <a:avLst/>
              <a:gdLst/>
              <a:ahLst/>
              <a:cxnLst/>
              <a:rect l="l" t="t" r="r" b="b"/>
              <a:pathLst>
                <a:path w="20165" h="21675" extrusionOk="0">
                  <a:moveTo>
                    <a:pt x="13241" y="0"/>
                  </a:moveTo>
                  <a:cubicBezTo>
                    <a:pt x="13124" y="0"/>
                    <a:pt x="13007" y="10"/>
                    <a:pt x="12891" y="31"/>
                  </a:cubicBezTo>
                  <a:cubicBezTo>
                    <a:pt x="11641" y="252"/>
                    <a:pt x="10405" y="1094"/>
                    <a:pt x="10140" y="2349"/>
                  </a:cubicBezTo>
                  <a:cubicBezTo>
                    <a:pt x="9857" y="3678"/>
                    <a:pt x="10335" y="5035"/>
                    <a:pt x="10772" y="6321"/>
                  </a:cubicBezTo>
                  <a:cubicBezTo>
                    <a:pt x="11622" y="8817"/>
                    <a:pt x="12379" y="11316"/>
                    <a:pt x="12795" y="13925"/>
                  </a:cubicBezTo>
                  <a:cubicBezTo>
                    <a:pt x="8460" y="15018"/>
                    <a:pt x="4188" y="16351"/>
                    <a:pt x="0" y="17918"/>
                  </a:cubicBezTo>
                  <a:lnTo>
                    <a:pt x="394" y="21154"/>
                  </a:lnTo>
                  <a:cubicBezTo>
                    <a:pt x="2589" y="21503"/>
                    <a:pt x="4826" y="21674"/>
                    <a:pt x="7068" y="21674"/>
                  </a:cubicBezTo>
                  <a:cubicBezTo>
                    <a:pt x="11464" y="21674"/>
                    <a:pt x="15881" y="21015"/>
                    <a:pt x="20047" y="19736"/>
                  </a:cubicBezTo>
                  <a:cubicBezTo>
                    <a:pt x="20165" y="16852"/>
                    <a:pt x="20103" y="14272"/>
                    <a:pt x="19512" y="11468"/>
                  </a:cubicBezTo>
                  <a:cubicBezTo>
                    <a:pt x="19018" y="9127"/>
                    <a:pt x="18339" y="6826"/>
                    <a:pt x="17682" y="4527"/>
                  </a:cubicBezTo>
                  <a:cubicBezTo>
                    <a:pt x="17218" y="2898"/>
                    <a:pt x="15239" y="0"/>
                    <a:pt x="132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8"/>
            <p:cNvSpPr/>
            <p:nvPr/>
          </p:nvSpPr>
          <p:spPr>
            <a:xfrm>
              <a:off x="15652550" y="1929750"/>
              <a:ext cx="94550" cy="147400"/>
            </a:xfrm>
            <a:custGeom>
              <a:avLst/>
              <a:gdLst/>
              <a:ahLst/>
              <a:cxnLst/>
              <a:rect l="l" t="t" r="r" b="b"/>
              <a:pathLst>
                <a:path w="3782" h="5896" extrusionOk="0">
                  <a:moveTo>
                    <a:pt x="2438" y="1"/>
                  </a:moveTo>
                  <a:cubicBezTo>
                    <a:pt x="2105" y="1"/>
                    <a:pt x="1696" y="157"/>
                    <a:pt x="1444" y="223"/>
                  </a:cubicBezTo>
                  <a:cubicBezTo>
                    <a:pt x="1016" y="335"/>
                    <a:pt x="572" y="512"/>
                    <a:pt x="268" y="848"/>
                  </a:cubicBezTo>
                  <a:cubicBezTo>
                    <a:pt x="1" y="1143"/>
                    <a:pt x="88" y="1590"/>
                    <a:pt x="127" y="1960"/>
                  </a:cubicBezTo>
                  <a:cubicBezTo>
                    <a:pt x="243" y="3062"/>
                    <a:pt x="495" y="4152"/>
                    <a:pt x="617" y="5257"/>
                  </a:cubicBezTo>
                  <a:cubicBezTo>
                    <a:pt x="638" y="5440"/>
                    <a:pt x="666" y="5643"/>
                    <a:pt x="807" y="5764"/>
                  </a:cubicBezTo>
                  <a:cubicBezTo>
                    <a:pt x="928" y="5868"/>
                    <a:pt x="1100" y="5881"/>
                    <a:pt x="1260" y="5886"/>
                  </a:cubicBezTo>
                  <a:cubicBezTo>
                    <a:pt x="1430" y="5892"/>
                    <a:pt x="1599" y="5895"/>
                    <a:pt x="1769" y="5895"/>
                  </a:cubicBezTo>
                  <a:cubicBezTo>
                    <a:pt x="2187" y="5895"/>
                    <a:pt x="2605" y="5877"/>
                    <a:pt x="3022" y="5840"/>
                  </a:cubicBezTo>
                  <a:cubicBezTo>
                    <a:pt x="3240" y="5821"/>
                    <a:pt x="3486" y="5781"/>
                    <a:pt x="3632" y="5627"/>
                  </a:cubicBezTo>
                  <a:cubicBezTo>
                    <a:pt x="3653" y="5605"/>
                    <a:pt x="3671" y="5580"/>
                    <a:pt x="3687" y="5554"/>
                  </a:cubicBezTo>
                  <a:cubicBezTo>
                    <a:pt x="3781" y="5398"/>
                    <a:pt x="3762" y="5201"/>
                    <a:pt x="3740" y="5021"/>
                  </a:cubicBezTo>
                  <a:cubicBezTo>
                    <a:pt x="3598" y="3873"/>
                    <a:pt x="3566" y="2704"/>
                    <a:pt x="3352" y="1564"/>
                  </a:cubicBezTo>
                  <a:cubicBezTo>
                    <a:pt x="3273" y="1138"/>
                    <a:pt x="3227" y="785"/>
                    <a:pt x="3021" y="389"/>
                  </a:cubicBezTo>
                  <a:cubicBezTo>
                    <a:pt x="2960" y="272"/>
                    <a:pt x="2886" y="155"/>
                    <a:pt x="2775" y="83"/>
                  </a:cubicBezTo>
                  <a:cubicBezTo>
                    <a:pt x="2683" y="24"/>
                    <a:pt x="2566" y="1"/>
                    <a:pt x="2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8"/>
            <p:cNvSpPr/>
            <p:nvPr/>
          </p:nvSpPr>
          <p:spPr>
            <a:xfrm>
              <a:off x="15653725" y="955775"/>
              <a:ext cx="497250" cy="309125"/>
            </a:xfrm>
            <a:custGeom>
              <a:avLst/>
              <a:gdLst/>
              <a:ahLst/>
              <a:cxnLst/>
              <a:rect l="l" t="t" r="r" b="b"/>
              <a:pathLst>
                <a:path w="19890" h="12365" extrusionOk="0">
                  <a:moveTo>
                    <a:pt x="6620" y="1"/>
                  </a:moveTo>
                  <a:cubicBezTo>
                    <a:pt x="5760" y="1"/>
                    <a:pt x="4887" y="37"/>
                    <a:pt x="4073" y="309"/>
                  </a:cubicBezTo>
                  <a:cubicBezTo>
                    <a:pt x="2587" y="809"/>
                    <a:pt x="728" y="2806"/>
                    <a:pt x="2438" y="4204"/>
                  </a:cubicBezTo>
                  <a:cubicBezTo>
                    <a:pt x="2418" y="4203"/>
                    <a:pt x="2399" y="4203"/>
                    <a:pt x="2379" y="4203"/>
                  </a:cubicBezTo>
                  <a:cubicBezTo>
                    <a:pt x="1268" y="4203"/>
                    <a:pt x="227" y="5133"/>
                    <a:pt x="115" y="6240"/>
                  </a:cubicBezTo>
                  <a:cubicBezTo>
                    <a:pt x="0" y="7368"/>
                    <a:pt x="863" y="8509"/>
                    <a:pt x="1979" y="8704"/>
                  </a:cubicBezTo>
                  <a:cubicBezTo>
                    <a:pt x="1171" y="9456"/>
                    <a:pt x="1109" y="10868"/>
                    <a:pt x="1846" y="11688"/>
                  </a:cubicBezTo>
                  <a:cubicBezTo>
                    <a:pt x="2247" y="12135"/>
                    <a:pt x="2847" y="12364"/>
                    <a:pt x="3445" y="12364"/>
                  </a:cubicBezTo>
                  <a:cubicBezTo>
                    <a:pt x="3947" y="12364"/>
                    <a:pt x="4447" y="12203"/>
                    <a:pt x="4827" y="11873"/>
                  </a:cubicBezTo>
                  <a:lnTo>
                    <a:pt x="19070" y="12332"/>
                  </a:lnTo>
                  <a:cubicBezTo>
                    <a:pt x="19349" y="10086"/>
                    <a:pt x="19889" y="7673"/>
                    <a:pt x="18622" y="5628"/>
                  </a:cubicBezTo>
                  <a:cubicBezTo>
                    <a:pt x="18496" y="5424"/>
                    <a:pt x="18354" y="5220"/>
                    <a:pt x="18312" y="4984"/>
                  </a:cubicBezTo>
                  <a:cubicBezTo>
                    <a:pt x="18260" y="4690"/>
                    <a:pt x="18374" y="4395"/>
                    <a:pt x="18413" y="4099"/>
                  </a:cubicBezTo>
                  <a:cubicBezTo>
                    <a:pt x="18526" y="3255"/>
                    <a:pt x="18018" y="2427"/>
                    <a:pt x="17337" y="1916"/>
                  </a:cubicBezTo>
                  <a:cubicBezTo>
                    <a:pt x="15962" y="887"/>
                    <a:pt x="13944" y="620"/>
                    <a:pt x="12286" y="448"/>
                  </a:cubicBezTo>
                  <a:cubicBezTo>
                    <a:pt x="10394" y="252"/>
                    <a:pt x="8527" y="1"/>
                    <a:pt x="66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8"/>
            <p:cNvSpPr/>
            <p:nvPr/>
          </p:nvSpPr>
          <p:spPr>
            <a:xfrm>
              <a:off x="15717975" y="1020950"/>
              <a:ext cx="404750" cy="465500"/>
            </a:xfrm>
            <a:custGeom>
              <a:avLst/>
              <a:gdLst/>
              <a:ahLst/>
              <a:cxnLst/>
              <a:rect l="l" t="t" r="r" b="b"/>
              <a:pathLst>
                <a:path w="16190" h="18620" extrusionOk="0">
                  <a:moveTo>
                    <a:pt x="8214" y="0"/>
                  </a:moveTo>
                  <a:cubicBezTo>
                    <a:pt x="7955" y="0"/>
                    <a:pt x="7694" y="14"/>
                    <a:pt x="7431" y="43"/>
                  </a:cubicBezTo>
                  <a:lnTo>
                    <a:pt x="6776" y="114"/>
                  </a:lnTo>
                  <a:cubicBezTo>
                    <a:pt x="2842" y="542"/>
                    <a:pt x="1" y="4076"/>
                    <a:pt x="428" y="8010"/>
                  </a:cubicBezTo>
                  <a:lnTo>
                    <a:pt x="1091" y="14106"/>
                  </a:lnTo>
                  <a:cubicBezTo>
                    <a:pt x="1372" y="16698"/>
                    <a:pt x="3565" y="18619"/>
                    <a:pt x="6115" y="18619"/>
                  </a:cubicBezTo>
                  <a:cubicBezTo>
                    <a:pt x="6298" y="18619"/>
                    <a:pt x="6482" y="18610"/>
                    <a:pt x="6667" y="18589"/>
                  </a:cubicBezTo>
                  <a:lnTo>
                    <a:pt x="9413" y="18290"/>
                  </a:lnTo>
                  <a:cubicBezTo>
                    <a:pt x="13347" y="17863"/>
                    <a:pt x="16189" y="14328"/>
                    <a:pt x="15761" y="10395"/>
                  </a:cubicBezTo>
                  <a:lnTo>
                    <a:pt x="15326" y="6391"/>
                  </a:lnTo>
                  <a:cubicBezTo>
                    <a:pt x="14927" y="2721"/>
                    <a:pt x="11823" y="0"/>
                    <a:pt x="8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8"/>
            <p:cNvSpPr/>
            <p:nvPr/>
          </p:nvSpPr>
          <p:spPr>
            <a:xfrm>
              <a:off x="15810850" y="1011025"/>
              <a:ext cx="307575" cy="260400"/>
            </a:xfrm>
            <a:custGeom>
              <a:avLst/>
              <a:gdLst/>
              <a:ahLst/>
              <a:cxnLst/>
              <a:rect l="l" t="t" r="r" b="b"/>
              <a:pathLst>
                <a:path w="12303" h="10416" extrusionOk="0">
                  <a:moveTo>
                    <a:pt x="3960" y="0"/>
                  </a:moveTo>
                  <a:cubicBezTo>
                    <a:pt x="2583" y="0"/>
                    <a:pt x="1196" y="274"/>
                    <a:pt x="1" y="880"/>
                  </a:cubicBezTo>
                  <a:cubicBezTo>
                    <a:pt x="672" y="1881"/>
                    <a:pt x="1640" y="2202"/>
                    <a:pt x="2689" y="2721"/>
                  </a:cubicBezTo>
                  <a:cubicBezTo>
                    <a:pt x="4493" y="3613"/>
                    <a:pt x="6419" y="4501"/>
                    <a:pt x="8404" y="4501"/>
                  </a:cubicBezTo>
                  <a:cubicBezTo>
                    <a:pt x="8651" y="4501"/>
                    <a:pt x="8899" y="4487"/>
                    <a:pt x="9148" y="4458"/>
                  </a:cubicBezTo>
                  <a:cubicBezTo>
                    <a:pt x="9355" y="6565"/>
                    <a:pt x="10024" y="8599"/>
                    <a:pt x="11111" y="10416"/>
                  </a:cubicBezTo>
                  <a:cubicBezTo>
                    <a:pt x="11350" y="10355"/>
                    <a:pt x="11595" y="10324"/>
                    <a:pt x="11840" y="10324"/>
                  </a:cubicBezTo>
                  <a:cubicBezTo>
                    <a:pt x="11932" y="10324"/>
                    <a:pt x="12024" y="10328"/>
                    <a:pt x="12116" y="10337"/>
                  </a:cubicBezTo>
                  <a:cubicBezTo>
                    <a:pt x="12276" y="8099"/>
                    <a:pt x="12302" y="5727"/>
                    <a:pt x="11210" y="3767"/>
                  </a:cubicBezTo>
                  <a:cubicBezTo>
                    <a:pt x="10157" y="1878"/>
                    <a:pt x="8148" y="630"/>
                    <a:pt x="6026" y="205"/>
                  </a:cubicBezTo>
                  <a:cubicBezTo>
                    <a:pt x="5358" y="71"/>
                    <a:pt x="4660" y="0"/>
                    <a:pt x="39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8"/>
            <p:cNvSpPr/>
            <p:nvPr/>
          </p:nvSpPr>
          <p:spPr>
            <a:xfrm>
              <a:off x="16063175" y="1236000"/>
              <a:ext cx="112650" cy="114100"/>
            </a:xfrm>
            <a:custGeom>
              <a:avLst/>
              <a:gdLst/>
              <a:ahLst/>
              <a:cxnLst/>
              <a:rect l="l" t="t" r="r" b="b"/>
              <a:pathLst>
                <a:path w="4506" h="4564" extrusionOk="0">
                  <a:moveTo>
                    <a:pt x="2899" y="1"/>
                  </a:moveTo>
                  <a:cubicBezTo>
                    <a:pt x="2189" y="1"/>
                    <a:pt x="1376" y="457"/>
                    <a:pt x="809" y="1249"/>
                  </a:cubicBezTo>
                  <a:cubicBezTo>
                    <a:pt x="6" y="2372"/>
                    <a:pt x="0" y="3745"/>
                    <a:pt x="798" y="4316"/>
                  </a:cubicBezTo>
                  <a:cubicBezTo>
                    <a:pt x="1032" y="4484"/>
                    <a:pt x="1311" y="4564"/>
                    <a:pt x="1607" y="4564"/>
                  </a:cubicBezTo>
                  <a:cubicBezTo>
                    <a:pt x="2317" y="4564"/>
                    <a:pt x="3130" y="4108"/>
                    <a:pt x="3697" y="3316"/>
                  </a:cubicBezTo>
                  <a:cubicBezTo>
                    <a:pt x="4501" y="2193"/>
                    <a:pt x="4506" y="819"/>
                    <a:pt x="3709" y="248"/>
                  </a:cubicBezTo>
                  <a:cubicBezTo>
                    <a:pt x="3474" y="80"/>
                    <a:pt x="3195" y="1"/>
                    <a:pt x="28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7F848727-E1EB-9CF3-3422-AA85A76F865D}"/>
              </a:ext>
            </a:extLst>
          </p:cNvPr>
          <p:cNvPicPr>
            <a:picLocks noChangeAspect="1"/>
          </p:cNvPicPr>
          <p:nvPr/>
        </p:nvPicPr>
        <p:blipFill>
          <a:blip r:embed="rId3"/>
          <a:stretch>
            <a:fillRect/>
          </a:stretch>
        </p:blipFill>
        <p:spPr>
          <a:xfrm>
            <a:off x="660300" y="1391726"/>
            <a:ext cx="3901778" cy="597460"/>
          </a:xfrm>
          <a:prstGeom prst="rect">
            <a:avLst/>
          </a:prstGeom>
        </p:spPr>
      </p:pic>
      <p:sp>
        <p:nvSpPr>
          <p:cNvPr id="22" name="TextBox 21">
            <a:extLst>
              <a:ext uri="{FF2B5EF4-FFF2-40B4-BE49-F238E27FC236}">
                <a16:creationId xmlns:a16="http://schemas.microsoft.com/office/drawing/2014/main" id="{552D33E2-15C8-5134-CC3C-8D9DF4793E38}"/>
              </a:ext>
            </a:extLst>
          </p:cNvPr>
          <p:cNvSpPr txBox="1"/>
          <p:nvPr/>
        </p:nvSpPr>
        <p:spPr>
          <a:xfrm>
            <a:off x="731049" y="1986940"/>
            <a:ext cx="3046389" cy="2462213"/>
          </a:xfrm>
          <a:prstGeom prst="rect">
            <a:avLst/>
          </a:prstGeom>
          <a:noFill/>
        </p:spPr>
        <p:txBody>
          <a:bodyPr wrap="square">
            <a:spAutoFit/>
          </a:bodyPr>
          <a:lstStyle/>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rPr>
              <a:t>Enable the best way to the fastest delivery of foods from a local restaurants.</a:t>
            </a:r>
          </a:p>
          <a:p>
            <a:pPr marL="285750" lvl="0" indent="-285750" rtl="0">
              <a:spcBef>
                <a:spcPts val="0"/>
              </a:spcBef>
              <a:spcAft>
                <a:spcPts val="0"/>
              </a:spcAft>
              <a:buClr>
                <a:schemeClr val="dk1"/>
              </a:buClr>
              <a:buSzPts val="1100"/>
              <a:buFont typeface="Arial" panose="020B0604020202020204" pitchFamily="34" charset="0"/>
              <a:buChar char="•"/>
            </a:pPr>
            <a:endParaRPr lang="en-US" b="1" dirty="0">
              <a:solidFill>
                <a:schemeClr val="accent2">
                  <a:lumMod val="50000"/>
                </a:schemeClr>
              </a:solidFill>
            </a:endParaRPr>
          </a:p>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rPr>
              <a:t>Enable customers to see exact details of food items on the website which will make purchases a lot easier.</a:t>
            </a:r>
          </a:p>
          <a:p>
            <a:pPr marL="285750" lvl="0" indent="-285750" rtl="0">
              <a:spcBef>
                <a:spcPts val="0"/>
              </a:spcBef>
              <a:spcAft>
                <a:spcPts val="0"/>
              </a:spcAft>
              <a:buClr>
                <a:schemeClr val="dk1"/>
              </a:buClr>
              <a:buSzPts val="1100"/>
              <a:buFont typeface="Arial" panose="020B0604020202020204" pitchFamily="34" charset="0"/>
              <a:buChar char="•"/>
            </a:pPr>
            <a:endParaRPr lang="en-US" b="1" dirty="0">
              <a:solidFill>
                <a:schemeClr val="accent2">
                  <a:lumMod val="50000"/>
                </a:schemeClr>
              </a:solidFill>
            </a:endParaRPr>
          </a:p>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rPr>
              <a:t>Revenue of the restaurants business will increase</a:t>
            </a:r>
            <a:r>
              <a:rPr lang="en-US" dirty="0"/>
              <a:t>.</a:t>
            </a:r>
          </a:p>
        </p:txBody>
      </p:sp>
      <p:sp>
        <p:nvSpPr>
          <p:cNvPr id="27" name="Google Shape;390;p49">
            <a:extLst>
              <a:ext uri="{FF2B5EF4-FFF2-40B4-BE49-F238E27FC236}">
                <a16:creationId xmlns:a16="http://schemas.microsoft.com/office/drawing/2014/main" id="{A1366F90-8C66-D2E8-C0AC-238403189180}"/>
              </a:ext>
            </a:extLst>
          </p:cNvPr>
          <p:cNvSpPr txBox="1">
            <a:spLocks/>
          </p:cNvSpPr>
          <p:nvPr/>
        </p:nvSpPr>
        <p:spPr>
          <a:xfrm>
            <a:off x="3733771" y="1175929"/>
            <a:ext cx="77175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dvent Pro"/>
              <a:buNone/>
              <a:defRPr sz="3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9pPr>
          </a:lstStyle>
          <a:p>
            <a:r>
              <a:rPr lang="en-US" sz="2400" dirty="0"/>
              <a:t>Basic Functionality</a:t>
            </a:r>
          </a:p>
        </p:txBody>
      </p:sp>
      <p:sp>
        <p:nvSpPr>
          <p:cNvPr id="29" name="TextBox 28">
            <a:extLst>
              <a:ext uri="{FF2B5EF4-FFF2-40B4-BE49-F238E27FC236}">
                <a16:creationId xmlns:a16="http://schemas.microsoft.com/office/drawing/2014/main" id="{26EE053B-D2AF-B5A5-C8E3-258A374D4226}"/>
              </a:ext>
            </a:extLst>
          </p:cNvPr>
          <p:cNvSpPr txBox="1"/>
          <p:nvPr/>
        </p:nvSpPr>
        <p:spPr>
          <a:xfrm>
            <a:off x="6099439" y="1986940"/>
            <a:ext cx="2986164" cy="2031325"/>
          </a:xfrm>
          <a:prstGeom prst="rect">
            <a:avLst/>
          </a:prstGeom>
          <a:noFill/>
        </p:spPr>
        <p:txBody>
          <a:bodyPr wrap="square">
            <a:spAutoFit/>
          </a:bodyPr>
          <a:lstStyle/>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effectLst/>
                <a:latin typeface="+mj-lt"/>
                <a:ea typeface="Calibri" panose="020F0502020204030204" pitchFamily="34" charset="0"/>
              </a:rPr>
              <a:t>Our system provides the menu online and the customers can easily place the order by just clicking the mouse or by touching a button on their smart phones.</a:t>
            </a:r>
          </a:p>
          <a:p>
            <a:pPr marL="285750" lvl="0" indent="-285750" rtl="0">
              <a:spcBef>
                <a:spcPts val="0"/>
              </a:spcBef>
              <a:spcAft>
                <a:spcPts val="0"/>
              </a:spcAft>
              <a:buClr>
                <a:schemeClr val="dk1"/>
              </a:buClr>
              <a:buSzPts val="1100"/>
              <a:buFont typeface="Arial" panose="020B0604020202020204" pitchFamily="34" charset="0"/>
              <a:buChar char="•"/>
            </a:pPr>
            <a:endParaRPr lang="en-US" b="1" dirty="0">
              <a:solidFill>
                <a:schemeClr val="accent2">
                  <a:lumMod val="50000"/>
                </a:schemeClr>
              </a:solidFill>
              <a:effectLst/>
              <a:latin typeface="+mj-lt"/>
              <a:ea typeface="Calibri" panose="020F0502020204030204" pitchFamily="34" charset="0"/>
            </a:endParaRPr>
          </a:p>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latin typeface="+mj-lt"/>
              </a:rPr>
              <a:t>The registration is required for the customer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66"/>
                                        </p:tgtEl>
                                        <p:attrNameLst>
                                          <p:attrName>style.visibility</p:attrName>
                                        </p:attrNameLst>
                                      </p:cBhvr>
                                      <p:to>
                                        <p:strVal val="visible"/>
                                      </p:to>
                                    </p:set>
                                    <p:anim calcmode="lin" valueType="num">
                                      <p:cBhvr additive="base">
                                        <p:cTn id="7" dur="1000"/>
                                        <p:tgtEl>
                                          <p:spTgt spid="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7" name="Google Shape;1573;p74">
            <a:extLst>
              <a:ext uri="{FF2B5EF4-FFF2-40B4-BE49-F238E27FC236}">
                <a16:creationId xmlns:a16="http://schemas.microsoft.com/office/drawing/2014/main" id="{DAD10175-DF20-5241-21B0-C9003C537C07}"/>
              </a:ext>
            </a:extLst>
          </p:cNvPr>
          <p:cNvSpPr/>
          <p:nvPr/>
        </p:nvSpPr>
        <p:spPr>
          <a:xfrm rot="2947374" flipH="1">
            <a:off x="-288827" y="432336"/>
            <a:ext cx="5893510" cy="458201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604;p74">
            <a:extLst>
              <a:ext uri="{FF2B5EF4-FFF2-40B4-BE49-F238E27FC236}">
                <a16:creationId xmlns:a16="http://schemas.microsoft.com/office/drawing/2014/main" id="{D81FFE68-E483-7FAB-A577-9397382FEEE4}"/>
              </a:ext>
            </a:extLst>
          </p:cNvPr>
          <p:cNvGrpSpPr/>
          <p:nvPr/>
        </p:nvGrpSpPr>
        <p:grpSpPr>
          <a:xfrm>
            <a:off x="1011967" y="1440845"/>
            <a:ext cx="3109822" cy="3508267"/>
            <a:chOff x="-1104439" y="1590997"/>
            <a:chExt cx="3109822" cy="3508267"/>
          </a:xfrm>
        </p:grpSpPr>
        <p:sp>
          <p:nvSpPr>
            <p:cNvPr id="9" name="Google Shape;1605;p74">
              <a:extLst>
                <a:ext uri="{FF2B5EF4-FFF2-40B4-BE49-F238E27FC236}">
                  <a16:creationId xmlns:a16="http://schemas.microsoft.com/office/drawing/2014/main" id="{863CBC0D-22B6-BBE6-2D6D-6A89D83D5CAF}"/>
                </a:ext>
              </a:extLst>
            </p:cNvPr>
            <p:cNvSpPr/>
            <p:nvPr/>
          </p:nvSpPr>
          <p:spPr>
            <a:xfrm>
              <a:off x="339283" y="4633511"/>
              <a:ext cx="249707" cy="404389"/>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6;p74">
              <a:extLst>
                <a:ext uri="{FF2B5EF4-FFF2-40B4-BE49-F238E27FC236}">
                  <a16:creationId xmlns:a16="http://schemas.microsoft.com/office/drawing/2014/main" id="{54FB013A-E460-0E01-4335-3CAD859B07C8}"/>
                </a:ext>
              </a:extLst>
            </p:cNvPr>
            <p:cNvSpPr/>
            <p:nvPr/>
          </p:nvSpPr>
          <p:spPr>
            <a:xfrm>
              <a:off x="-294095" y="3945154"/>
              <a:ext cx="357976" cy="608229"/>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7;p74">
              <a:extLst>
                <a:ext uri="{FF2B5EF4-FFF2-40B4-BE49-F238E27FC236}">
                  <a16:creationId xmlns:a16="http://schemas.microsoft.com/office/drawing/2014/main" id="{44BD5774-A02B-B17D-A70C-32CE79B5E3E2}"/>
                </a:ext>
              </a:extLst>
            </p:cNvPr>
            <p:cNvSpPr/>
            <p:nvPr/>
          </p:nvSpPr>
          <p:spPr>
            <a:xfrm>
              <a:off x="1777677" y="4448438"/>
              <a:ext cx="204279" cy="204279"/>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8;p74">
              <a:extLst>
                <a:ext uri="{FF2B5EF4-FFF2-40B4-BE49-F238E27FC236}">
                  <a16:creationId xmlns:a16="http://schemas.microsoft.com/office/drawing/2014/main" id="{A4373ED9-0845-6F6A-C2E4-B8A22E36B546}"/>
                </a:ext>
              </a:extLst>
            </p:cNvPr>
            <p:cNvSpPr/>
            <p:nvPr/>
          </p:nvSpPr>
          <p:spPr>
            <a:xfrm>
              <a:off x="-305949" y="4428969"/>
              <a:ext cx="911771" cy="430278"/>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9;p74">
              <a:extLst>
                <a:ext uri="{FF2B5EF4-FFF2-40B4-BE49-F238E27FC236}">
                  <a16:creationId xmlns:a16="http://schemas.microsoft.com/office/drawing/2014/main" id="{39B8B5AF-3583-5764-6078-185E1A18C6A0}"/>
                </a:ext>
              </a:extLst>
            </p:cNvPr>
            <p:cNvSpPr/>
            <p:nvPr/>
          </p:nvSpPr>
          <p:spPr>
            <a:xfrm>
              <a:off x="-391108" y="4448438"/>
              <a:ext cx="204279" cy="204279"/>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0;p74">
              <a:extLst>
                <a:ext uri="{FF2B5EF4-FFF2-40B4-BE49-F238E27FC236}">
                  <a16:creationId xmlns:a16="http://schemas.microsoft.com/office/drawing/2014/main" id="{5981AD02-27F3-7BCE-CCCC-6A69465D5700}"/>
                </a:ext>
              </a:extLst>
            </p:cNvPr>
            <p:cNvSpPr/>
            <p:nvPr/>
          </p:nvSpPr>
          <p:spPr>
            <a:xfrm>
              <a:off x="1460768" y="3534081"/>
              <a:ext cx="469938" cy="1034989"/>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11;p74">
              <a:extLst>
                <a:ext uri="{FF2B5EF4-FFF2-40B4-BE49-F238E27FC236}">
                  <a16:creationId xmlns:a16="http://schemas.microsoft.com/office/drawing/2014/main" id="{C9BE6B56-776D-027A-F911-C607C1947DC7}"/>
                </a:ext>
              </a:extLst>
            </p:cNvPr>
            <p:cNvSpPr/>
            <p:nvPr/>
          </p:nvSpPr>
          <p:spPr>
            <a:xfrm>
              <a:off x="505151" y="4575965"/>
              <a:ext cx="142687" cy="142723"/>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12;p74">
              <a:extLst>
                <a:ext uri="{FF2B5EF4-FFF2-40B4-BE49-F238E27FC236}">
                  <a16:creationId xmlns:a16="http://schemas.microsoft.com/office/drawing/2014/main" id="{62D8BE31-5B55-BB24-E73E-05E31432698F}"/>
                </a:ext>
              </a:extLst>
            </p:cNvPr>
            <p:cNvSpPr/>
            <p:nvPr/>
          </p:nvSpPr>
          <p:spPr>
            <a:xfrm>
              <a:off x="680481" y="4238531"/>
              <a:ext cx="189910" cy="95957"/>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13;p74">
              <a:extLst>
                <a:ext uri="{FF2B5EF4-FFF2-40B4-BE49-F238E27FC236}">
                  <a16:creationId xmlns:a16="http://schemas.microsoft.com/office/drawing/2014/main" id="{55FC9AFB-9451-82BC-0FA9-0ED53312893C}"/>
                </a:ext>
              </a:extLst>
            </p:cNvPr>
            <p:cNvSpPr/>
            <p:nvPr/>
          </p:nvSpPr>
          <p:spPr>
            <a:xfrm>
              <a:off x="-963704" y="2930109"/>
              <a:ext cx="785563" cy="798631"/>
            </a:xfrm>
            <a:custGeom>
              <a:avLst/>
              <a:gdLst/>
              <a:ahLst/>
              <a:cxnLst/>
              <a:rect l="l" t="t" r="r" b="b"/>
              <a:pathLst>
                <a:path w="44666" h="45409" extrusionOk="0">
                  <a:moveTo>
                    <a:pt x="0" y="1"/>
                  </a:moveTo>
                  <a:lnTo>
                    <a:pt x="0" y="45408"/>
                  </a:lnTo>
                  <a:lnTo>
                    <a:pt x="44665" y="45408"/>
                  </a:lnTo>
                  <a:lnTo>
                    <a:pt x="44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14;p74">
              <a:extLst>
                <a:ext uri="{FF2B5EF4-FFF2-40B4-BE49-F238E27FC236}">
                  <a16:creationId xmlns:a16="http://schemas.microsoft.com/office/drawing/2014/main" id="{395F2096-8523-4187-97AF-322536E712AD}"/>
                </a:ext>
              </a:extLst>
            </p:cNvPr>
            <p:cNvSpPr/>
            <p:nvPr/>
          </p:nvSpPr>
          <p:spPr>
            <a:xfrm>
              <a:off x="-998387" y="2873495"/>
              <a:ext cx="852642" cy="119208"/>
            </a:xfrm>
            <a:custGeom>
              <a:avLst/>
              <a:gdLst/>
              <a:ahLst/>
              <a:cxnLst/>
              <a:rect l="l" t="t" r="r" b="b"/>
              <a:pathLst>
                <a:path w="48480" h="6778" extrusionOk="0">
                  <a:moveTo>
                    <a:pt x="0" y="1"/>
                  </a:moveTo>
                  <a:lnTo>
                    <a:pt x="0" y="6777"/>
                  </a:lnTo>
                  <a:lnTo>
                    <a:pt x="48480" y="6777"/>
                  </a:lnTo>
                  <a:lnTo>
                    <a:pt x="48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5;p74">
              <a:extLst>
                <a:ext uri="{FF2B5EF4-FFF2-40B4-BE49-F238E27FC236}">
                  <a16:creationId xmlns:a16="http://schemas.microsoft.com/office/drawing/2014/main" id="{A737640E-5F38-720B-170D-A3BED0A7BC77}"/>
                </a:ext>
              </a:extLst>
            </p:cNvPr>
            <p:cNvSpPr/>
            <p:nvPr/>
          </p:nvSpPr>
          <p:spPr>
            <a:xfrm>
              <a:off x="-809339"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6;p74">
              <a:extLst>
                <a:ext uri="{FF2B5EF4-FFF2-40B4-BE49-F238E27FC236}">
                  <a16:creationId xmlns:a16="http://schemas.microsoft.com/office/drawing/2014/main" id="{AA97B3B3-44E1-7025-91BA-4E131214704B}"/>
                </a:ext>
              </a:extLst>
            </p:cNvPr>
            <p:cNvSpPr/>
            <p:nvPr/>
          </p:nvSpPr>
          <p:spPr>
            <a:xfrm>
              <a:off x="-401274"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7;p74">
              <a:extLst>
                <a:ext uri="{FF2B5EF4-FFF2-40B4-BE49-F238E27FC236}">
                  <a16:creationId xmlns:a16="http://schemas.microsoft.com/office/drawing/2014/main" id="{E8090167-9165-2E7F-260A-6B0E0B08ABD1}"/>
                </a:ext>
              </a:extLst>
            </p:cNvPr>
            <p:cNvSpPr/>
            <p:nvPr/>
          </p:nvSpPr>
          <p:spPr>
            <a:xfrm>
              <a:off x="247195" y="4812095"/>
              <a:ext cx="427288" cy="287169"/>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18;p74">
              <a:extLst>
                <a:ext uri="{FF2B5EF4-FFF2-40B4-BE49-F238E27FC236}">
                  <a16:creationId xmlns:a16="http://schemas.microsoft.com/office/drawing/2014/main" id="{4148509C-9D3C-E67B-6574-C9826072200C}"/>
                </a:ext>
              </a:extLst>
            </p:cNvPr>
            <p:cNvSpPr/>
            <p:nvPr/>
          </p:nvSpPr>
          <p:spPr>
            <a:xfrm>
              <a:off x="-140785" y="2919856"/>
              <a:ext cx="890420" cy="1969818"/>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9;p74">
              <a:extLst>
                <a:ext uri="{FF2B5EF4-FFF2-40B4-BE49-F238E27FC236}">
                  <a16:creationId xmlns:a16="http://schemas.microsoft.com/office/drawing/2014/main" id="{60D897E0-1B23-BC43-303A-12565715D8CD}"/>
                </a:ext>
              </a:extLst>
            </p:cNvPr>
            <p:cNvSpPr/>
            <p:nvPr/>
          </p:nvSpPr>
          <p:spPr>
            <a:xfrm>
              <a:off x="-53023" y="1972347"/>
              <a:ext cx="533288" cy="217522"/>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20;p74">
              <a:extLst>
                <a:ext uri="{FF2B5EF4-FFF2-40B4-BE49-F238E27FC236}">
                  <a16:creationId xmlns:a16="http://schemas.microsoft.com/office/drawing/2014/main" id="{BA5C6205-6200-3746-DB0F-FE7CADF593CA}"/>
                </a:ext>
              </a:extLst>
            </p:cNvPr>
            <p:cNvSpPr/>
            <p:nvPr/>
          </p:nvSpPr>
          <p:spPr>
            <a:xfrm>
              <a:off x="78127" y="3264729"/>
              <a:ext cx="550893" cy="1395252"/>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21;p74">
              <a:extLst>
                <a:ext uri="{FF2B5EF4-FFF2-40B4-BE49-F238E27FC236}">
                  <a16:creationId xmlns:a16="http://schemas.microsoft.com/office/drawing/2014/main" id="{2E5F3F17-DAAA-0A9D-E8F1-13203AB87410}"/>
                </a:ext>
              </a:extLst>
            </p:cNvPr>
            <p:cNvSpPr/>
            <p:nvPr/>
          </p:nvSpPr>
          <p:spPr>
            <a:xfrm>
              <a:off x="-1104439" y="3729320"/>
              <a:ext cx="1300068" cy="58918"/>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22;p74">
              <a:extLst>
                <a:ext uri="{FF2B5EF4-FFF2-40B4-BE49-F238E27FC236}">
                  <a16:creationId xmlns:a16="http://schemas.microsoft.com/office/drawing/2014/main" id="{E95E7FDC-5A1B-741A-E96B-148F5BA12E65}"/>
                </a:ext>
              </a:extLst>
            </p:cNvPr>
            <p:cNvSpPr/>
            <p:nvPr/>
          </p:nvSpPr>
          <p:spPr>
            <a:xfrm>
              <a:off x="-95919" y="3077774"/>
              <a:ext cx="601281" cy="288822"/>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23;p74">
              <a:extLst>
                <a:ext uri="{FF2B5EF4-FFF2-40B4-BE49-F238E27FC236}">
                  <a16:creationId xmlns:a16="http://schemas.microsoft.com/office/drawing/2014/main" id="{FEE49F18-13F4-0437-0D75-4B7BA5F6DFE6}"/>
                </a:ext>
              </a:extLst>
            </p:cNvPr>
            <p:cNvSpPr/>
            <p:nvPr/>
          </p:nvSpPr>
          <p:spPr>
            <a:xfrm>
              <a:off x="-192316" y="2005622"/>
              <a:ext cx="1019037" cy="62560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24;p74">
              <a:extLst>
                <a:ext uri="{FF2B5EF4-FFF2-40B4-BE49-F238E27FC236}">
                  <a16:creationId xmlns:a16="http://schemas.microsoft.com/office/drawing/2014/main" id="{D3016251-CDF6-8000-D96E-5777614CBAFC}"/>
                </a:ext>
              </a:extLst>
            </p:cNvPr>
            <p:cNvSpPr/>
            <p:nvPr/>
          </p:nvSpPr>
          <p:spPr>
            <a:xfrm>
              <a:off x="344208" y="4415092"/>
              <a:ext cx="464398" cy="464433"/>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25;p74">
              <a:extLst>
                <a:ext uri="{FF2B5EF4-FFF2-40B4-BE49-F238E27FC236}">
                  <a16:creationId xmlns:a16="http://schemas.microsoft.com/office/drawing/2014/main" id="{087740DB-9BCF-6D1C-5972-5A0AC1ACBD72}"/>
                </a:ext>
              </a:extLst>
            </p:cNvPr>
            <p:cNvSpPr/>
            <p:nvPr/>
          </p:nvSpPr>
          <p:spPr>
            <a:xfrm>
              <a:off x="-335232" y="3524901"/>
              <a:ext cx="694689" cy="1053526"/>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6;p74">
              <a:extLst>
                <a:ext uri="{FF2B5EF4-FFF2-40B4-BE49-F238E27FC236}">
                  <a16:creationId xmlns:a16="http://schemas.microsoft.com/office/drawing/2014/main" id="{73A3091C-F362-5DC2-9BEF-928D73F10E1C}"/>
                </a:ext>
              </a:extLst>
            </p:cNvPr>
            <p:cNvSpPr/>
            <p:nvPr/>
          </p:nvSpPr>
          <p:spPr>
            <a:xfrm>
              <a:off x="585473" y="3645727"/>
              <a:ext cx="1012161" cy="996121"/>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27;p74">
              <a:extLst>
                <a:ext uri="{FF2B5EF4-FFF2-40B4-BE49-F238E27FC236}">
                  <a16:creationId xmlns:a16="http://schemas.microsoft.com/office/drawing/2014/main" id="{0D07B445-51F6-6FB9-E4CB-2026B917CC0A}"/>
                </a:ext>
              </a:extLst>
            </p:cNvPr>
            <p:cNvSpPr/>
            <p:nvPr/>
          </p:nvSpPr>
          <p:spPr>
            <a:xfrm>
              <a:off x="259049" y="3173960"/>
              <a:ext cx="1746333" cy="433198"/>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8;p74">
              <a:extLst>
                <a:ext uri="{FF2B5EF4-FFF2-40B4-BE49-F238E27FC236}">
                  <a16:creationId xmlns:a16="http://schemas.microsoft.com/office/drawing/2014/main" id="{6BBC4647-D4AC-6916-647F-1E228B306B64}"/>
                </a:ext>
              </a:extLst>
            </p:cNvPr>
            <p:cNvSpPr/>
            <p:nvPr/>
          </p:nvSpPr>
          <p:spPr>
            <a:xfrm>
              <a:off x="-172443" y="2631051"/>
              <a:ext cx="1535793" cy="1512525"/>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29;p74">
              <a:extLst>
                <a:ext uri="{FF2B5EF4-FFF2-40B4-BE49-F238E27FC236}">
                  <a16:creationId xmlns:a16="http://schemas.microsoft.com/office/drawing/2014/main" id="{8219D81F-AD9A-8AA9-4108-22BD566658CE}"/>
                </a:ext>
              </a:extLst>
            </p:cNvPr>
            <p:cNvSpPr/>
            <p:nvPr/>
          </p:nvSpPr>
          <p:spPr>
            <a:xfrm>
              <a:off x="1383312" y="1766749"/>
              <a:ext cx="324964" cy="32678"/>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30;p74">
              <a:extLst>
                <a:ext uri="{FF2B5EF4-FFF2-40B4-BE49-F238E27FC236}">
                  <a16:creationId xmlns:a16="http://schemas.microsoft.com/office/drawing/2014/main" id="{9A2A747A-9C0C-A0D9-FC4E-596806180C4C}"/>
                </a:ext>
              </a:extLst>
            </p:cNvPr>
            <p:cNvSpPr/>
            <p:nvPr/>
          </p:nvSpPr>
          <p:spPr>
            <a:xfrm>
              <a:off x="937874" y="1707338"/>
              <a:ext cx="606030" cy="381526"/>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31;p74">
              <a:extLst>
                <a:ext uri="{FF2B5EF4-FFF2-40B4-BE49-F238E27FC236}">
                  <a16:creationId xmlns:a16="http://schemas.microsoft.com/office/drawing/2014/main" id="{1B7991BF-0BA2-5C67-297E-C91B23D3B721}"/>
                </a:ext>
              </a:extLst>
            </p:cNvPr>
            <p:cNvSpPr/>
            <p:nvPr/>
          </p:nvSpPr>
          <p:spPr>
            <a:xfrm>
              <a:off x="983039" y="1590997"/>
              <a:ext cx="493189" cy="208570"/>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2;p74">
              <a:extLst>
                <a:ext uri="{FF2B5EF4-FFF2-40B4-BE49-F238E27FC236}">
                  <a16:creationId xmlns:a16="http://schemas.microsoft.com/office/drawing/2014/main" id="{E6DE197B-0A3D-A80E-6C42-A2613CE851E5}"/>
                </a:ext>
              </a:extLst>
            </p:cNvPr>
            <p:cNvSpPr/>
            <p:nvPr/>
          </p:nvSpPr>
          <p:spPr>
            <a:xfrm>
              <a:off x="974298" y="1799549"/>
              <a:ext cx="549609" cy="504691"/>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33;p74">
              <a:extLst>
                <a:ext uri="{FF2B5EF4-FFF2-40B4-BE49-F238E27FC236}">
                  <a16:creationId xmlns:a16="http://schemas.microsoft.com/office/drawing/2014/main" id="{E3546C6D-8753-0A60-81D5-5993FFDFD40A}"/>
                </a:ext>
              </a:extLst>
            </p:cNvPr>
            <p:cNvSpPr/>
            <p:nvPr/>
          </p:nvSpPr>
          <p:spPr>
            <a:xfrm>
              <a:off x="736989" y="2120134"/>
              <a:ext cx="1036660" cy="1081772"/>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34;p74">
              <a:extLst>
                <a:ext uri="{FF2B5EF4-FFF2-40B4-BE49-F238E27FC236}">
                  <a16:creationId xmlns:a16="http://schemas.microsoft.com/office/drawing/2014/main" id="{87D87A7F-F449-2D4B-052E-D90694D9F579}"/>
                </a:ext>
              </a:extLst>
            </p:cNvPr>
            <p:cNvSpPr/>
            <p:nvPr/>
          </p:nvSpPr>
          <p:spPr>
            <a:xfrm>
              <a:off x="1137738" y="1816838"/>
              <a:ext cx="132874" cy="155614"/>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5;p74">
              <a:extLst>
                <a:ext uri="{FF2B5EF4-FFF2-40B4-BE49-F238E27FC236}">
                  <a16:creationId xmlns:a16="http://schemas.microsoft.com/office/drawing/2014/main" id="{93CA61C3-EC36-FF29-3EBE-25FFECB9CA39}"/>
                </a:ext>
              </a:extLst>
            </p:cNvPr>
            <p:cNvSpPr/>
            <p:nvPr/>
          </p:nvSpPr>
          <p:spPr>
            <a:xfrm>
              <a:off x="1197536" y="1799426"/>
              <a:ext cx="403387" cy="102324"/>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6;p74">
              <a:extLst>
                <a:ext uri="{FF2B5EF4-FFF2-40B4-BE49-F238E27FC236}">
                  <a16:creationId xmlns:a16="http://schemas.microsoft.com/office/drawing/2014/main" id="{BC548476-4BE0-0B61-48DA-86BCC9C72CA7}"/>
                </a:ext>
              </a:extLst>
            </p:cNvPr>
            <p:cNvSpPr/>
            <p:nvPr/>
          </p:nvSpPr>
          <p:spPr>
            <a:xfrm>
              <a:off x="1571499" y="3060925"/>
              <a:ext cx="297246" cy="250393"/>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37;p74">
              <a:extLst>
                <a:ext uri="{FF2B5EF4-FFF2-40B4-BE49-F238E27FC236}">
                  <a16:creationId xmlns:a16="http://schemas.microsoft.com/office/drawing/2014/main" id="{7962166E-4B67-DA40-B14F-470B00DFB99D}"/>
                </a:ext>
              </a:extLst>
            </p:cNvPr>
            <p:cNvSpPr/>
            <p:nvPr/>
          </p:nvSpPr>
          <p:spPr>
            <a:xfrm>
              <a:off x="588217" y="4051805"/>
              <a:ext cx="427288" cy="287186"/>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38;p74">
              <a:extLst>
                <a:ext uri="{FF2B5EF4-FFF2-40B4-BE49-F238E27FC236}">
                  <a16:creationId xmlns:a16="http://schemas.microsoft.com/office/drawing/2014/main" id="{105145A3-942E-DDE2-9CDA-99498EBDBEC2}"/>
                </a:ext>
              </a:extLst>
            </p:cNvPr>
            <p:cNvSpPr/>
            <p:nvPr/>
          </p:nvSpPr>
          <p:spPr>
            <a:xfrm>
              <a:off x="541522" y="4287565"/>
              <a:ext cx="249707" cy="404389"/>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9;p74">
              <a:extLst>
                <a:ext uri="{FF2B5EF4-FFF2-40B4-BE49-F238E27FC236}">
                  <a16:creationId xmlns:a16="http://schemas.microsoft.com/office/drawing/2014/main" id="{D3C21187-461D-F61F-C209-663A35BD6CA4}"/>
                </a:ext>
              </a:extLst>
            </p:cNvPr>
            <p:cNvSpPr/>
            <p:nvPr/>
          </p:nvSpPr>
          <p:spPr>
            <a:xfrm>
              <a:off x="-53023" y="2095406"/>
              <a:ext cx="1225690" cy="796239"/>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40;p74">
              <a:extLst>
                <a:ext uri="{FF2B5EF4-FFF2-40B4-BE49-F238E27FC236}">
                  <a16:creationId xmlns:a16="http://schemas.microsoft.com/office/drawing/2014/main" id="{258E2A0D-2347-6CBF-740D-0385850359DF}"/>
                </a:ext>
              </a:extLst>
            </p:cNvPr>
            <p:cNvSpPr/>
            <p:nvPr/>
          </p:nvSpPr>
          <p:spPr>
            <a:xfrm>
              <a:off x="68418" y="2346872"/>
              <a:ext cx="854454" cy="397917"/>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1;p74">
              <a:extLst>
                <a:ext uri="{FF2B5EF4-FFF2-40B4-BE49-F238E27FC236}">
                  <a16:creationId xmlns:a16="http://schemas.microsoft.com/office/drawing/2014/main" id="{E7C847FB-55D0-056A-3937-8208EC3CCCDF}"/>
                </a:ext>
              </a:extLst>
            </p:cNvPr>
            <p:cNvSpPr/>
            <p:nvPr/>
          </p:nvSpPr>
          <p:spPr>
            <a:xfrm>
              <a:off x="401578" y="2031001"/>
              <a:ext cx="818382" cy="310542"/>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42;p74">
              <a:extLst>
                <a:ext uri="{FF2B5EF4-FFF2-40B4-BE49-F238E27FC236}">
                  <a16:creationId xmlns:a16="http://schemas.microsoft.com/office/drawing/2014/main" id="{9E7DF599-2E00-C922-255C-5D2C8460877B}"/>
                </a:ext>
              </a:extLst>
            </p:cNvPr>
            <p:cNvSpPr/>
            <p:nvPr/>
          </p:nvSpPr>
          <p:spPr>
            <a:xfrm>
              <a:off x="-40448" y="2204361"/>
              <a:ext cx="498184" cy="360579"/>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1554;p74">
            <a:extLst>
              <a:ext uri="{FF2B5EF4-FFF2-40B4-BE49-F238E27FC236}">
                <a16:creationId xmlns:a16="http://schemas.microsoft.com/office/drawing/2014/main" id="{3DB3BE00-FEA6-04A5-B0A4-9A7145E4B94C}"/>
              </a:ext>
            </a:extLst>
          </p:cNvPr>
          <p:cNvSpPr txBox="1">
            <a:spLocks noGrp="1"/>
          </p:cNvSpPr>
          <p:nvPr>
            <p:ph type="title"/>
          </p:nvPr>
        </p:nvSpPr>
        <p:spPr>
          <a:xfrm>
            <a:off x="2633960" y="2969504"/>
            <a:ext cx="7717500" cy="98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263</Words>
  <Application>Microsoft Office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Advent Pro</vt:lpstr>
      <vt:lpstr>Times New Roman</vt:lpstr>
      <vt:lpstr>Roboto</vt:lpstr>
      <vt:lpstr>Arial</vt:lpstr>
      <vt:lpstr>Food Delivery App by Slidesgo</vt:lpstr>
      <vt:lpstr>FOODIE  EXPRESS</vt:lpstr>
      <vt:lpstr>Introduction</vt:lpstr>
      <vt:lpstr>Clear Market Target</vt:lpstr>
      <vt:lpstr>The Need, Problem and Opportunity</vt:lpstr>
      <vt:lpstr>Purpose and Basic Functionality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FOODIE  EXPRESS</dc:title>
  <dc:creator>Mrittika</dc:creator>
  <cp:lastModifiedBy>Mrittika Sengupta</cp:lastModifiedBy>
  <cp:revision>2</cp:revision>
  <dcterms:modified xsi:type="dcterms:W3CDTF">2022-10-15T16:26:38Z</dcterms:modified>
</cp:coreProperties>
</file>