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1A43-A19A-ECEA-A724-9F03F2D53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79CE8-A5C6-489E-4E61-FA86E44A0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0664B-E1D5-A17B-80C0-6D428056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8B3F-6FF9-4CB4-82C4-BB794A6190A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0B968-6434-411F-FF0E-CA072146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BE2D-CE91-C5EF-DC3D-AF5B91B4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4F9D-0297-4D2A-A48C-4E348531C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BE2A-3151-085E-9259-32BBF3DC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9AD08-69E3-DAB9-F10A-4ABF94711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87CE-60D5-B29A-8F3C-D57B8D4C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8B3F-6FF9-4CB4-82C4-BB794A6190A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1B0D4-6F64-F38C-A822-906B2BDE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6B1FD-4F03-517D-A6D7-112D8861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4F9D-0297-4D2A-A48C-4E348531C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8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25141-CD2B-5B5F-46C5-7717EC88A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38C04-4F22-22A0-E5A2-021CF8E0C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782E1-1482-19FA-582C-A82FC0FA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8B3F-6FF9-4CB4-82C4-BB794A6190A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87130-3596-7944-7751-B1E3FA4E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327CC-E3E3-8ED5-61A3-FFF705C3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4F9D-0297-4D2A-A48C-4E348531C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C8E8-963D-C1A8-1C64-5AFD0023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F0EDD-B4F2-73E7-B700-F69FAD12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D165A-5518-3F82-7A38-275B4363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8B3F-6FF9-4CB4-82C4-BB794A6190A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4470-35B6-5060-468B-F12CF685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23F8-0B2D-B186-E478-70823436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4F9D-0297-4D2A-A48C-4E348531C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5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CAC4-93D1-77AC-2134-2992258E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4FBF1-6D07-3DF9-6BD3-7F8A84EB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A3B3-B376-D49F-4B0A-74D26EE4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8B3F-6FF9-4CB4-82C4-BB794A6190A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1686-CE96-A5BB-4D93-E982D120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8DA0D-830D-39BF-25CE-2F1C180B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4F9D-0297-4D2A-A48C-4E348531C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5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0436-85D6-710F-090C-5F04F345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08C7-280F-1EBA-B319-2D82646B8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116BC-AA55-C585-B925-8AB8897FC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E875B-F691-0AAA-6139-92847AE7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8B3F-6FF9-4CB4-82C4-BB794A6190A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DEF74-B782-6B9C-EA5D-C5552BAE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9A35D-5133-2176-3639-CFF3E7BD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4F9D-0297-4D2A-A48C-4E348531C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4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104E-C338-39BC-3C4B-3C49070A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ED28F-CE6E-D0A6-534B-BE21C82E6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2017B-E4CC-6798-1DC1-65D89751F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28E57-49CB-203D-7523-D4D7E584E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E71C7-BD98-3FB9-71CC-CBDF25651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FB054-BC22-E310-9903-B69FDE40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8B3F-6FF9-4CB4-82C4-BB794A6190A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3EADD-1BC4-B116-F73A-5074E76F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16D43-B71A-E469-ADE3-51EABA52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4F9D-0297-4D2A-A48C-4E348531C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9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0B78-B27F-DD61-0233-41246565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DA5E2-2A42-B0C0-34B1-5E3CF6C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8B3F-6FF9-4CB4-82C4-BB794A6190A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6147E-F910-1D6B-593A-D54D2397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EF4AF-17F3-610B-F86C-C499D7F8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4F9D-0297-4D2A-A48C-4E348531C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4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2A33-887A-851F-A7B1-363A1B4F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8B3F-6FF9-4CB4-82C4-BB794A6190A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E11D7-2D50-7B9B-4D99-D22DF5D4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ED902-60D8-F33A-5E8C-090592BD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4F9D-0297-4D2A-A48C-4E348531C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693F-BBC8-30F2-5D87-D3A3A0DB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D2D2D-1E6A-2CE2-B75D-4C6A8B14D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8DA94-9039-539D-68AC-2F7FC75CA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07B69-41F0-71C1-1D90-84BACFC4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8B3F-6FF9-4CB4-82C4-BB794A6190A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3DDD8-D0CE-E1F1-A1F5-7ABDCB50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37A45-ABA2-E801-E888-A12BCB48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4F9D-0297-4D2A-A48C-4E348531C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4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6FE7-7556-3CF0-D77F-AB5970FB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FFA13-576C-2B9A-9986-C87C71CB9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6E2A5-EAB3-BEA1-6BBA-4A3D9AC5B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EEE02-1E68-7EB0-8984-396E682C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8B3F-6FF9-4CB4-82C4-BB794A6190A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E43EC-B9E0-1FAA-484C-BA73356C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5AB99-266E-FD6A-7BD5-9C19F210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4F9D-0297-4D2A-A48C-4E348531C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8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88E37-6D89-D2AC-4B3A-0BADB0E8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AF43-9033-668B-C417-0EA650D75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0FC68-CBC8-5F08-F5D1-C4346A1DE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8B3F-6FF9-4CB4-82C4-BB794A6190A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DF704-D67D-D49F-DE4B-313BFAB93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4A158-4882-53B6-1364-226DE8662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4F9D-0297-4D2A-A48C-4E348531C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9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FD25FCB-FD6E-6A82-B192-E85081B5D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996"/>
            <a:ext cx="9144000" cy="572727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FOODIE EXPRESS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CAB94-3FB2-D6A9-9E52-3B4595286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98" y="1554479"/>
            <a:ext cx="9357102" cy="4863525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A4861495-B7D5-AFAF-1C74-D7A2167B9A81}"/>
              </a:ext>
            </a:extLst>
          </p:cNvPr>
          <p:cNvSpPr txBox="1">
            <a:spLocks/>
          </p:cNvSpPr>
          <p:nvPr/>
        </p:nvSpPr>
        <p:spPr>
          <a:xfrm>
            <a:off x="3539613" y="1208876"/>
            <a:ext cx="4719484" cy="34560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19270750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FD25FCB-FD6E-6A82-B192-E85081B5D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667"/>
            <a:ext cx="9144000" cy="97830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FOODIE EXPRESS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CAB94-3FB2-D6A9-9E52-3B4595286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078" y="1525298"/>
            <a:ext cx="11166907" cy="3148302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13A02EA6-9CFF-BCAA-713B-A1DE40C1999B}"/>
              </a:ext>
            </a:extLst>
          </p:cNvPr>
          <p:cNvSpPr txBox="1">
            <a:spLocks/>
          </p:cNvSpPr>
          <p:nvPr/>
        </p:nvSpPr>
        <p:spPr>
          <a:xfrm>
            <a:off x="3539613" y="1208876"/>
            <a:ext cx="4719484" cy="34560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190399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FD25FCB-FD6E-6A82-B192-E85081B5D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667"/>
            <a:ext cx="9144000" cy="97830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FOODIE EXPRESS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CAB94-3FB2-D6A9-9E52-3B4595286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618" y="1753672"/>
            <a:ext cx="11892764" cy="3350656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0E6783FC-3DB9-6282-2FAF-E2630E5EE1E4}"/>
              </a:ext>
            </a:extLst>
          </p:cNvPr>
          <p:cNvSpPr txBox="1">
            <a:spLocks/>
          </p:cNvSpPr>
          <p:nvPr/>
        </p:nvSpPr>
        <p:spPr>
          <a:xfrm>
            <a:off x="3539613" y="1208876"/>
            <a:ext cx="4719484" cy="34560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6862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NS U</dc:creator>
  <cp:lastModifiedBy>NS U</cp:lastModifiedBy>
  <cp:revision>3</cp:revision>
  <dcterms:created xsi:type="dcterms:W3CDTF">2022-11-23T18:46:39Z</dcterms:created>
  <dcterms:modified xsi:type="dcterms:W3CDTF">2022-11-23T18:53:30Z</dcterms:modified>
</cp:coreProperties>
</file>