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9A87-6B97-4BEC-8F3F-156821338CC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PZbgF_vn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database/enterprise-edition/downloads/index.html?ssSourceSiteId=ocome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of ORACLE 11g Release 2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Server Class and next:</a:t>
            </a:r>
            <a:endParaRPr lang="en-US" dirty="0"/>
          </a:p>
        </p:txBody>
      </p:sp>
      <p:pic>
        <p:nvPicPr>
          <p:cNvPr id="5" name="Picture 4" descr="Capture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924800" cy="4343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0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 </a:t>
            </a:r>
            <a:r>
              <a:rPr lang="en-US" dirty="0" smtClean="0">
                <a:solidFill>
                  <a:srgbClr val="FF0000"/>
                </a:solidFill>
              </a:rPr>
              <a:t>Single Instance </a:t>
            </a:r>
            <a:r>
              <a:rPr lang="en-US" dirty="0" smtClean="0"/>
              <a:t>option as grid installation options and press next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apture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781800" cy="4038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098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Advanced Install </a:t>
            </a:r>
            <a:r>
              <a:rPr lang="en-US" dirty="0" smtClean="0"/>
              <a:t>as install type and then next and later select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4038600" cy="3962400"/>
          </a:xfrm>
          <a:prstGeom prst="rect">
            <a:avLst/>
          </a:prstGeom>
        </p:spPr>
      </p:pic>
      <p:pic>
        <p:nvPicPr>
          <p:cNvPr id="5" name="Picture 4" descr="Capture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43200"/>
            <a:ext cx="4267200" cy="3962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3505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Enterprise Edition </a:t>
            </a:r>
            <a:r>
              <a:rPr lang="en-US" dirty="0" smtClean="0"/>
              <a:t>and next, select path as your choice otherwise continue</a:t>
            </a:r>
            <a:endParaRPr lang="en-US" dirty="0"/>
          </a:p>
        </p:txBody>
      </p:sp>
      <p:pic>
        <p:nvPicPr>
          <p:cNvPr id="5" name="Picture 4" descr="Capture  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4953000" cy="3886200"/>
          </a:xfrm>
          <a:prstGeom prst="rect">
            <a:avLst/>
          </a:prstGeom>
        </p:spPr>
      </p:pic>
      <p:pic>
        <p:nvPicPr>
          <p:cNvPr id="6" name="Picture 5" descr="Capture 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990850"/>
            <a:ext cx="4038600" cy="3867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2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General Purpose</a:t>
            </a:r>
            <a:r>
              <a:rPr lang="en-US" dirty="0" smtClean="0"/>
              <a:t> as configuration type, continue set </a:t>
            </a:r>
            <a:r>
              <a:rPr lang="en-US" dirty="0" err="1" smtClean="0"/>
              <a:t>globaldb</a:t>
            </a:r>
            <a:r>
              <a:rPr lang="en-US" dirty="0" smtClean="0"/>
              <a:t> name if you choice to ; by default set to </a:t>
            </a:r>
            <a:r>
              <a:rPr lang="en-US" smtClean="0"/>
              <a:t>orcl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75"/>
            <a:ext cx="4495800" cy="3552825"/>
          </a:xfrm>
          <a:prstGeom prst="rect">
            <a:avLst/>
          </a:prstGeom>
        </p:spPr>
      </p:pic>
      <p:pic>
        <p:nvPicPr>
          <p:cNvPr id="5" name="Picture 4" descr="Capture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33750"/>
            <a:ext cx="4419600" cy="35242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" y="3886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the next page set the character set as </a:t>
            </a:r>
            <a:r>
              <a:rPr lang="en-US" sz="2800" dirty="0" err="1" smtClean="0">
                <a:solidFill>
                  <a:srgbClr val="FF0000"/>
                </a:solidFill>
              </a:rPr>
              <a:t>unicode</a:t>
            </a:r>
            <a:r>
              <a:rPr lang="en-US" sz="2800" dirty="0" smtClean="0"/>
              <a:t> and  </a:t>
            </a:r>
            <a:r>
              <a:rPr lang="en-US" sz="2800" dirty="0" smtClean="0">
                <a:solidFill>
                  <a:srgbClr val="FF0000"/>
                </a:solidFill>
              </a:rPr>
              <a:t>enable the sample schemas </a:t>
            </a:r>
            <a:r>
              <a:rPr lang="en-US" sz="2800" dirty="0" smtClean="0"/>
              <a:t>, </a:t>
            </a:r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 descr="Capture 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4572000" cy="3962400"/>
          </a:xfrm>
          <a:prstGeom prst="rect">
            <a:avLst/>
          </a:prstGeom>
        </p:spPr>
      </p:pic>
      <p:pic>
        <p:nvPicPr>
          <p:cNvPr id="5" name="Picture 4" descr="Capture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44958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4343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530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pressing next until you reach </a:t>
            </a:r>
            <a:r>
              <a:rPr lang="en-US" dirty="0" smtClean="0">
                <a:solidFill>
                  <a:srgbClr val="FF0000"/>
                </a:solidFill>
              </a:rPr>
              <a:t>Schema Passwords</a:t>
            </a:r>
          </a:p>
          <a:p>
            <a:r>
              <a:rPr lang="en-US" dirty="0" smtClean="0"/>
              <a:t>Select use the same password for all account for your management facility set the password and confirm it and then continue</a:t>
            </a:r>
          </a:p>
          <a:p>
            <a:r>
              <a:rPr lang="en-US" dirty="0" smtClean="0"/>
              <a:t>Then it will automatically do some prerequisite checks and you can check the summary and press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apture 2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1524000"/>
            <a:ext cx="4270375" cy="4724400"/>
          </a:xfrm>
        </p:spPr>
      </p:pic>
      <p:sp>
        <p:nvSpPr>
          <p:cNvPr id="7" name="Right Arrow 6"/>
          <p:cNvSpPr/>
          <p:nvPr/>
        </p:nvSpPr>
        <p:spPr>
          <a:xfrm>
            <a:off x="4800600" y="411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will ask for </a:t>
            </a:r>
            <a:r>
              <a:rPr lang="en-US" smtClean="0"/>
              <a:t>access to two files; </a:t>
            </a:r>
            <a:r>
              <a:rPr lang="en-US" dirty="0" smtClean="0"/>
              <a:t>you have to </a:t>
            </a:r>
            <a:r>
              <a:rPr lang="en-US" dirty="0" smtClean="0">
                <a:solidFill>
                  <a:srgbClr val="FF0000"/>
                </a:solidFill>
              </a:rPr>
              <a:t>just allow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Capture 22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52600" y="2895600"/>
            <a:ext cx="5638800" cy="3733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database assistant window will appear and by selecting password management  configure as required(</a:t>
            </a:r>
            <a:r>
              <a:rPr lang="en-US" sz="2400" dirty="0" smtClean="0">
                <a:solidFill>
                  <a:srgbClr val="FF0000"/>
                </a:solidFill>
              </a:rPr>
              <a:t>Unlock HR</a:t>
            </a:r>
            <a:r>
              <a:rPr lang="en-US" sz="2400" dirty="0" smtClean="0"/>
              <a:t>) then press OK for both and then close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Capture 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4800600" cy="3467100"/>
          </a:xfrm>
          <a:prstGeom prst="rect">
            <a:avLst/>
          </a:prstGeom>
        </p:spPr>
      </p:pic>
      <p:pic>
        <p:nvPicPr>
          <p:cNvPr id="5" name="Picture 4" descr="Capture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200400"/>
            <a:ext cx="35623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go to start menu </a:t>
            </a:r>
          </a:p>
          <a:p>
            <a:r>
              <a:rPr lang="en-US" dirty="0" smtClean="0"/>
              <a:t>– oracle-oradb11g_home 1,</a:t>
            </a:r>
          </a:p>
          <a:p>
            <a:r>
              <a:rPr lang="en-US" dirty="0" smtClean="0"/>
              <a:t>Then to Application development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Sql</a:t>
            </a:r>
            <a:r>
              <a:rPr lang="en-US" dirty="0" smtClean="0"/>
              <a:t> Plus </a:t>
            </a:r>
          </a:p>
          <a:p>
            <a:r>
              <a:rPr lang="en-US" dirty="0" smtClean="0"/>
              <a:t>Enter username and password(as set during installation)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 Creating an OTN account</a:t>
            </a:r>
          </a:p>
          <a:p>
            <a:r>
              <a:rPr lang="en-US" dirty="0" smtClean="0"/>
              <a:t>Step 2 :   Downloading Oracle 11g</a:t>
            </a:r>
          </a:p>
          <a:p>
            <a:r>
              <a:rPr lang="en-US" dirty="0" smtClean="0"/>
              <a:t>Step 3 :    Unzipping Oracle </a:t>
            </a:r>
          </a:p>
          <a:p>
            <a:r>
              <a:rPr lang="en-US" dirty="0" smtClean="0"/>
              <a:t>Step 4 :    Installing and Configuring Oracle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https://www.youtube.com/watch?v=APZbgF_vnBI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Creating an OTN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Applicable if you want to download the oracle 11g by yourself </a:t>
            </a:r>
          </a:p>
          <a:p>
            <a:r>
              <a:rPr lang="en-US" dirty="0"/>
              <a:t> </a:t>
            </a:r>
            <a:r>
              <a:rPr lang="en-US" dirty="0" smtClean="0"/>
              <a:t>Go to  </a:t>
            </a:r>
            <a:r>
              <a:rPr lang="en-US" dirty="0" smtClean="0">
                <a:hlinkClick r:id="rId2"/>
              </a:rPr>
              <a:t>http://www.oracle.com/index.html</a:t>
            </a:r>
            <a:r>
              <a:rPr lang="en-US" dirty="0" smtClean="0"/>
              <a:t> and register for an account of your 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Downloading Oracle 11g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the following link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 http://www.oracle.com/technetwork/database/enterprise-edition/downloads/index.html?ssSourceSiteId=ocomen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and scroll down to find the  screenshot: 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199" y="1600200"/>
            <a:ext cx="4277183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Downloading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Download both File 1 and File 2 as per your windows version</a:t>
            </a:r>
          </a:p>
          <a:p>
            <a:r>
              <a:rPr lang="en-US" dirty="0" smtClean="0"/>
              <a:t>Make sure to download and unzip both files to the same directory. </a:t>
            </a:r>
            <a:endParaRPr lang="en-US" dirty="0"/>
          </a:p>
        </p:txBody>
      </p:sp>
      <p:pic>
        <p:nvPicPr>
          <p:cNvPr id="5" name="Content Placeholder 4" descr="Capture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95400"/>
            <a:ext cx="4495800" cy="4800600"/>
          </a:xfrm>
        </p:spPr>
      </p:pic>
      <p:sp>
        <p:nvSpPr>
          <p:cNvPr id="6" name="Rectangle 5"/>
          <p:cNvSpPr/>
          <p:nvPr/>
        </p:nvSpPr>
        <p:spPr>
          <a:xfrm>
            <a:off x="5867400" y="16764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4419600"/>
            <a:ext cx="2895600" cy="7620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Installation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setup icon to start installation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305800" cy="3962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" y="4648200"/>
            <a:ext cx="978408" cy="4846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Installation starts with this window: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56388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your OTN account username and password here if you want update and then next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95600"/>
            <a:ext cx="655320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4572000"/>
            <a:ext cx="41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Unmark the tick if you don’t want update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62400" y="4419600"/>
            <a:ext cx="457200" cy="30480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</a:t>
            </a:r>
            <a:r>
              <a:rPr lang="en-US" dirty="0" smtClean="0">
                <a:solidFill>
                  <a:srgbClr val="FF0000"/>
                </a:solidFill>
              </a:rPr>
              <a:t>create and configure database </a:t>
            </a:r>
            <a:r>
              <a:rPr lang="en-US" dirty="0" smtClean="0"/>
              <a:t>option and then next: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4676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050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415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Installation of ORACLE 11g Release 2 on Windows</vt:lpstr>
      <vt:lpstr>Steps of installation</vt:lpstr>
      <vt:lpstr>Step 1 : Creating an OTN account</vt:lpstr>
      <vt:lpstr>Step 2: Downloading Oracle 11g</vt:lpstr>
      <vt:lpstr>Step 2: Downloading contd.</vt:lpstr>
      <vt:lpstr>Step 3: Installation </vt:lpstr>
      <vt:lpstr>Step 3 : Installation contd.</vt:lpstr>
      <vt:lpstr>Step 3: Installation Contd.</vt:lpstr>
      <vt:lpstr>Step 3 : Installation contd. </vt:lpstr>
      <vt:lpstr>Step 3 : Installation Contd.</vt:lpstr>
      <vt:lpstr>Step 3 : Installation Contd.</vt:lpstr>
      <vt:lpstr>Step 3 : Installation Contd.</vt:lpstr>
      <vt:lpstr>Installation Contd.</vt:lpstr>
      <vt:lpstr>Installation Contd.</vt:lpstr>
      <vt:lpstr>Slide 15</vt:lpstr>
      <vt:lpstr>Slide 16</vt:lpstr>
      <vt:lpstr>Slide 17</vt:lpstr>
      <vt:lpstr>Slide 18</vt:lpstr>
      <vt:lpstr>Slide 19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ORACLE 11g Release 2 on Windows</dc:title>
  <dc:creator>User</dc:creator>
  <cp:lastModifiedBy>samsung</cp:lastModifiedBy>
  <cp:revision>9</cp:revision>
  <dcterms:created xsi:type="dcterms:W3CDTF">2015-03-29T08:55:31Z</dcterms:created>
  <dcterms:modified xsi:type="dcterms:W3CDTF">2017-09-17T17:28:33Z</dcterms:modified>
</cp:coreProperties>
</file>