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irline Management System:…"/>
          <p:cNvSpPr txBox="1"/>
          <p:nvPr>
            <p:ph type="ctrTitle"/>
          </p:nvPr>
        </p:nvSpPr>
        <p:spPr>
          <a:xfrm>
            <a:off x="1270000" y="2705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Airline Management System:</a:t>
            </a:r>
          </a:p>
          <a:p>
            <a:pPr defTabSz="549148">
              <a:defRPr sz="5640"/>
            </a:pPr>
            <a:r>
              <a:t>Class Diagram &amp; ERD</a:t>
            </a:r>
          </a:p>
        </p:txBody>
      </p:sp>
      <p:sp>
        <p:nvSpPr>
          <p:cNvPr id="120" name="1505066…"/>
          <p:cNvSpPr txBox="1"/>
          <p:nvPr>
            <p:ph type="subTitle" sz="half" idx="1"/>
          </p:nvPr>
        </p:nvSpPr>
        <p:spPr>
          <a:xfrm>
            <a:off x="1270000" y="6654800"/>
            <a:ext cx="10464800" cy="2787551"/>
          </a:xfrm>
          <a:prstGeom prst="rect">
            <a:avLst/>
          </a:prstGeom>
        </p:spPr>
        <p:txBody>
          <a:bodyPr/>
          <a:lstStyle/>
          <a:p>
            <a:pPr lvl="2">
              <a:defRPr sz="28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1505066</a:t>
            </a:r>
          </a:p>
          <a:p>
            <a:pPr lvl="2">
              <a:defRPr sz="28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1505071</a:t>
            </a:r>
          </a:p>
          <a:p>
            <a:pPr lvl="2">
              <a:defRPr sz="28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1505077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rew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Crew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lass diagram Crew management.png" descr="Class diagram Crew 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7339" y="846723"/>
            <a:ext cx="6370122" cy="806015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Class Diagram"/>
          <p:cNvSpPr txBox="1"/>
          <p:nvPr/>
        </p:nvSpPr>
        <p:spPr>
          <a:xfrm>
            <a:off x="5381802" y="423520"/>
            <a:ext cx="22411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RD"/>
          <p:cNvSpPr txBox="1"/>
          <p:nvPr/>
        </p:nvSpPr>
        <p:spPr>
          <a:xfrm>
            <a:off x="6123533" y="550520"/>
            <a:ext cx="7577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ERD</a:t>
            </a:r>
          </a:p>
        </p:txBody>
      </p:sp>
      <p:pic>
        <p:nvPicPr>
          <p:cNvPr id="151" name="crew management.png" descr="crew 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437" y="444301"/>
            <a:ext cx="1262230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light Schedu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Flight Schedule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Flight Schedule Class Diagram.png" descr="Flight Schedule Class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7959"/>
            <a:ext cx="13004800" cy="765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Flight Schedule ERD.png" descr="Flight Schedule E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293" y="0"/>
            <a:ext cx="1091621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y 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r Sub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Subsystems</a:t>
            </a:r>
          </a:p>
        </p:txBody>
      </p:sp>
      <p:sp>
        <p:nvSpPr>
          <p:cNvPr id="123" name="We have total 5 sub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total 5 subsystems</a:t>
            </a:r>
          </a:p>
          <a:p>
            <a:pPr lvl="1">
              <a:defRPr sz="2200"/>
            </a:pPr>
            <a:r>
              <a:t>User Registration and Login System</a:t>
            </a:r>
          </a:p>
          <a:p>
            <a:pPr lvl="1">
              <a:defRPr sz="2200"/>
            </a:pPr>
            <a:r>
              <a:t>Flight Booking System</a:t>
            </a:r>
          </a:p>
          <a:p>
            <a:pPr lvl="1">
              <a:defRPr sz="2200"/>
            </a:pPr>
            <a:r>
              <a:t>Crew Management System</a:t>
            </a:r>
          </a:p>
          <a:p>
            <a:pPr lvl="1">
              <a:defRPr sz="2200"/>
            </a:pPr>
            <a:r>
              <a:t>Flight Schedule System</a:t>
            </a:r>
          </a:p>
          <a:p>
            <a:pPr lvl="1">
              <a:defRPr sz="2200"/>
            </a:pPr>
            <a:r>
              <a:t>Human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day"/>
          <p:cNvSpPr txBox="1"/>
          <p:nvPr/>
        </p:nvSpPr>
        <p:spPr>
          <a:xfrm>
            <a:off x="5287390" y="3325751"/>
            <a:ext cx="2430019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Today</a:t>
            </a:r>
          </a:p>
        </p:txBody>
      </p:sp>
      <p:sp>
        <p:nvSpPr>
          <p:cNvPr id="126" name="We will demonstrate 3 subsystems"/>
          <p:cNvSpPr txBox="1"/>
          <p:nvPr/>
        </p:nvSpPr>
        <p:spPr>
          <a:xfrm>
            <a:off x="2934614" y="4553178"/>
            <a:ext cx="713557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700"/>
            </a:pPr>
            <a:r>
              <a:rPr sz="3500"/>
              <a:t>We will demonstrate 3 subsystems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light Booking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Flight Booking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ookingClassDiagram.png" descr="BookingClass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529" y="3284265"/>
            <a:ext cx="11147742" cy="318507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Complete Class Diagram"/>
          <p:cNvSpPr txBox="1"/>
          <p:nvPr/>
        </p:nvSpPr>
        <p:spPr>
          <a:xfrm>
            <a:off x="3825557" y="1263878"/>
            <a:ext cx="535368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Complete Class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CheckBooking.png" descr="CheckBoo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0650"/>
            <a:ext cx="13004800" cy="757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heck Booking"/>
          <p:cNvSpPr txBox="1"/>
          <p:nvPr/>
        </p:nvSpPr>
        <p:spPr>
          <a:xfrm>
            <a:off x="5333339" y="455270"/>
            <a:ext cx="23381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Check Booking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yment.png" descr="Pay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286" y="683118"/>
            <a:ext cx="7814228" cy="838736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Payment"/>
          <p:cNvSpPr txBox="1"/>
          <p:nvPr/>
        </p:nvSpPr>
        <p:spPr>
          <a:xfrm>
            <a:off x="5807455" y="220320"/>
            <a:ext cx="13898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hangeCancel.png" descr="ChangeCanc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116" y="833296"/>
            <a:ext cx="7116568" cy="808700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hange and Cancel after Booking"/>
          <p:cNvSpPr txBox="1"/>
          <p:nvPr/>
        </p:nvSpPr>
        <p:spPr>
          <a:xfrm>
            <a:off x="3995572" y="334620"/>
            <a:ext cx="50136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Change and Cancel after Booking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Booking ERD.png" descr="Booking E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4148"/>
            <a:ext cx="13004800" cy="816716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ERD of Flight Booking System"/>
          <p:cNvSpPr txBox="1"/>
          <p:nvPr/>
        </p:nvSpPr>
        <p:spPr>
          <a:xfrm>
            <a:off x="4261205" y="760070"/>
            <a:ext cx="44823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ERD of Flight Booking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