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70" r:id="rId15"/>
    <p:sldId id="269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1213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irline Management System:…"/>
          <p:cNvSpPr txBox="1">
            <a:spLocks noGrp="1"/>
          </p:cNvSpPr>
          <p:nvPr>
            <p:ph type="ctrTitle"/>
          </p:nvPr>
        </p:nvSpPr>
        <p:spPr>
          <a:xfrm>
            <a:off x="1270000" y="2705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Airline Management System:</a:t>
            </a:r>
          </a:p>
          <a:p>
            <a:pPr defTabSz="549148">
              <a:defRPr sz="5640"/>
            </a:pPr>
            <a:r>
              <a:t>Class Diagram &amp; ERD</a:t>
            </a:r>
          </a:p>
        </p:txBody>
      </p:sp>
      <p:sp>
        <p:nvSpPr>
          <p:cNvPr id="120" name="1505066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6654800"/>
            <a:ext cx="10464800" cy="2787551"/>
          </a:xfrm>
          <a:prstGeom prst="rect">
            <a:avLst/>
          </a:prstGeom>
        </p:spPr>
        <p:txBody>
          <a:bodyPr/>
          <a:lstStyle/>
          <a:p>
            <a:pPr lvl="2">
              <a:defRPr sz="28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1505066</a:t>
            </a:r>
          </a:p>
          <a:p>
            <a:pPr lvl="2">
              <a:defRPr sz="28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1505071</a:t>
            </a:r>
          </a:p>
          <a:p>
            <a:pPr lvl="2">
              <a:defRPr sz="28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1505077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rew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Crew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RD"/>
          <p:cNvSpPr txBox="1"/>
          <p:nvPr/>
        </p:nvSpPr>
        <p:spPr>
          <a:xfrm>
            <a:off x="6123533" y="550520"/>
            <a:ext cx="7577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ERD</a:t>
            </a:r>
          </a:p>
        </p:txBody>
      </p:sp>
      <p:pic>
        <p:nvPicPr>
          <p:cNvPr id="151" name="crew management.png" descr="crew 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437" y="444301"/>
            <a:ext cx="1262230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lass Diagram"/>
          <p:cNvSpPr txBox="1"/>
          <p:nvPr/>
        </p:nvSpPr>
        <p:spPr>
          <a:xfrm>
            <a:off x="5381802" y="423520"/>
            <a:ext cx="22411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45" y="884580"/>
            <a:ext cx="6433707" cy="87411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light Schedul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Flight Schedule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Flight Schedule ERD.png" descr="Flight Schedule E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293" y="0"/>
            <a:ext cx="1091621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Flight Schedule Class Diagram.png" descr="Flight Schedule Class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7959"/>
            <a:ext cx="13004800" cy="765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y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r Subsyst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Subsystems</a:t>
            </a:r>
          </a:p>
        </p:txBody>
      </p:sp>
      <p:sp>
        <p:nvSpPr>
          <p:cNvPr id="123" name="We have total 5 subsyste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total 5 subsystems</a:t>
            </a:r>
          </a:p>
          <a:p>
            <a:pPr lvl="1">
              <a:defRPr sz="2200"/>
            </a:pPr>
            <a:r>
              <a:t>User Registration and Login System</a:t>
            </a:r>
          </a:p>
          <a:p>
            <a:pPr lvl="1">
              <a:defRPr sz="2200"/>
            </a:pPr>
            <a:r>
              <a:t>Flight Booking System</a:t>
            </a:r>
          </a:p>
          <a:p>
            <a:pPr lvl="1">
              <a:defRPr sz="2200"/>
            </a:pPr>
            <a:r>
              <a:t>Crew Management System</a:t>
            </a:r>
          </a:p>
          <a:p>
            <a:pPr lvl="1">
              <a:defRPr sz="2200"/>
            </a:pPr>
            <a:r>
              <a:t>Flight Schedule System</a:t>
            </a:r>
          </a:p>
          <a:p>
            <a:pPr lvl="1">
              <a:defRPr sz="2200"/>
            </a:pPr>
            <a:r>
              <a:t>Human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day"/>
          <p:cNvSpPr txBox="1"/>
          <p:nvPr/>
        </p:nvSpPr>
        <p:spPr>
          <a:xfrm>
            <a:off x="5287390" y="3325751"/>
            <a:ext cx="2430019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Today</a:t>
            </a:r>
          </a:p>
        </p:txBody>
      </p:sp>
      <p:sp>
        <p:nvSpPr>
          <p:cNvPr id="126" name="We will demonstrate 3 subsystems"/>
          <p:cNvSpPr txBox="1"/>
          <p:nvPr/>
        </p:nvSpPr>
        <p:spPr>
          <a:xfrm>
            <a:off x="2934613" y="4961227"/>
            <a:ext cx="713557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/>
            </a:pPr>
            <a:r>
              <a:rPr sz="3500" dirty="0"/>
              <a:t>We will demonstrate 3 subsystems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Booking ERD.png" descr="Booking E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4148"/>
            <a:ext cx="13004800" cy="816716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ERD of Flight Booking System"/>
          <p:cNvSpPr txBox="1"/>
          <p:nvPr/>
        </p:nvSpPr>
        <p:spPr>
          <a:xfrm>
            <a:off x="4261205" y="760070"/>
            <a:ext cx="44823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ERD of Flight Booking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light Booking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Flight Booking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ookingClassDiagram.png" descr="BookingClass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529" y="3284265"/>
            <a:ext cx="11147742" cy="318507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Complete Class Diagram"/>
          <p:cNvSpPr txBox="1"/>
          <p:nvPr/>
        </p:nvSpPr>
        <p:spPr>
          <a:xfrm>
            <a:off x="3825557" y="1263878"/>
            <a:ext cx="535368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b="0"/>
            </a:lvl1pPr>
          </a:lstStyle>
          <a:p>
            <a:r>
              <a:t>Complete Class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heckBooking.png" descr="CheckBoo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0650"/>
            <a:ext cx="13004800" cy="757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heck Booking"/>
          <p:cNvSpPr txBox="1"/>
          <p:nvPr/>
        </p:nvSpPr>
        <p:spPr>
          <a:xfrm>
            <a:off x="5333339" y="455270"/>
            <a:ext cx="23381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Booking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yment.png" descr="Pay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286" y="683118"/>
            <a:ext cx="7814228" cy="838736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Payment"/>
          <p:cNvSpPr txBox="1"/>
          <p:nvPr/>
        </p:nvSpPr>
        <p:spPr>
          <a:xfrm>
            <a:off x="4836082" y="214888"/>
            <a:ext cx="333264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Payment</a:t>
            </a:r>
            <a:r>
              <a:rPr lang="en-US" dirty="0" smtClean="0"/>
              <a:t> and Booking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hangeCancel.png" descr="ChangeCanc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116" y="833296"/>
            <a:ext cx="7116568" cy="808700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hange and Cancel after Booking"/>
          <p:cNvSpPr txBox="1"/>
          <p:nvPr/>
        </p:nvSpPr>
        <p:spPr>
          <a:xfrm>
            <a:off x="3995572" y="334620"/>
            <a:ext cx="50136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 and Cancel after Booking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Office PowerPoint</Application>
  <PresentationFormat>Custom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Helvetica Light</vt:lpstr>
      <vt:lpstr>Helvetica Neue</vt:lpstr>
      <vt:lpstr>Helvetica Neue Light</vt:lpstr>
      <vt:lpstr>Helvetica Neue Medium</vt:lpstr>
      <vt:lpstr>Helvetica Neue Thin</vt:lpstr>
      <vt:lpstr>Helvetica Neue UltraLight</vt:lpstr>
      <vt:lpstr>White</vt:lpstr>
      <vt:lpstr>Airline Management System: Class Diagram &amp; ERD</vt:lpstr>
      <vt:lpstr>Our Subsystems</vt:lpstr>
      <vt:lpstr>PowerPoint Presentation</vt:lpstr>
      <vt:lpstr>PowerPoint Presentation</vt:lpstr>
      <vt:lpstr>Flight Booking System</vt:lpstr>
      <vt:lpstr>PowerPoint Presentation</vt:lpstr>
      <vt:lpstr>PowerPoint Presentation</vt:lpstr>
      <vt:lpstr>PowerPoint Presentation</vt:lpstr>
      <vt:lpstr>PowerPoint Presentation</vt:lpstr>
      <vt:lpstr>Crew Management</vt:lpstr>
      <vt:lpstr>PowerPoint Presentation</vt:lpstr>
      <vt:lpstr>PowerPoint Presentation</vt:lpstr>
      <vt:lpstr>Flight Schedule System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System: Class Diagram &amp; ERD</dc:title>
  <cp:lastModifiedBy>M Roy</cp:lastModifiedBy>
  <cp:revision>4</cp:revision>
  <dcterms:modified xsi:type="dcterms:W3CDTF">2018-12-12T08:52:22Z</dcterms:modified>
</cp:coreProperties>
</file>