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Kaushan Script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KaushanScript-regular.fntdata"/><Relationship Id="rId5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5016e7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5016e7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5016e78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5016e78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5016e7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5016e7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5016e7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5016e7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5016e78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5016e78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5016e7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5016e7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5016e7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5016e7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5016e78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5016e78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5016e78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5016e78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5016e7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5016e7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ae2eeb2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ae2eeb2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5016e78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5016e78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5016e7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5016e7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5016e7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5016e7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5016e78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5016e78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5016e7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5016e7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5016e78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5016e78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85016e78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85016e78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5016e7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5016e7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85016e78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85016e78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5016e78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5016e78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ae2eeb2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ae2eeb2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85016e7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85016e7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85016e78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85016e78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85016e78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85016e78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5016e7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5016e7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a74902f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a74902f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a74902f3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a74902f3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a74902f3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a74902f3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7ae2eeb2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7ae2eeb2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ae2eeb2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ae2eeb2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ae2eeb2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ae2eeb2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ae2eeb2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ae2eeb2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ae2eeb2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ae2eeb2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5016e7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5016e7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5016e78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5016e78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3"/>
          <p:cNvGrpSpPr/>
          <p:nvPr/>
        </p:nvGrpSpPr>
        <p:grpSpPr>
          <a:xfrm>
            <a:off x="3131357" y="516693"/>
            <a:ext cx="3387868" cy="3194361"/>
            <a:chOff x="3483400" y="476895"/>
            <a:chExt cx="2801048" cy="2841705"/>
          </a:xfrm>
        </p:grpSpPr>
        <p:sp>
          <p:nvSpPr>
            <p:cNvPr id="87" name="Google Shape;87;p13"/>
            <p:cNvSpPr/>
            <p:nvPr/>
          </p:nvSpPr>
          <p:spPr>
            <a:xfrm>
              <a:off x="3724600" y="1269900"/>
              <a:ext cx="1864800" cy="2048700"/>
            </a:xfrm>
            <a:prstGeom prst="teardrop">
              <a:avLst>
                <a:gd fmla="val 100918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3536500" y="1401300"/>
              <a:ext cx="1864200" cy="1970400"/>
            </a:xfrm>
            <a:prstGeom prst="teardrop">
              <a:avLst>
                <a:gd fmla="val 101784" name="adj"/>
              </a:avLst>
            </a:prstGeom>
            <a:solidFill>
              <a:srgbClr val="990000"/>
            </a:solidFill>
            <a:ln>
              <a:noFill/>
            </a:ln>
            <a:effectLst>
              <a:outerShdw blurRad="57150" rotWithShape="0" algn="bl" dir="20040000" dist="38100">
                <a:srgbClr val="000000">
                  <a:alpha val="5569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3712000" y="1693200"/>
              <a:ext cx="2222400" cy="1081800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28575">
                <a:srgbClr val="000000">
                  <a:alpha val="6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" sz="3600">
                  <a:solidFill>
                    <a:srgbClr val="FFFFFF"/>
                  </a:solidFill>
                  <a:latin typeface="Kaushan Script"/>
                  <a:ea typeface="Kaushan Script"/>
                  <a:cs typeface="Kaushan Script"/>
                  <a:sym typeface="Kaushan Script"/>
                </a:rPr>
                <a:t>Vasha</a:t>
              </a:r>
              <a:endParaRPr sz="360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" sz="3600">
                  <a:solidFill>
                    <a:srgbClr val="FFFFFF"/>
                  </a:solidFill>
                  <a:latin typeface="Kaushan Script"/>
                  <a:ea typeface="Kaushan Script"/>
                  <a:cs typeface="Kaushan Script"/>
                  <a:sym typeface="Kaushan Script"/>
                </a:rPr>
                <a:t>Sikkha</a:t>
              </a:r>
              <a:endParaRPr sz="360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t/>
              </a:r>
              <a:endParaRPr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rot="2700735">
              <a:off x="5113016" y="693565"/>
              <a:ext cx="992566" cy="917259"/>
            </a:xfrm>
            <a:prstGeom prst="arc">
              <a:avLst>
                <a:gd fmla="val 11785962" name="adj1"/>
                <a:gd fmla="val 19854710" name="adj2"/>
              </a:avLst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2109724">
              <a:off x="5095619" y="864129"/>
              <a:ext cx="803277" cy="916970"/>
            </a:xfrm>
            <a:prstGeom prst="arc">
              <a:avLst>
                <a:gd fmla="val 12944777" name="adj1"/>
                <a:gd fmla="val 20010242" name="adj2"/>
              </a:avLst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rot="1486371">
              <a:off x="5240513" y="1051394"/>
              <a:ext cx="523362" cy="594099"/>
            </a:xfrm>
            <a:prstGeom prst="arc">
              <a:avLst>
                <a:gd fmla="val 13158096" name="adj1"/>
                <a:gd fmla="val 21148070" name="adj2"/>
              </a:avLst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381475" y="3751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Interactive Way to Learn English Language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</a:t>
            </a:r>
            <a:r>
              <a:rPr lang="en"/>
              <a:t>The teacher will assign the profession for which the question is suitable.  If it is suitable for multiple 	 professions, then the professions will be separated by “#”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6.	The teacher can enter the explanation for the sentence in the “explanation” column. However, this	 is optional.</a:t>
            </a:r>
            <a:r>
              <a:rPr lang="en"/>
              <a:t> 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0475"/>
            <a:ext cx="9074373" cy="78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MCQ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question will be set by the teacher.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enter the meaning of the question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input the number of possible options for this question.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input the possible options. The options will be separated by “#” symbol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insert the answer for the question. The answer must be present in the options.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insert the meaning for all of the options. The meaning will be separated by “#”. The order of each meaning will follow the order in which the options were inserted</a:t>
            </a:r>
            <a:br>
              <a:rPr lang="en"/>
            </a:b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	</a:t>
            </a:r>
            <a:r>
              <a:rPr lang="en"/>
              <a:t>The difficulty level of the question is assigned between 1-100.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8.	The teacher will assign the profession for which the question is suitable.  If it is suitable for multiple	 professions, then the professions will be separated by “#”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3150"/>
            <a:ext cx="9050698" cy="70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True/False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question is written by the teacher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enter the meaning of the question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then assigns whether the answer to the question is “True” or “False”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difficulty level of the question is assigned between 1-100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</a:t>
            </a:r>
            <a:r>
              <a:rPr lang="en"/>
              <a:t>The teacher will assign the profession for which the question is suitable.  If it is suitable for multiple	 professions, then the professions will be separated by “#”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	The teacher can enter the explanation of the question in an “explanation” column. However, this is	 optional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2275"/>
            <a:ext cx="9074377" cy="74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Fix Jumbled Sentences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write the complete sentence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enter the meaning of the sentence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write the jumbled sentence. The words in that sentence will be the same as the completed sentence.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difficulty level will be assigned between 1-100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</a:t>
            </a:r>
            <a:r>
              <a:rPr lang="en"/>
              <a:t>The teacher will assign the profession for which the question is suitable.  If it is suitable for multiple	 professions, then the professions will be separated by “#”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	The teacher may enter the explanation for the sentence. The explanation for the sentence may be	 optional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0" y="3723300"/>
            <a:ext cx="8961173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app, the user can learn English by performing fun exercises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Progress is made by completing lessons, starting with the basics, then moving on to advanced topics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Fill in the Blanks (Word Version)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complete word will be entered by the teacher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enter the meaning of the word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repeat the word again, but will leave a “#” in the place of the letters that will be shown as blank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difficulty level of the question will be assigned between 1-100.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assign the profession for which the question is suitable.  If it is suitable for multiple professions, then the professions will be separated by “#”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23350"/>
            <a:ext cx="8991602" cy="72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Word-Picture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enter the name of the object that will be identified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enter 4 options. Between each options, there will be a “#” symbol. The name of the object must be present in the options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enter the meaning of the four options. The meanings will be separated by “#”. The order of the meanings follows the order of the options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difficulty level will be assigned between 1-100.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assign the profession for which the question is suitable.  If it is suitable for multiple professions, then the professions will be separated by “#”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875"/>
            <a:ext cx="9144000" cy="85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Image Matching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enter the name of the image that will be identified.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enter the number of possible options that will be present for the question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enter the options. The options will be separated by a “#” symbol. The answer must be present in the given options.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enter the meaning of the options. The meanings will be separated by “#”. The order of the meanings follows the order of the options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</a:t>
            </a:r>
            <a:r>
              <a:rPr lang="en"/>
              <a:t>A difficulty level will be assigned between 1-100.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6.	The teacher will assign the profession for which the question is suitable.  If it is suitable for multiple	 professions, then the professions will be separated by “#”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225" y="3356750"/>
            <a:ext cx="9222052" cy="7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Crossword Puzzle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exercises are set by teachers.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teachers can type in the exercises in a CSV file to make questions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some exercises, they can also modify a given template of questions in a CSV  file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Sentence Matching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enter the sentence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type the sentence again, but will type in “#” symbols at points where the sentence will be broken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enter the meaning of the sentence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difficulty will be assigned between 1-100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</a:t>
            </a:r>
            <a:r>
              <a:rPr lang="en"/>
              <a:t>The teacher will assign the profession for which the question is suitable.  If it is suitable for multiple	 professions, then the professions will be separated by “#”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	The teacher can enter the explanation for the sentence. However, the explanation is optional.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3150"/>
            <a:ext cx="9062552" cy="67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Synonym &amp; Antonym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672025" y="144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727650" y="2486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insert a word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the column beside the word, the teacher will enter the meaning of the word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then insert a synonym  of the word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meaning of the synonym will be inserted in the column to the right of the synonym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</a:t>
            </a:r>
            <a:r>
              <a:rPr lang="en"/>
              <a:t>The teacher will then insert an antonym of the 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 	The meaning of the antonym will be inserted in the column to the right of the antonym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	The difficulty will be assigned between 1-100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8.	The teacher will assign the profession for which the question is suitable.  If it is suitable for multiple</a:t>
            </a:r>
            <a:br>
              <a:rPr lang="en"/>
            </a:br>
            <a:r>
              <a:rPr lang="en"/>
              <a:t>	professions , then the professions will be separated by “#”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200"/>
            <a:ext cx="9144001" cy="10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096900" y="846100"/>
            <a:ext cx="57519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Featured Exercises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exercises include: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Fill in the blanks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MCQ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Synonyms &amp; Antonyms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Sentence Matching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Fix Jumbled Sentences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True/False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Crossword Puzzle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Image Matching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Word-Picture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Fill in the Blanks(Web Crawled)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Example sentences from websites are gathered (Crawling)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template CSV file is formed using some of the gathered sentences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assign  the word that will be blanked, using # in place of the word. That word will be the answer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enter the meaning of the sentence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assign a difficulty level for the question, ranging from 1-100.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	</a:t>
            </a:r>
            <a:r>
              <a:rPr lang="en"/>
              <a:t>The teacher will assign the profession for which the question is suitable.  If it is suitable for multiple	 professions, then the professions will be separated by “#”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7.	The teacher can enter the explanation for the sentence. However, this is optional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5" y="3557750"/>
            <a:ext cx="8931327" cy="6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CSV Template for Fill in the Blanks (Custom)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sentence is written by the teacher, with the blank in the sentence denoted by “#”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teacher will assign the word that will be put in the blank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meaning of the sentence will be written by the teacher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difficulty level of the question will be assigned, ranging from 1-100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