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Tv Channel Database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Roll:1505071</a:t>
            </a:r>
          </a:p>
          <a:p>
            <a:r>
              <a:rPr lang="en-US" dirty="0" smtClean="0"/>
              <a:t>        1505072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ERD Diagram with Chen Notation Symbols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Types of Attributes</a:t>
            </a:r>
          </a:p>
          <a:p>
            <a:r>
              <a:rPr lang="en-US" dirty="0" smtClean="0"/>
              <a:t>Relationship</a:t>
            </a:r>
          </a:p>
          <a:p>
            <a:r>
              <a:rPr lang="en-US" dirty="0" smtClean="0"/>
              <a:t>Connectivity and Cardinalities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3886200" y="1600200"/>
            <a:ext cx="2743200" cy="1323439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Tv _Channel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-prgrm_Id(id)</a:t>
            </a:r>
          </a:p>
          <a:p>
            <a:r>
              <a:rPr lang="en-US" sz="2000" dirty="0" smtClean="0"/>
              <a:t>-EmployeeId(id)</a:t>
            </a:r>
            <a:endParaRPr lang="en-US" sz="2000" dirty="0"/>
          </a:p>
        </p:txBody>
      </p:sp>
      <p:sp useBgFill="1">
        <p:nvSpPr>
          <p:cNvPr id="3" name="TextBox 2"/>
          <p:cNvSpPr txBox="1"/>
          <p:nvPr/>
        </p:nvSpPr>
        <p:spPr>
          <a:xfrm>
            <a:off x="762000" y="16002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Reality_show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-Show_id(id)</a:t>
            </a:r>
          </a:p>
          <a:p>
            <a:r>
              <a:rPr lang="en-US" sz="2000" dirty="0" smtClean="0"/>
              <a:t>-Prgrm_name</a:t>
            </a:r>
          </a:p>
          <a:p>
            <a:r>
              <a:rPr lang="en-US" sz="2000" dirty="0" smtClean="0"/>
              <a:t>- -------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762000" y="3429000"/>
            <a:ext cx="2743200" cy="129266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b="1" dirty="0" smtClean="0"/>
              <a:t>Serials</a:t>
            </a:r>
            <a:r>
              <a:rPr lang="en-US" dirty="0" smtClean="0"/>
              <a:t>  </a:t>
            </a:r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-Serial_Id(id)</a:t>
            </a:r>
          </a:p>
          <a:p>
            <a:r>
              <a:rPr lang="en-US" sz="2000" dirty="0" smtClean="0"/>
              <a:t>-    --------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3429000" y="20574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429000" y="23622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2"/>
            <a:endCxn id="4" idx="0"/>
          </p:cNvCxnSpPr>
          <p:nvPr/>
        </p:nvCxnSpPr>
        <p:spPr>
          <a:xfrm rot="5400000">
            <a:off x="2034808" y="3330208"/>
            <a:ext cx="19758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2004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1828800" y="32004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TextBox 34"/>
          <p:cNvSpPr txBox="1"/>
          <p:nvPr/>
        </p:nvSpPr>
        <p:spPr>
          <a:xfrm>
            <a:off x="3810000" y="3352800"/>
            <a:ext cx="2743200" cy="344709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latin typeface="+mj-lt"/>
              </a:rPr>
              <a:t>Employees</a:t>
            </a:r>
          </a:p>
          <a:p>
            <a:r>
              <a:rPr lang="en-US" sz="2000" dirty="0" smtClean="0">
                <a:latin typeface="+mj-lt"/>
              </a:rPr>
              <a:t>-Employees_Name</a:t>
            </a:r>
          </a:p>
          <a:p>
            <a:r>
              <a:rPr lang="en-US" sz="2000" dirty="0" smtClean="0">
                <a:latin typeface="+mj-lt"/>
              </a:rPr>
              <a:t>-Employees_id(id)</a:t>
            </a:r>
          </a:p>
          <a:p>
            <a:r>
              <a:rPr lang="en-US" sz="2000" dirty="0" smtClean="0">
                <a:latin typeface="+mj-lt"/>
              </a:rPr>
              <a:t>-Salary</a:t>
            </a:r>
          </a:p>
          <a:p>
            <a:r>
              <a:rPr lang="en-US" sz="2000" dirty="0" smtClean="0">
                <a:latin typeface="+mj-lt"/>
              </a:rPr>
              <a:t>-Job_type</a:t>
            </a:r>
          </a:p>
          <a:p>
            <a:r>
              <a:rPr lang="en-US" sz="2000" dirty="0" smtClean="0">
                <a:latin typeface="+mj-lt"/>
              </a:rPr>
              <a:t>-Job_id</a:t>
            </a:r>
          </a:p>
          <a:p>
            <a:r>
              <a:rPr lang="en-US" sz="2000" dirty="0" smtClean="0">
                <a:latin typeface="+mj-lt"/>
              </a:rPr>
              <a:t>-Hire_date</a:t>
            </a:r>
          </a:p>
          <a:p>
            <a:r>
              <a:rPr lang="en-US" sz="2000" dirty="0" smtClean="0">
                <a:latin typeface="+mj-lt"/>
              </a:rPr>
              <a:t>-Retirement_Date</a:t>
            </a:r>
          </a:p>
          <a:p>
            <a:r>
              <a:rPr lang="en-US" sz="2000" dirty="0" smtClean="0">
                <a:latin typeface="+mj-lt"/>
              </a:rPr>
              <a:t>-</a:t>
            </a:r>
            <a:r>
              <a:rPr lang="en-US" sz="2000" dirty="0" smtClean="0"/>
              <a:t>COMMISSION_PCT, </a:t>
            </a:r>
            <a:r>
              <a:rPr lang="en-US" sz="2000" dirty="0" smtClean="0"/>
              <a:t>-Mobile_no</a:t>
            </a:r>
          </a:p>
          <a:p>
            <a:r>
              <a:rPr lang="en-US" sz="2000" dirty="0" smtClean="0">
                <a:latin typeface="+mj-lt"/>
              </a:rPr>
              <a:t>-Address</a:t>
            </a:r>
            <a:endParaRPr lang="en-US" sz="20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853513" y="3147487"/>
            <a:ext cx="50536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5400" y="3124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4800600" y="3124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TextBox 39"/>
          <p:cNvSpPr txBox="1"/>
          <p:nvPr/>
        </p:nvSpPr>
        <p:spPr>
          <a:xfrm>
            <a:off x="762000" y="46482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Talk Show</a:t>
            </a:r>
          </a:p>
          <a:p>
            <a:endParaRPr lang="en-US" sz="2000" b="1" dirty="0" smtClean="0"/>
          </a:p>
          <a:p>
            <a:r>
              <a:rPr lang="en-US" sz="2000" dirty="0" smtClean="0"/>
              <a:t>-TT_TypeId(id)</a:t>
            </a:r>
          </a:p>
          <a:p>
            <a:r>
              <a:rPr lang="en-US" sz="2000" dirty="0" smtClean="0"/>
              <a:t>-TT_name</a:t>
            </a:r>
          </a:p>
          <a:p>
            <a:r>
              <a:rPr lang="en-US" sz="2000" dirty="0" smtClean="0"/>
              <a:t>-   ---------</a:t>
            </a:r>
          </a:p>
        </p:txBody>
      </p:sp>
      <p:cxnSp>
        <p:nvCxnSpPr>
          <p:cNvPr id="56" name="Elbow Connector 55"/>
          <p:cNvCxnSpPr>
            <a:stCxn id="3" idx="1"/>
            <a:endCxn id="40" idx="1"/>
          </p:cNvCxnSpPr>
          <p:nvPr/>
        </p:nvCxnSpPr>
        <p:spPr>
          <a:xfrm rot="10800000" flipV="1">
            <a:off x="762000" y="2415808"/>
            <a:ext cx="1588" cy="3048000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71500" y="52959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533400" y="55626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TextBox 66"/>
          <p:cNvSpPr txBox="1"/>
          <p:nvPr/>
        </p:nvSpPr>
        <p:spPr>
          <a:xfrm>
            <a:off x="6705600" y="838200"/>
            <a:ext cx="2286000" cy="5852160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News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-News_Reader</a:t>
            </a:r>
          </a:p>
          <a:p>
            <a:r>
              <a:rPr lang="en-US" sz="2000" dirty="0" smtClean="0"/>
              <a:t>-EmployeeId(id)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-Advertise</a:t>
            </a:r>
          </a:p>
          <a:p>
            <a:r>
              <a:rPr lang="en-US" sz="2000" dirty="0" smtClean="0"/>
              <a:t>-Date</a:t>
            </a:r>
          </a:p>
          <a:p>
            <a:r>
              <a:rPr lang="en-US" sz="2000" dirty="0" smtClean="0"/>
              <a:t>-Camera_man</a:t>
            </a:r>
          </a:p>
          <a:p>
            <a:r>
              <a:rPr lang="en-US" sz="2000" dirty="0" smtClean="0"/>
              <a:t>-Makeup_Man</a:t>
            </a:r>
          </a:p>
          <a:p>
            <a:r>
              <a:rPr lang="en-US" sz="2000" dirty="0" smtClean="0"/>
              <a:t>-news_Hour</a:t>
            </a:r>
          </a:p>
          <a:p>
            <a:r>
              <a:rPr lang="en-US" sz="2000" dirty="0" smtClean="0"/>
              <a:t>-Director_name</a:t>
            </a:r>
          </a:p>
          <a:p>
            <a:r>
              <a:rPr lang="en-US" sz="2000" dirty="0" smtClean="0"/>
              <a:t>-Producer_Name</a:t>
            </a:r>
          </a:p>
          <a:p>
            <a:r>
              <a:rPr lang="en-US" sz="2000" dirty="0" smtClean="0"/>
              <a:t>-prgrm_TypeId(id)</a:t>
            </a:r>
          </a:p>
          <a:p>
            <a:r>
              <a:rPr lang="en-US" sz="2000" dirty="0" smtClean="0"/>
              <a:t>-Cycle</a:t>
            </a:r>
            <a:endParaRPr lang="en-US" sz="2000" dirty="0"/>
          </a:p>
        </p:txBody>
      </p:sp>
      <p:cxnSp>
        <p:nvCxnSpPr>
          <p:cNvPr id="69" name="Elbow Connector 68"/>
          <p:cNvCxnSpPr>
            <a:stCxn id="3" idx="0"/>
            <a:endCxn id="67" idx="0"/>
          </p:cNvCxnSpPr>
          <p:nvPr/>
        </p:nvCxnSpPr>
        <p:spPr>
          <a:xfrm rot="5400000" flipH="1" flipV="1">
            <a:off x="4610100" y="-1638300"/>
            <a:ext cx="762000" cy="5715000"/>
          </a:xfrm>
          <a:prstGeom prst="bentConnector3">
            <a:avLst>
              <a:gd name="adj1" fmla="val 13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7696200" y="685800"/>
            <a:ext cx="1524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48600" y="6858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2" idx="1"/>
          </p:cNvCxnSpPr>
          <p:nvPr/>
        </p:nvCxnSpPr>
        <p:spPr>
          <a:xfrm flipV="1">
            <a:off x="3657600" y="2261920"/>
            <a:ext cx="228600" cy="24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5562600" y="1600200"/>
            <a:ext cx="2743200" cy="4708981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Serials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-Serial_type</a:t>
            </a:r>
          </a:p>
          <a:p>
            <a:r>
              <a:rPr lang="en-US" sz="2000" dirty="0" smtClean="0"/>
              <a:t>-Prgrm_TypeId(fk)</a:t>
            </a:r>
          </a:p>
          <a:p>
            <a:r>
              <a:rPr lang="en-US" sz="2000" dirty="0" smtClean="0"/>
              <a:t>-Serial_id(pk)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0" y="1841242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1524000" y="40386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-Performer_name</a:t>
            </a:r>
          </a:p>
          <a:p>
            <a:r>
              <a:rPr lang="en-US" sz="2000" dirty="0" smtClean="0"/>
              <a:t>-Performer_id</a:t>
            </a:r>
          </a:p>
          <a:p>
            <a:r>
              <a:rPr lang="en-US" sz="2000" dirty="0" smtClean="0"/>
              <a:t>-Casting_fee</a:t>
            </a:r>
          </a:p>
        </p:txBody>
      </p:sp>
      <p:cxnSp>
        <p:nvCxnSpPr>
          <p:cNvPr id="6" name="Elbow Connector 5"/>
          <p:cNvCxnSpPr>
            <a:stCxn id="3" idx="0"/>
            <a:endCxn id="2" idx="0"/>
          </p:cNvCxnSpPr>
          <p:nvPr/>
        </p:nvCxnSpPr>
        <p:spPr>
          <a:xfrm rot="5400000" flipH="1" flipV="1">
            <a:off x="4794379" y="-298579"/>
            <a:ext cx="241042" cy="4038600"/>
          </a:xfrm>
          <a:prstGeom prst="bentConnector3">
            <a:avLst>
              <a:gd name="adj1" fmla="val 19483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2"/>
          </p:cNvCxnSpPr>
          <p:nvPr/>
        </p:nvCxnSpPr>
        <p:spPr>
          <a:xfrm rot="16200000" flipH="1">
            <a:off x="4435108" y="4130308"/>
            <a:ext cx="959584" cy="40386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" idx="2"/>
          </p:cNvCxnSpPr>
          <p:nvPr/>
        </p:nvCxnSpPr>
        <p:spPr>
          <a:xfrm rot="5400000" flipH="1" flipV="1">
            <a:off x="6774091" y="6469291"/>
            <a:ext cx="320219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67000" y="1600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5600" y="1600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6629400" y="14478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14478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552700" y="5676900"/>
            <a:ext cx="3810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2895600" y="56388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34200" y="63246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6705600" y="63246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255454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-member_name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-Casting_fee</a:t>
            </a:r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-Serial_id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Serials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-Serial_type</a:t>
            </a:r>
          </a:p>
          <a:p>
            <a:r>
              <a:rPr lang="en-US" sz="2000" dirty="0" smtClean="0"/>
              <a:t>-Serial_id(pk)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10" name="Straight Connector 9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5676900" y="12573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347787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Guest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-guest_name</a:t>
            </a:r>
            <a:endParaRPr lang="en-US" sz="2000" dirty="0" smtClean="0"/>
          </a:p>
          <a:p>
            <a:r>
              <a:rPr lang="en-US" sz="2000" dirty="0" smtClean="0"/>
              <a:t>-guest_id</a:t>
            </a:r>
            <a:endParaRPr lang="en-US" sz="2000" dirty="0" smtClean="0"/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-guest_Honourium</a:t>
            </a:r>
            <a:endParaRPr lang="en-US" sz="2000" dirty="0" smtClean="0"/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-TT_id</a:t>
            </a:r>
          </a:p>
          <a:p>
            <a:r>
              <a:rPr lang="en-US" sz="2000" dirty="0" smtClean="0"/>
              <a:t>-Mobile</a:t>
            </a:r>
          </a:p>
          <a:p>
            <a:r>
              <a:rPr lang="en-US" sz="2000" dirty="0" smtClean="0"/>
              <a:t>-Email</a:t>
            </a:r>
          </a:p>
          <a:p>
            <a:r>
              <a:rPr lang="en-US" sz="2000" dirty="0" smtClean="0"/>
              <a:t>-Address</a:t>
            </a:r>
            <a:endParaRPr lang="en-US" sz="2000" dirty="0" smtClean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Talk_Show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-TT_name</a:t>
            </a:r>
            <a:endParaRPr lang="en-US" sz="2000" dirty="0" smtClean="0"/>
          </a:p>
          <a:p>
            <a:r>
              <a:rPr lang="en-US" sz="2000" dirty="0" smtClean="0"/>
              <a:t>-TT_type</a:t>
            </a:r>
            <a:endParaRPr lang="en-US" sz="2000" dirty="0" smtClean="0"/>
          </a:p>
          <a:p>
            <a:r>
              <a:rPr lang="en-US" sz="2000" dirty="0" smtClean="0"/>
              <a:t>-TT_id(pk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7" name="Straight Connector 6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5676900" y="1181100"/>
            <a:ext cx="3048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905500" y="14859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255454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-member_name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-Casting_fee</a:t>
            </a:r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-Serial_id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Others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-Prg_name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smtClean="0"/>
              <a:t>Prg</a:t>
            </a:r>
            <a:r>
              <a:rPr lang="en-US" sz="2000" dirty="0" smtClean="0"/>
              <a:t>_type</a:t>
            </a:r>
            <a:endParaRPr lang="en-US" sz="2000" dirty="0" smtClean="0"/>
          </a:p>
          <a:p>
            <a:r>
              <a:rPr lang="en-US" sz="2000" dirty="0" smtClean="0"/>
              <a:t>-Prg_id(pk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7" name="Straight Connector 6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676900" y="1257300"/>
            <a:ext cx="3048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283</TotalTime>
  <Words>363</Words>
  <Application>Microsoft Office PowerPoint</Application>
  <PresentationFormat>On-screen Show (4:3)</PresentationFormat>
  <Paragraphs>184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Tv Channel Database Management</vt:lpstr>
      <vt:lpstr>Contents :  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Channel Database Management</dc:title>
  <dc:creator>Juhi</dc:creator>
  <cp:lastModifiedBy>Juhi</cp:lastModifiedBy>
  <cp:revision>17</cp:revision>
  <dcterms:created xsi:type="dcterms:W3CDTF">2006-08-16T00:00:00Z</dcterms:created>
  <dcterms:modified xsi:type="dcterms:W3CDTF">2017-10-23T17:51:02Z</dcterms:modified>
</cp:coreProperties>
</file>