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0" r:id="rId4"/>
    <p:sldId id="261" r:id="rId5"/>
    <p:sldId id="262" r:id="rId6"/>
    <p:sldId id="271" r:id="rId7"/>
    <p:sldId id="284" r:id="rId8"/>
    <p:sldId id="269" r:id="rId9"/>
    <p:sldId id="27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4" d="100"/>
          <a:sy n="84" d="100"/>
        </p:scale>
        <p:origin x="-126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C7FB4-66F3-46E4-AF81-745B5D70C96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949A3-24FB-4CFA-80B6-89E337CE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6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325" y="492815"/>
            <a:ext cx="888095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ONLINE FOOD PLAZA</a:t>
            </a:r>
            <a:endParaRPr lang="en-US" sz="7200" b="1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encil" panose="040409050D0802020404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8533" y="2246489"/>
            <a:ext cx="100165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Guided by: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		</a:t>
            </a:r>
            <a:r>
              <a:rPr lang="en-IN" sz="2400" dirty="0" err="1" smtClean="0"/>
              <a:t>Padmaja</a:t>
            </a:r>
            <a:r>
              <a:rPr lang="en-IN" sz="2400" dirty="0" smtClean="0"/>
              <a:t> </a:t>
            </a:r>
            <a:r>
              <a:rPr lang="en-IN" sz="2400" dirty="0"/>
              <a:t>P</a:t>
            </a:r>
            <a:r>
              <a:rPr lang="en-IN" sz="2400" dirty="0" smtClean="0"/>
              <a:t>atel</a:t>
            </a:r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						Prepared By-</a:t>
            </a:r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								SHIVNATH DUTTA(1401210324)</a:t>
            </a:r>
          </a:p>
          <a:p>
            <a:r>
              <a:rPr lang="en-IN" sz="2400" dirty="0" smtClean="0"/>
              <a:t>								VIPUL  ANAND(1401210329)</a:t>
            </a:r>
          </a:p>
          <a:p>
            <a:r>
              <a:rPr lang="en-IN" sz="2400" dirty="0" smtClean="0"/>
              <a:t>								ALOK RANJAN MISHRA (1401210317)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353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264" y="1281793"/>
            <a:ext cx="92664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 smtClean="0">
                <a:solidFill>
                  <a:srgbClr val="002060"/>
                </a:solidFill>
                <a:latin typeface="Castellar" panose="020A0402060406010301" pitchFamily="18" charset="0"/>
              </a:rPr>
              <a:t>  THANK</a:t>
            </a:r>
          </a:p>
          <a:p>
            <a:r>
              <a:rPr lang="en-IN" sz="9600" dirty="0">
                <a:solidFill>
                  <a:srgbClr val="002060"/>
                </a:solidFill>
                <a:latin typeface="Castellar" panose="020A0402060406010301" pitchFamily="18" charset="0"/>
              </a:rPr>
              <a:t> </a:t>
            </a:r>
            <a:r>
              <a:rPr lang="en-IN" sz="9600" dirty="0" smtClean="0">
                <a:solidFill>
                  <a:srgbClr val="002060"/>
                </a:solidFill>
                <a:latin typeface="Castellar" panose="020A0402060406010301" pitchFamily="18" charset="0"/>
              </a:rPr>
              <a:t>      YOU</a:t>
            </a:r>
            <a:endParaRPr lang="en-IN" sz="9600" dirty="0">
              <a:solidFill>
                <a:srgbClr val="002060"/>
              </a:solidFill>
              <a:latin typeface="Castellar" panose="020A0402060406010301" pitchFamily="18" charset="0"/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6425292" y="4237264"/>
            <a:ext cx="2286000" cy="241662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66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3386" y="653144"/>
            <a:ext cx="9968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INTRODUCTION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1165" y="1687354"/>
            <a:ext cx="9388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THE SYSTEM DEALS WITH ONLINE ORDERING ,PROCESSING AND DELIVERING FOOD PRODUCT.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ORDERING IS DONE BY VALID CUSTOMER WITH APPROPRIATE ID 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THE ADMINISTRATION RECEIVES ORDER ACKNOWLEDGES THE CUSTOMER ,PROCESS THEM AND ASSURES CORRECT </a:t>
            </a:r>
            <a:r>
              <a:rPr lang="en-IN" dirty="0" smtClean="0"/>
              <a:t>DELIVERY</a:t>
            </a:r>
            <a:r>
              <a:rPr lang="en-IN" dirty="0"/>
              <a:t>.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29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893" y="876300"/>
            <a:ext cx="89643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				CURRENT PROCESS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CURRENTLY IT IS DONE BY ARRIVING TO THE RESTAURANT OR ORDERED THROUGH INTERNET(BY CUSTOMER)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INTIMATION ABOUT THE AVAILABILITY OF ORDERED ITEMS TO THE CUSTOMER (BY ADMINISTRATOR)ONLY.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PROCESSING THE ORDER AND HANDLING IT TO THE RIGHT CUSTOMER.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889" y="0"/>
            <a:ext cx="2935111" cy="261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28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57249"/>
            <a:ext cx="893172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PROPOSED SYSTEM</a:t>
            </a:r>
          </a:p>
          <a:p>
            <a:r>
              <a:rPr lang="en-IN" dirty="0" smtClean="0"/>
              <a:t>	</a:t>
            </a:r>
          </a:p>
          <a:p>
            <a:endParaRPr lang="en-IN" dirty="0"/>
          </a:p>
          <a:p>
            <a:endParaRPr lang="en-IN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 smtClean="0"/>
              <a:t>INSTANTANEOUS ONLINE FOOD ORDER PROCESS SYSTEM(WITH IN 20 MINS).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 smtClean="0"/>
              <a:t>DEALS WITH REGISTERING OF FOOD PRODUCTS,PRICE LIST AND </a:t>
            </a:r>
          </a:p>
          <a:p>
            <a:pPr lvl="1"/>
            <a:r>
              <a:rPr lang="en-IN" dirty="0" smtClean="0"/>
              <a:t>AVAILABILITY .ALLOWS FREQUENT UPDATING.</a:t>
            </a:r>
          </a:p>
          <a:p>
            <a:pPr lvl="1"/>
            <a:endParaRPr lang="en-IN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 smtClean="0"/>
              <a:t>IT ALLOWS VALID CUSTOMER TO BOOK HIS /HER ORDER AND MAKE THEM DELIVERED.</a:t>
            </a:r>
          </a:p>
          <a:p>
            <a:pPr lvl="1"/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67" y="0"/>
            <a:ext cx="4233333" cy="21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7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450" y="263071"/>
            <a:ext cx="897255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REQUIREMENTS</a:t>
            </a:r>
          </a:p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SOFTWARE REQUIREMENTS: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/>
              <a:t>AN OPERATING SYSTEM (WINDOWS 2000 OR HIGHER).</a:t>
            </a:r>
          </a:p>
          <a:p>
            <a:endParaRPr lang="en-IN" dirty="0"/>
          </a:p>
          <a:p>
            <a:r>
              <a:rPr lang="en-IN" dirty="0" smtClean="0"/>
              <a:t>FRONT-END TO BE DONE THROUGH JS </a:t>
            </a:r>
            <a:r>
              <a:rPr lang="en-IN" smtClean="0"/>
              <a:t>FRAME </a:t>
            </a:r>
            <a:r>
              <a:rPr lang="en-IN" smtClean="0"/>
              <a:t>WORK,HTML </a:t>
            </a:r>
            <a:r>
              <a:rPr lang="en-IN" dirty="0" smtClean="0"/>
              <a:t>AND CSS ,TWITTER BOOTSTRAP.</a:t>
            </a:r>
          </a:p>
          <a:p>
            <a:endParaRPr lang="en-IN" dirty="0"/>
          </a:p>
          <a:p>
            <a:r>
              <a:rPr lang="en-IN" dirty="0" smtClean="0"/>
              <a:t>BACK-END TO BE CARRIED OUT THROUGH PHP.</a:t>
            </a:r>
          </a:p>
          <a:p>
            <a:endParaRPr lang="en-IN" dirty="0" smtClean="0"/>
          </a:p>
          <a:p>
            <a:r>
              <a:rPr lang="en-IN" dirty="0" smtClean="0"/>
              <a:t>WEB SERVER XAMPP(APACHE)</a:t>
            </a:r>
            <a:r>
              <a:rPr lang="en-IN" dirty="0"/>
              <a:t>	</a:t>
            </a:r>
            <a:r>
              <a:rPr lang="en-US" sz="1600" dirty="0" smtClean="0"/>
              <a:t>						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9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xample\htdocs\foodplaza\E-R DI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7" y="349957"/>
            <a:ext cx="10103555" cy="715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478" y="3333044"/>
            <a:ext cx="8596668" cy="1826581"/>
          </a:xfrm>
        </p:spPr>
        <p:txBody>
          <a:bodyPr/>
          <a:lstStyle/>
          <a:p>
            <a:r>
              <a:rPr lang="en-US" dirty="0" smtClean="0"/>
              <a:t>  					E-R DIAGRAM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0" y="595312"/>
            <a:ext cx="78962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98223"/>
            <a:ext cx="922019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4000" b="1" dirty="0" smtClean="0"/>
              <a:t>						</a:t>
            </a:r>
            <a:r>
              <a:rPr lang="en-IN" sz="4000" b="1" u="sng" dirty="0" smtClean="0"/>
              <a:t>ADVANTAGES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TODAY, MORE PEOPLE THEN EVER ORDER ONLINE THANKS TO THE SMARTPHONES AND TABLETS.</a:t>
            </a:r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STUDIES SHOWS THAT ABOUT 69% OF CUSTOMERS ORDER FOOD ONLINE USING A MOBILE DEVICE(INTERACTIVE ADVERTISING BUREAU ).</a:t>
            </a:r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WHETHER STUCK IN TRAFFIC,RIDING THE BUS OR ON A BREAK,ANYONE CAN PLACE AN ORDER QUICKLY AND EASILY,AS OPPOSED TO WAITING UNTILL GETTING HOME OR  STARTING TO CALL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48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1"/>
            <a:ext cx="101346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							</a:t>
            </a:r>
            <a:r>
              <a:rPr lang="en-US" sz="3200" b="1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DISADVANTAGES</a:t>
            </a:r>
            <a:endParaRPr lang="en-US" sz="2400" b="1" u="sng" dirty="0" smtClean="0"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	ITS A TIME CONSUMING PROCESS.</a:t>
            </a:r>
          </a:p>
          <a:p>
            <a:pPr algn="just"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</a:rPr>
              <a:t>	OVERHEAD OF ARRIVING TO THE RESTAURANT OR CONTACTING IT.</a:t>
            </a:r>
          </a:p>
          <a:p>
            <a:pPr algn="just"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</a:rPr>
              <a:t>	UNUSUAL DISTURBANCE THROUGH FAKE ORDERING(THROUGH  INTERNET).</a:t>
            </a:r>
          </a:p>
          <a:p>
            <a:pPr algn="just"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</a:rPr>
              <a:t>	REPEATED INTIMATION BY THE ADMINISTRATOR TO DIFFERENT CUSTOMER.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8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1685</TotalTime>
  <Words>52</Words>
  <Application>Microsoft Office PowerPoint</Application>
  <PresentationFormat>Custom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E-R DIAGRAM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Bandhan Panda</dc:creator>
  <cp:lastModifiedBy>Alok Rockzz</cp:lastModifiedBy>
  <cp:revision>42</cp:revision>
  <dcterms:created xsi:type="dcterms:W3CDTF">2017-10-20T13:49:36Z</dcterms:created>
  <dcterms:modified xsi:type="dcterms:W3CDTF">2017-10-23T03:00:40Z</dcterms:modified>
</cp:coreProperties>
</file>