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38" name="Google Shape;13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 name="Google Shape;13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02" name="Google Shape;20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3" name="Google Shape;203;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21" name="Google Shape;22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2" name="Google Shape;222;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40" name="Google Shape;24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1" name="Google Shape;241;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47" name="Google Shape;24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8" name="Google Shape;248;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60" name="Google Shape;26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1" name="Google Shape;261;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45" name="Google Shape;14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6" name="Google Shape;14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93" name="Google Shape;29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4" name="Google Shape;294;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00" name="Google Shape;30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1" name="Google Shape;301;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07" name="Google Shape;30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8" name="Google Shape;308;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14" name="Google Shape;31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5" name="Google Shape;315;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52" name="Google Shape;15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 name="Google Shape;15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33" name="Google Shape;33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4" name="Google Shape;334;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40" name="Google Shape;34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1" name="Google Shape;341;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57" name="Google Shape;35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8" name="Google Shape;358;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64" name="Google Shape;36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5" name="Google Shape;365;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59" name="Google Shape;15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0" name="Google Shape;16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66" name="Google Shape;16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7" name="Google Shape;16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73" name="Google Shape;17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4" name="Google Shape;174;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80" name="Google Shape;18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 name="Google Shape;181;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88" name="Google Shape;18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9" name="Google Shape;189;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95" name="Google Shape;19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6" name="Google Shape;196;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4" name="Shape 34"/>
        <p:cNvGrpSpPr/>
        <p:nvPr/>
      </p:nvGrpSpPr>
      <p:grpSpPr>
        <a:xfrm>
          <a:off x="0" y="0"/>
          <a:ext cx="0" cy="0"/>
          <a:chOff x="0" y="0"/>
          <a:chExt cx="0" cy="0"/>
        </a:xfrm>
      </p:grpSpPr>
      <p:sp>
        <p:nvSpPr>
          <p:cNvPr id="35" name="Google Shape;35;p2"/>
          <p:cNvSpPr txBox="1"/>
          <p:nvPr>
            <p:ph type="ctrTitle"/>
          </p:nvPr>
        </p:nvSpPr>
        <p:spPr>
          <a:xfrm>
            <a:off x="685800" y="1828800"/>
            <a:ext cx="7772400" cy="17367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5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1920"/>
              <a:buFont typeface="Noto Sans Symbols"/>
              <a:buNone/>
              <a:defRPr/>
            </a:lvl1pPr>
            <a:lvl2pPr lvl="1" algn="l">
              <a:spcBef>
                <a:spcPts val="360"/>
              </a:spcBef>
              <a:spcAft>
                <a:spcPts val="0"/>
              </a:spcAft>
              <a:buSzPts val="1080"/>
              <a:buChar char="■"/>
              <a:defRPr/>
            </a:lvl2pPr>
            <a:lvl3pPr lvl="2" algn="l">
              <a:spcBef>
                <a:spcPts val="360"/>
              </a:spcBef>
              <a:spcAft>
                <a:spcPts val="0"/>
              </a:spcAft>
              <a:buSzPts val="1080"/>
              <a:buChar char="■"/>
              <a:defRPr/>
            </a:lvl3pPr>
            <a:lvl4pPr lvl="3" algn="l">
              <a:spcBef>
                <a:spcPts val="360"/>
              </a:spcBef>
              <a:spcAft>
                <a:spcPts val="0"/>
              </a:spcAft>
              <a:buSzPts val="1080"/>
              <a:buChar char="■"/>
              <a:defRPr/>
            </a:lvl4pPr>
            <a:lvl5pPr lvl="4" algn="l">
              <a:spcBef>
                <a:spcPts val="360"/>
              </a:spcBef>
              <a:spcAft>
                <a:spcPts val="0"/>
              </a:spcAft>
              <a:buSzPts val="1080"/>
              <a:buChar char="■"/>
              <a:defRPr/>
            </a:lvl5pPr>
            <a:lvl6pPr lvl="5" algn="l">
              <a:lnSpc>
                <a:spcPct val="90000"/>
              </a:lnSpc>
              <a:spcBef>
                <a:spcPts val="5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p:txBody>
      </p:sp>
      <p:sp>
        <p:nvSpPr>
          <p:cNvPr id="37" name="Google Shape;37;p2"/>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4" name="Shape 114"/>
        <p:cNvGrpSpPr/>
        <p:nvPr/>
      </p:nvGrpSpPr>
      <p:grpSpPr>
        <a:xfrm>
          <a:off x="0" y="0"/>
          <a:ext cx="0" cy="0"/>
          <a:chOff x="0" y="0"/>
          <a:chExt cx="0" cy="0"/>
        </a:xfrm>
      </p:grpSpPr>
      <p:sp>
        <p:nvSpPr>
          <p:cNvPr id="115" name="Google Shape;115;p12"/>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6" name="Google Shape;116;p12"/>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200"/>
              <a:buNone/>
              <a:defRPr b="1" sz="2000"/>
            </a:lvl2pPr>
            <a:lvl3pPr indent="-228600" lvl="2" marL="1371600" algn="l">
              <a:spcBef>
                <a:spcPts val="360"/>
              </a:spcBef>
              <a:spcAft>
                <a:spcPts val="0"/>
              </a:spcAft>
              <a:buSzPts val="1080"/>
              <a:buNone/>
              <a:defRPr b="1" sz="1800"/>
            </a:lvl3pPr>
            <a:lvl4pPr indent="-228600" lvl="3" marL="1828800" algn="l">
              <a:spcBef>
                <a:spcPts val="320"/>
              </a:spcBef>
              <a:spcAft>
                <a:spcPts val="0"/>
              </a:spcAft>
              <a:buSzPts val="960"/>
              <a:buNone/>
              <a:defRPr b="1" sz="1600"/>
            </a:lvl4pPr>
            <a:lvl5pPr indent="-228600" lvl="4" marL="2286000" algn="l">
              <a:spcBef>
                <a:spcPts val="320"/>
              </a:spcBef>
              <a:spcAft>
                <a:spcPts val="0"/>
              </a:spcAft>
              <a:buSzPts val="96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7" name="Google Shape;117;p12"/>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7180" lvl="1" marL="914400" algn="l">
              <a:spcBef>
                <a:spcPts val="360"/>
              </a:spcBef>
              <a:spcAft>
                <a:spcPts val="0"/>
              </a:spcAft>
              <a:buSzPts val="108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297179" lvl="4" marL="2286000" algn="l">
              <a:spcBef>
                <a:spcPts val="360"/>
              </a:spcBef>
              <a:spcAft>
                <a:spcPts val="0"/>
              </a:spcAft>
              <a:buSzPts val="108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8" name="Google Shape;118;p12"/>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200"/>
              <a:buNone/>
              <a:defRPr b="1" sz="2000"/>
            </a:lvl2pPr>
            <a:lvl3pPr indent="-228600" lvl="2" marL="1371600" algn="l">
              <a:spcBef>
                <a:spcPts val="360"/>
              </a:spcBef>
              <a:spcAft>
                <a:spcPts val="0"/>
              </a:spcAft>
              <a:buSzPts val="1080"/>
              <a:buNone/>
              <a:defRPr b="1" sz="1800"/>
            </a:lvl3pPr>
            <a:lvl4pPr indent="-228600" lvl="3" marL="1828800" algn="l">
              <a:spcBef>
                <a:spcPts val="320"/>
              </a:spcBef>
              <a:spcAft>
                <a:spcPts val="0"/>
              </a:spcAft>
              <a:buSzPts val="960"/>
              <a:buNone/>
              <a:defRPr b="1" sz="1600"/>
            </a:lvl4pPr>
            <a:lvl5pPr indent="-228600" lvl="4" marL="2286000" algn="l">
              <a:spcBef>
                <a:spcPts val="320"/>
              </a:spcBef>
              <a:spcAft>
                <a:spcPts val="0"/>
              </a:spcAft>
              <a:buSzPts val="96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9" name="Google Shape;119;p12"/>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7180" lvl="1" marL="914400" algn="l">
              <a:spcBef>
                <a:spcPts val="360"/>
              </a:spcBef>
              <a:spcAft>
                <a:spcPts val="0"/>
              </a:spcAft>
              <a:buSzPts val="108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297179" lvl="4" marL="2286000" algn="l">
              <a:spcBef>
                <a:spcPts val="360"/>
              </a:spcBef>
              <a:spcAft>
                <a:spcPts val="0"/>
              </a:spcAft>
              <a:buSzPts val="108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0" name="Google Shape;120;p12"/>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1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1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3" name="Shape 123"/>
        <p:cNvGrpSpPr/>
        <p:nvPr/>
      </p:nvGrpSpPr>
      <p:grpSpPr>
        <a:xfrm>
          <a:off x="0" y="0"/>
          <a:ext cx="0" cy="0"/>
          <a:chOff x="0" y="0"/>
          <a:chExt cx="0" cy="0"/>
        </a:xfrm>
      </p:grpSpPr>
      <p:sp>
        <p:nvSpPr>
          <p:cNvPr id="124" name="Google Shape;124;p13"/>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5" name="Google Shape;125;p13"/>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7180" lvl="1" marL="914400" algn="l">
              <a:spcBef>
                <a:spcPts val="360"/>
              </a:spcBef>
              <a:spcAft>
                <a:spcPts val="0"/>
              </a:spcAft>
              <a:buSzPts val="108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297179" lvl="4" marL="2286000" algn="l">
              <a:spcBef>
                <a:spcPts val="360"/>
              </a:spcBef>
              <a:spcAft>
                <a:spcPts val="0"/>
              </a:spcAft>
              <a:buSzPts val="108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6" name="Google Shape;126;p13"/>
          <p:cNvSpPr txBox="1"/>
          <p:nvPr>
            <p:ph idx="2" type="body"/>
          </p:nvPr>
        </p:nvSpPr>
        <p:spPr>
          <a:xfrm>
            <a:off x="4648200" y="1600200"/>
            <a:ext cx="4038600" cy="4530725"/>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7180" lvl="1" marL="914400" algn="l">
              <a:spcBef>
                <a:spcPts val="360"/>
              </a:spcBef>
              <a:spcAft>
                <a:spcPts val="0"/>
              </a:spcAft>
              <a:buSzPts val="108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297179" lvl="4" marL="2286000" algn="l">
              <a:spcBef>
                <a:spcPts val="360"/>
              </a:spcBef>
              <a:spcAft>
                <a:spcPts val="0"/>
              </a:spcAft>
              <a:buSzPts val="108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7" name="Google Shape;127;p13"/>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1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0" name="Shape 130"/>
        <p:cNvGrpSpPr/>
        <p:nvPr/>
      </p:nvGrpSpPr>
      <p:grpSpPr>
        <a:xfrm>
          <a:off x="0" y="0"/>
          <a:ext cx="0" cy="0"/>
          <a:chOff x="0" y="0"/>
          <a:chExt cx="0" cy="0"/>
        </a:xfrm>
      </p:grpSpPr>
      <p:sp>
        <p:nvSpPr>
          <p:cNvPr id="131" name="Google Shape;131;p14"/>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2" name="Google Shape;132;p14"/>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SzPts val="1440"/>
              <a:buNone/>
              <a:defRPr sz="2400"/>
            </a:lvl1pPr>
            <a:lvl2pPr indent="-228600" lvl="1" marL="914400" algn="l">
              <a:spcBef>
                <a:spcPts val="400"/>
              </a:spcBef>
              <a:spcAft>
                <a:spcPts val="0"/>
              </a:spcAft>
              <a:buSzPts val="1200"/>
              <a:buNone/>
              <a:defRPr sz="2000"/>
            </a:lvl2pPr>
            <a:lvl3pPr indent="-228600" lvl="2" marL="1371600" algn="l">
              <a:spcBef>
                <a:spcPts val="360"/>
              </a:spcBef>
              <a:spcAft>
                <a:spcPts val="0"/>
              </a:spcAft>
              <a:buSzPts val="1080"/>
              <a:buNone/>
              <a:defRPr sz="1800"/>
            </a:lvl3pPr>
            <a:lvl4pPr indent="-228600" lvl="3" marL="1828800" algn="l">
              <a:spcBef>
                <a:spcPts val="320"/>
              </a:spcBef>
              <a:spcAft>
                <a:spcPts val="0"/>
              </a:spcAft>
              <a:buSzPts val="960"/>
              <a:buNone/>
              <a:defRPr sz="1600"/>
            </a:lvl4pPr>
            <a:lvl5pPr indent="-228600" lvl="4" marL="2286000" algn="l">
              <a:spcBef>
                <a:spcPts val="320"/>
              </a:spcBef>
              <a:spcAft>
                <a:spcPts val="0"/>
              </a:spcAft>
              <a:buSzPts val="960"/>
              <a:buNone/>
              <a:defRPr sz="1600"/>
            </a:lvl5pPr>
            <a:lvl6pPr indent="-228600" lvl="5" marL="2743200" algn="l">
              <a:lnSpc>
                <a:spcPct val="90000"/>
              </a:lnSpc>
              <a:spcBef>
                <a:spcPts val="500"/>
              </a:spcBef>
              <a:spcAft>
                <a:spcPts val="0"/>
              </a:spcAft>
              <a:buClr>
                <a:schemeClr val="lt1"/>
              </a:buClr>
              <a:buSzPts val="1600"/>
              <a:buNone/>
              <a:defRPr sz="1600"/>
            </a:lvl6pPr>
            <a:lvl7pPr indent="-228600" lvl="6" marL="3200400" algn="l">
              <a:lnSpc>
                <a:spcPct val="90000"/>
              </a:lnSpc>
              <a:spcBef>
                <a:spcPts val="500"/>
              </a:spcBef>
              <a:spcAft>
                <a:spcPts val="0"/>
              </a:spcAft>
              <a:buClr>
                <a:schemeClr val="lt1"/>
              </a:buClr>
              <a:buSzPts val="1600"/>
              <a:buNone/>
              <a:defRPr sz="1600"/>
            </a:lvl7pPr>
            <a:lvl8pPr indent="-228600" lvl="7" marL="3657600" algn="l">
              <a:lnSpc>
                <a:spcPct val="90000"/>
              </a:lnSpc>
              <a:spcBef>
                <a:spcPts val="500"/>
              </a:spcBef>
              <a:spcAft>
                <a:spcPts val="0"/>
              </a:spcAft>
              <a:buClr>
                <a:schemeClr val="lt1"/>
              </a:buClr>
              <a:buSzPts val="1600"/>
              <a:buNone/>
              <a:defRPr sz="1600"/>
            </a:lvl8pPr>
            <a:lvl9pPr indent="-228600" lvl="8" marL="4114800" algn="l">
              <a:lnSpc>
                <a:spcPct val="90000"/>
              </a:lnSpc>
              <a:spcBef>
                <a:spcPts val="500"/>
              </a:spcBef>
              <a:spcAft>
                <a:spcPts val="0"/>
              </a:spcAft>
              <a:buClr>
                <a:schemeClr val="lt1"/>
              </a:buClr>
              <a:buSzPts val="1600"/>
              <a:buNone/>
              <a:defRPr sz="1600"/>
            </a:lvl9pPr>
          </a:lstStyle>
          <a:p/>
        </p:txBody>
      </p:sp>
      <p:sp>
        <p:nvSpPr>
          <p:cNvPr id="133" name="Google Shape;133;p14"/>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1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1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5" name="Shape 65"/>
        <p:cNvGrpSpPr/>
        <p:nvPr/>
      </p:nvGrpSpPr>
      <p:grpSpPr>
        <a:xfrm>
          <a:off x="0" y="0"/>
          <a:ext cx="0" cy="0"/>
          <a:chOff x="0" y="0"/>
          <a:chExt cx="0" cy="0"/>
        </a:xfrm>
      </p:grpSpPr>
      <p:sp>
        <p:nvSpPr>
          <p:cNvPr id="66" name="Google Shape;66;p4"/>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4"/>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7180" lvl="1" marL="914400" algn="l">
              <a:spcBef>
                <a:spcPts val="360"/>
              </a:spcBef>
              <a:spcAft>
                <a:spcPts val="0"/>
              </a:spcAft>
              <a:buSzPts val="108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297179" lvl="4" marL="2286000" algn="l">
              <a:spcBef>
                <a:spcPts val="360"/>
              </a:spcBef>
              <a:spcAft>
                <a:spcPts val="0"/>
              </a:spcAft>
              <a:buSzPts val="108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8" name="Google Shape;68;p4"/>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71" name="Shape 71"/>
        <p:cNvGrpSpPr/>
        <p:nvPr/>
      </p:nvGrpSpPr>
      <p:grpSpPr>
        <a:xfrm>
          <a:off x="0" y="0"/>
          <a:ext cx="0" cy="0"/>
          <a:chOff x="0" y="0"/>
          <a:chExt cx="0" cy="0"/>
        </a:xfrm>
      </p:grpSpPr>
      <p:sp>
        <p:nvSpPr>
          <p:cNvPr id="72" name="Google Shape;72;p5"/>
          <p:cNvSpPr txBox="1"/>
          <p:nvPr>
            <p:ph type="title"/>
          </p:nvPr>
        </p:nvSpPr>
        <p:spPr>
          <a:xfrm>
            <a:off x="457200" y="277813"/>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3" name="Google Shape;73;p5"/>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7180" lvl="1" marL="914400" algn="l">
              <a:spcBef>
                <a:spcPts val="360"/>
              </a:spcBef>
              <a:spcAft>
                <a:spcPts val="0"/>
              </a:spcAft>
              <a:buSzPts val="108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297179" lvl="4" marL="2286000" algn="l">
              <a:spcBef>
                <a:spcPts val="360"/>
              </a:spcBef>
              <a:spcAft>
                <a:spcPts val="0"/>
              </a:spcAft>
              <a:buSzPts val="108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4" name="Google Shape;74;p5"/>
          <p:cNvSpPr txBox="1"/>
          <p:nvPr>
            <p:ph idx="2" type="body"/>
          </p:nvPr>
        </p:nvSpPr>
        <p:spPr>
          <a:xfrm>
            <a:off x="4648200" y="1600200"/>
            <a:ext cx="4038600" cy="2189163"/>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7180" lvl="1" marL="914400" algn="l">
              <a:spcBef>
                <a:spcPts val="360"/>
              </a:spcBef>
              <a:spcAft>
                <a:spcPts val="0"/>
              </a:spcAft>
              <a:buSzPts val="108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297179" lvl="4" marL="2286000" algn="l">
              <a:spcBef>
                <a:spcPts val="360"/>
              </a:spcBef>
              <a:spcAft>
                <a:spcPts val="0"/>
              </a:spcAft>
              <a:buSzPts val="108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5" name="Google Shape;75;p5"/>
          <p:cNvSpPr txBox="1"/>
          <p:nvPr>
            <p:ph idx="3" type="body"/>
          </p:nvPr>
        </p:nvSpPr>
        <p:spPr>
          <a:xfrm>
            <a:off x="4648200" y="3941763"/>
            <a:ext cx="4038600" cy="2189162"/>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7180" lvl="1" marL="914400" algn="l">
              <a:spcBef>
                <a:spcPts val="360"/>
              </a:spcBef>
              <a:spcAft>
                <a:spcPts val="0"/>
              </a:spcAft>
              <a:buSzPts val="108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297179" lvl="4" marL="2286000" algn="l">
              <a:spcBef>
                <a:spcPts val="360"/>
              </a:spcBef>
              <a:spcAft>
                <a:spcPts val="0"/>
              </a:spcAft>
              <a:buSzPts val="108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6" name="Google Shape;76;p5"/>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5"/>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6"/>
          <p:cNvSpPr txBox="1"/>
          <p:nvPr>
            <p:ph type="title"/>
          </p:nvPr>
        </p:nvSpPr>
        <p:spPr>
          <a:xfrm rot="5400000">
            <a:off x="4731544" y="2175669"/>
            <a:ext cx="5853112"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6"/>
          <p:cNvSpPr txBox="1"/>
          <p:nvPr>
            <p:ph idx="1" type="body"/>
          </p:nvPr>
        </p:nvSpPr>
        <p:spPr>
          <a:xfrm rot="5400000">
            <a:off x="540544" y="194469"/>
            <a:ext cx="5853112" cy="6019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7180" lvl="1" marL="914400" algn="l">
              <a:spcBef>
                <a:spcPts val="360"/>
              </a:spcBef>
              <a:spcAft>
                <a:spcPts val="0"/>
              </a:spcAft>
              <a:buSzPts val="108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297179" lvl="4" marL="2286000" algn="l">
              <a:spcBef>
                <a:spcPts val="360"/>
              </a:spcBef>
              <a:spcAft>
                <a:spcPts val="0"/>
              </a:spcAft>
              <a:buSzPts val="108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2" name="Google Shape;82;p6"/>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6"/>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5" name="Shape 85"/>
        <p:cNvGrpSpPr/>
        <p:nvPr/>
      </p:nvGrpSpPr>
      <p:grpSpPr>
        <a:xfrm>
          <a:off x="0" y="0"/>
          <a:ext cx="0" cy="0"/>
          <a:chOff x="0" y="0"/>
          <a:chExt cx="0" cy="0"/>
        </a:xfrm>
      </p:grpSpPr>
      <p:sp>
        <p:nvSpPr>
          <p:cNvPr id="86" name="Google Shape;86;p7"/>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7" name="Google Shape;87;p7"/>
          <p:cNvSpPr txBox="1"/>
          <p:nvPr>
            <p:ph idx="1" type="body"/>
          </p:nvPr>
        </p:nvSpPr>
        <p:spPr>
          <a:xfrm rot="5400000">
            <a:off x="2306637" y="-249238"/>
            <a:ext cx="4530725" cy="82296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7180" lvl="1" marL="914400" algn="l">
              <a:spcBef>
                <a:spcPts val="360"/>
              </a:spcBef>
              <a:spcAft>
                <a:spcPts val="0"/>
              </a:spcAft>
              <a:buSzPts val="108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297179" lvl="4" marL="2286000" algn="l">
              <a:spcBef>
                <a:spcPts val="360"/>
              </a:spcBef>
              <a:spcAft>
                <a:spcPts val="0"/>
              </a:spcAft>
              <a:buSzPts val="108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8" name="Google Shape;88;p7"/>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7"/>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1" name="Shape 91"/>
        <p:cNvGrpSpPr/>
        <p:nvPr/>
      </p:nvGrpSpPr>
      <p:grpSpPr>
        <a:xfrm>
          <a:off x="0" y="0"/>
          <a:ext cx="0" cy="0"/>
          <a:chOff x="0" y="0"/>
          <a:chExt cx="0" cy="0"/>
        </a:xfrm>
      </p:grpSpPr>
      <p:sp>
        <p:nvSpPr>
          <p:cNvPr id="92" name="Google Shape;92;p8"/>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3" name="Google Shape;93;p8"/>
          <p:cNvSpPr/>
          <p:nvPr>
            <p:ph idx="2" type="pic"/>
          </p:nvPr>
        </p:nvSpPr>
        <p:spPr>
          <a:xfrm>
            <a:off x="3887788" y="987425"/>
            <a:ext cx="4629150" cy="4873625"/>
          </a:xfrm>
          <a:prstGeom prst="rect">
            <a:avLst/>
          </a:prstGeom>
          <a:noFill/>
          <a:ln>
            <a:noFill/>
          </a:ln>
        </p:spPr>
      </p:sp>
      <p:sp>
        <p:nvSpPr>
          <p:cNvPr id="94" name="Google Shape;94;p8"/>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960"/>
              <a:buNone/>
              <a:defRPr sz="1600"/>
            </a:lvl1pPr>
            <a:lvl2pPr indent="-228600" lvl="1" marL="914400" algn="l">
              <a:spcBef>
                <a:spcPts val="280"/>
              </a:spcBef>
              <a:spcAft>
                <a:spcPts val="0"/>
              </a:spcAft>
              <a:buSzPts val="840"/>
              <a:buNone/>
              <a:defRPr sz="1400"/>
            </a:lvl2pPr>
            <a:lvl3pPr indent="-228600" lvl="2" marL="1371600" algn="l">
              <a:spcBef>
                <a:spcPts val="240"/>
              </a:spcBef>
              <a:spcAft>
                <a:spcPts val="0"/>
              </a:spcAft>
              <a:buSzPts val="720"/>
              <a:buNone/>
              <a:defRPr sz="1200"/>
            </a:lvl3pPr>
            <a:lvl4pPr indent="-228600" lvl="3" marL="1828800" algn="l">
              <a:spcBef>
                <a:spcPts val="200"/>
              </a:spcBef>
              <a:spcAft>
                <a:spcPts val="0"/>
              </a:spcAft>
              <a:buSzPts val="600"/>
              <a:buNone/>
              <a:defRPr sz="1000"/>
            </a:lvl4pPr>
            <a:lvl5pPr indent="-228600" lvl="4" marL="2286000" algn="l">
              <a:spcBef>
                <a:spcPts val="200"/>
              </a:spcBef>
              <a:spcAft>
                <a:spcPts val="0"/>
              </a:spcAft>
              <a:buSzPts val="6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5" name="Google Shape;95;p8"/>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8"/>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8" name="Shape 98"/>
        <p:cNvGrpSpPr/>
        <p:nvPr/>
      </p:nvGrpSpPr>
      <p:grpSpPr>
        <a:xfrm>
          <a:off x="0" y="0"/>
          <a:ext cx="0" cy="0"/>
          <a:chOff x="0" y="0"/>
          <a:chExt cx="0" cy="0"/>
        </a:xfrm>
      </p:grpSpPr>
      <p:sp>
        <p:nvSpPr>
          <p:cNvPr id="99" name="Google Shape;99;p9"/>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0" name="Google Shape;100;p9"/>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350520" lvl="0" marL="457200" algn="l">
              <a:spcBef>
                <a:spcPts val="640"/>
              </a:spcBef>
              <a:spcAft>
                <a:spcPts val="0"/>
              </a:spcAft>
              <a:buSzPts val="1920"/>
              <a:buChar char="■"/>
              <a:defRPr sz="3200"/>
            </a:lvl1pPr>
            <a:lvl2pPr indent="-335280" lvl="1" marL="914400" algn="l">
              <a:spcBef>
                <a:spcPts val="560"/>
              </a:spcBef>
              <a:spcAft>
                <a:spcPts val="0"/>
              </a:spcAft>
              <a:buSzPts val="1680"/>
              <a:buChar char="■"/>
              <a:defRPr sz="2800"/>
            </a:lvl2pPr>
            <a:lvl3pPr indent="-320039" lvl="2" marL="1371600" algn="l">
              <a:spcBef>
                <a:spcPts val="480"/>
              </a:spcBef>
              <a:spcAft>
                <a:spcPts val="0"/>
              </a:spcAft>
              <a:buSzPts val="1440"/>
              <a:buChar char="■"/>
              <a:defRPr sz="2400"/>
            </a:lvl3pPr>
            <a:lvl4pPr indent="-304800" lvl="3" marL="1828800" algn="l">
              <a:spcBef>
                <a:spcPts val="400"/>
              </a:spcBef>
              <a:spcAft>
                <a:spcPts val="0"/>
              </a:spcAft>
              <a:buSzPts val="1200"/>
              <a:buChar char="■"/>
              <a:defRPr sz="2000"/>
            </a:lvl4pPr>
            <a:lvl5pPr indent="-304800" lvl="4" marL="2286000" algn="l">
              <a:spcBef>
                <a:spcPts val="400"/>
              </a:spcBef>
              <a:spcAft>
                <a:spcPts val="0"/>
              </a:spcAft>
              <a:buSzPts val="12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101" name="Google Shape;101;p9"/>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960"/>
              <a:buNone/>
              <a:defRPr sz="1600"/>
            </a:lvl1pPr>
            <a:lvl2pPr indent="-228600" lvl="1" marL="914400" algn="l">
              <a:spcBef>
                <a:spcPts val="280"/>
              </a:spcBef>
              <a:spcAft>
                <a:spcPts val="0"/>
              </a:spcAft>
              <a:buSzPts val="840"/>
              <a:buNone/>
              <a:defRPr sz="1400"/>
            </a:lvl2pPr>
            <a:lvl3pPr indent="-228600" lvl="2" marL="1371600" algn="l">
              <a:spcBef>
                <a:spcPts val="240"/>
              </a:spcBef>
              <a:spcAft>
                <a:spcPts val="0"/>
              </a:spcAft>
              <a:buSzPts val="720"/>
              <a:buNone/>
              <a:defRPr sz="1200"/>
            </a:lvl3pPr>
            <a:lvl4pPr indent="-228600" lvl="3" marL="1828800" algn="l">
              <a:spcBef>
                <a:spcPts val="200"/>
              </a:spcBef>
              <a:spcAft>
                <a:spcPts val="0"/>
              </a:spcAft>
              <a:buSzPts val="600"/>
              <a:buNone/>
              <a:defRPr sz="1000"/>
            </a:lvl4pPr>
            <a:lvl5pPr indent="-228600" lvl="4" marL="2286000" algn="l">
              <a:spcBef>
                <a:spcPts val="200"/>
              </a:spcBef>
              <a:spcAft>
                <a:spcPts val="0"/>
              </a:spcAft>
              <a:buSzPts val="6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2" name="Google Shape;102;p9"/>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9"/>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10"/>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0"/>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9" name="Shape 109"/>
        <p:cNvGrpSpPr/>
        <p:nvPr/>
      </p:nvGrpSpPr>
      <p:grpSpPr>
        <a:xfrm>
          <a:off x="0" y="0"/>
          <a:ext cx="0" cy="0"/>
          <a:chOff x="0" y="0"/>
          <a:chExt cx="0" cy="0"/>
        </a:xfrm>
      </p:grpSpPr>
      <p:sp>
        <p:nvSpPr>
          <p:cNvPr id="110" name="Google Shape;110;p11"/>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1" name="Google Shape;111;p11"/>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1"/>
            </a:gs>
            <a:gs pos="100000">
              <a:schemeClr val="dk2"/>
            </a:gs>
          </a:gsLst>
          <a:lin ang="5400000" scaled="0"/>
        </a:gradFill>
      </p:bgPr>
    </p:bg>
    <p:spTree>
      <p:nvGrpSpPr>
        <p:cNvPr id="9" name="Shape 9"/>
        <p:cNvGrpSpPr/>
        <p:nvPr/>
      </p:nvGrpSpPr>
      <p:grpSpPr>
        <a:xfrm>
          <a:off x="0" y="0"/>
          <a:ext cx="0" cy="0"/>
          <a:chOff x="0" y="0"/>
          <a:chExt cx="0" cy="0"/>
        </a:xfrm>
      </p:grpSpPr>
      <p:grpSp>
        <p:nvGrpSpPr>
          <p:cNvPr id="10" name="Google Shape;10;p1"/>
          <p:cNvGrpSpPr/>
          <p:nvPr/>
        </p:nvGrpSpPr>
        <p:grpSpPr>
          <a:xfrm>
            <a:off x="0" y="0"/>
            <a:ext cx="9144000" cy="6934200"/>
            <a:chOff x="0" y="0"/>
            <a:chExt cx="5760" cy="4368"/>
          </a:xfrm>
        </p:grpSpPr>
        <p:sp>
          <p:nvSpPr>
            <p:cNvPr id="11" name="Google Shape;11;p1"/>
            <p:cNvSpPr/>
            <p:nvPr/>
          </p:nvSpPr>
          <p:spPr>
            <a:xfrm>
              <a:off x="0" y="2208"/>
              <a:ext cx="2515" cy="1970"/>
            </a:xfrm>
            <a:custGeom>
              <a:rect b="b" l="l" r="r" t="t"/>
              <a:pathLst>
                <a:path extrusionOk="0" h="1970" w="2515">
                  <a:moveTo>
                    <a:pt x="624" y="1778"/>
                  </a:moveTo>
                  <a:lnTo>
                    <a:pt x="744" y="1669"/>
                  </a:lnTo>
                  <a:lnTo>
                    <a:pt x="834" y="1627"/>
                  </a:lnTo>
                  <a:lnTo>
                    <a:pt x="852" y="1400"/>
                  </a:lnTo>
                  <a:lnTo>
                    <a:pt x="834" y="1225"/>
                  </a:lnTo>
                  <a:lnTo>
                    <a:pt x="876" y="1171"/>
                  </a:lnTo>
                  <a:lnTo>
                    <a:pt x="901" y="1268"/>
                  </a:lnTo>
                  <a:lnTo>
                    <a:pt x="979" y="1370"/>
                  </a:lnTo>
                  <a:lnTo>
                    <a:pt x="1116" y="1519"/>
                  </a:lnTo>
                  <a:lnTo>
                    <a:pt x="1231" y="1621"/>
                  </a:lnTo>
                  <a:lnTo>
                    <a:pt x="1353" y="1632"/>
                  </a:lnTo>
                  <a:lnTo>
                    <a:pt x="1471" y="1693"/>
                  </a:lnTo>
                  <a:lnTo>
                    <a:pt x="1664" y="1659"/>
                  </a:lnTo>
                  <a:lnTo>
                    <a:pt x="1819" y="1678"/>
                  </a:lnTo>
                  <a:lnTo>
                    <a:pt x="1975" y="1632"/>
                  </a:lnTo>
                  <a:lnTo>
                    <a:pt x="1893" y="1513"/>
                  </a:lnTo>
                  <a:lnTo>
                    <a:pt x="1920" y="1385"/>
                  </a:lnTo>
                  <a:lnTo>
                    <a:pt x="1874" y="1285"/>
                  </a:lnTo>
                  <a:lnTo>
                    <a:pt x="1865" y="1129"/>
                  </a:lnTo>
                  <a:lnTo>
                    <a:pt x="1783" y="967"/>
                  </a:lnTo>
                  <a:lnTo>
                    <a:pt x="1527" y="891"/>
                  </a:lnTo>
                  <a:lnTo>
                    <a:pt x="1289" y="873"/>
                  </a:lnTo>
                  <a:lnTo>
                    <a:pt x="1393" y="781"/>
                  </a:lnTo>
                  <a:lnTo>
                    <a:pt x="1549" y="745"/>
                  </a:lnTo>
                  <a:lnTo>
                    <a:pt x="1620" y="738"/>
                  </a:lnTo>
                  <a:lnTo>
                    <a:pt x="1753" y="732"/>
                  </a:lnTo>
                  <a:lnTo>
                    <a:pt x="1933" y="720"/>
                  </a:lnTo>
                  <a:lnTo>
                    <a:pt x="2107" y="618"/>
                  </a:lnTo>
                  <a:lnTo>
                    <a:pt x="2227" y="516"/>
                  </a:lnTo>
                  <a:lnTo>
                    <a:pt x="2377" y="438"/>
                  </a:lnTo>
                  <a:lnTo>
                    <a:pt x="2515" y="337"/>
                  </a:lnTo>
                  <a:lnTo>
                    <a:pt x="2420" y="343"/>
                  </a:lnTo>
                  <a:lnTo>
                    <a:pt x="2191" y="343"/>
                  </a:lnTo>
                  <a:lnTo>
                    <a:pt x="2077" y="331"/>
                  </a:lnTo>
                  <a:lnTo>
                    <a:pt x="2053" y="301"/>
                  </a:lnTo>
                  <a:lnTo>
                    <a:pt x="1951" y="301"/>
                  </a:lnTo>
                  <a:lnTo>
                    <a:pt x="1795" y="259"/>
                  </a:lnTo>
                  <a:lnTo>
                    <a:pt x="1645" y="289"/>
                  </a:lnTo>
                  <a:lnTo>
                    <a:pt x="1447" y="372"/>
                  </a:lnTo>
                  <a:lnTo>
                    <a:pt x="1297" y="408"/>
                  </a:lnTo>
                  <a:lnTo>
                    <a:pt x="1153" y="414"/>
                  </a:lnTo>
                  <a:lnTo>
                    <a:pt x="1308" y="337"/>
                  </a:lnTo>
                  <a:lnTo>
                    <a:pt x="1465" y="198"/>
                  </a:lnTo>
                  <a:lnTo>
                    <a:pt x="1453" y="168"/>
                  </a:lnTo>
                  <a:lnTo>
                    <a:pt x="1465" y="102"/>
                  </a:lnTo>
                  <a:lnTo>
                    <a:pt x="1477" y="36"/>
                  </a:lnTo>
                  <a:lnTo>
                    <a:pt x="1453" y="0"/>
                  </a:lnTo>
                  <a:lnTo>
                    <a:pt x="1417" y="24"/>
                  </a:lnTo>
                  <a:lnTo>
                    <a:pt x="1356" y="42"/>
                  </a:lnTo>
                  <a:lnTo>
                    <a:pt x="1189" y="102"/>
                  </a:lnTo>
                  <a:lnTo>
                    <a:pt x="1098" y="144"/>
                  </a:lnTo>
                  <a:lnTo>
                    <a:pt x="1026" y="144"/>
                  </a:lnTo>
                  <a:lnTo>
                    <a:pt x="991" y="168"/>
                  </a:lnTo>
                  <a:lnTo>
                    <a:pt x="889" y="331"/>
                  </a:lnTo>
                  <a:lnTo>
                    <a:pt x="852" y="408"/>
                  </a:lnTo>
                  <a:lnTo>
                    <a:pt x="726" y="480"/>
                  </a:lnTo>
                  <a:lnTo>
                    <a:pt x="649" y="540"/>
                  </a:lnTo>
                  <a:lnTo>
                    <a:pt x="643" y="540"/>
                  </a:lnTo>
                  <a:lnTo>
                    <a:pt x="637" y="534"/>
                  </a:lnTo>
                  <a:lnTo>
                    <a:pt x="600" y="516"/>
                  </a:lnTo>
                  <a:lnTo>
                    <a:pt x="564" y="492"/>
                  </a:lnTo>
                  <a:lnTo>
                    <a:pt x="552" y="486"/>
                  </a:lnTo>
                  <a:lnTo>
                    <a:pt x="540" y="474"/>
                  </a:lnTo>
                  <a:lnTo>
                    <a:pt x="528" y="462"/>
                  </a:lnTo>
                  <a:lnTo>
                    <a:pt x="504" y="444"/>
                  </a:lnTo>
                  <a:lnTo>
                    <a:pt x="474" y="426"/>
                  </a:lnTo>
                  <a:lnTo>
                    <a:pt x="444" y="408"/>
                  </a:lnTo>
                  <a:lnTo>
                    <a:pt x="415" y="390"/>
                  </a:lnTo>
                  <a:lnTo>
                    <a:pt x="385" y="372"/>
                  </a:lnTo>
                  <a:lnTo>
                    <a:pt x="366" y="366"/>
                  </a:lnTo>
                  <a:lnTo>
                    <a:pt x="360" y="360"/>
                  </a:lnTo>
                  <a:lnTo>
                    <a:pt x="192" y="234"/>
                  </a:lnTo>
                  <a:lnTo>
                    <a:pt x="210" y="307"/>
                  </a:lnTo>
                  <a:lnTo>
                    <a:pt x="570" y="564"/>
                  </a:lnTo>
                  <a:lnTo>
                    <a:pt x="558" y="618"/>
                  </a:lnTo>
                  <a:lnTo>
                    <a:pt x="444" y="732"/>
                  </a:lnTo>
                  <a:lnTo>
                    <a:pt x="324" y="787"/>
                  </a:lnTo>
                  <a:lnTo>
                    <a:pt x="318" y="787"/>
                  </a:lnTo>
                  <a:lnTo>
                    <a:pt x="258" y="811"/>
                  </a:lnTo>
                  <a:lnTo>
                    <a:pt x="127" y="853"/>
                  </a:lnTo>
                  <a:lnTo>
                    <a:pt x="0" y="901"/>
                  </a:lnTo>
                  <a:lnTo>
                    <a:pt x="0" y="1165"/>
                  </a:lnTo>
                  <a:lnTo>
                    <a:pt x="78" y="1147"/>
                  </a:lnTo>
                  <a:lnTo>
                    <a:pt x="372" y="1015"/>
                  </a:lnTo>
                  <a:lnTo>
                    <a:pt x="336" y="1117"/>
                  </a:lnTo>
                  <a:lnTo>
                    <a:pt x="222" y="1262"/>
                  </a:lnTo>
                  <a:lnTo>
                    <a:pt x="145" y="1453"/>
                  </a:lnTo>
                  <a:lnTo>
                    <a:pt x="139" y="1459"/>
                  </a:lnTo>
                  <a:lnTo>
                    <a:pt x="133" y="1465"/>
                  </a:lnTo>
                  <a:lnTo>
                    <a:pt x="102" y="1495"/>
                  </a:lnTo>
                  <a:lnTo>
                    <a:pt x="90" y="1507"/>
                  </a:lnTo>
                  <a:lnTo>
                    <a:pt x="84" y="1519"/>
                  </a:lnTo>
                  <a:lnTo>
                    <a:pt x="84" y="1531"/>
                  </a:lnTo>
                  <a:lnTo>
                    <a:pt x="96" y="1537"/>
                  </a:lnTo>
                  <a:lnTo>
                    <a:pt x="114" y="1549"/>
                  </a:lnTo>
                  <a:lnTo>
                    <a:pt x="127" y="1567"/>
                  </a:lnTo>
                  <a:lnTo>
                    <a:pt x="139" y="1597"/>
                  </a:lnTo>
                  <a:lnTo>
                    <a:pt x="145" y="1633"/>
                  </a:lnTo>
                  <a:lnTo>
                    <a:pt x="150" y="1663"/>
                  </a:lnTo>
                  <a:lnTo>
                    <a:pt x="156" y="1693"/>
                  </a:lnTo>
                  <a:lnTo>
                    <a:pt x="162" y="1717"/>
                  </a:lnTo>
                  <a:lnTo>
                    <a:pt x="162" y="1723"/>
                  </a:lnTo>
                  <a:lnTo>
                    <a:pt x="216" y="1796"/>
                  </a:lnTo>
                  <a:lnTo>
                    <a:pt x="216" y="1802"/>
                  </a:lnTo>
                  <a:lnTo>
                    <a:pt x="222" y="1814"/>
                  </a:lnTo>
                  <a:lnTo>
                    <a:pt x="228" y="1850"/>
                  </a:lnTo>
                  <a:lnTo>
                    <a:pt x="234" y="1886"/>
                  </a:lnTo>
                  <a:lnTo>
                    <a:pt x="240" y="1904"/>
                  </a:lnTo>
                  <a:lnTo>
                    <a:pt x="240" y="1916"/>
                  </a:lnTo>
                  <a:lnTo>
                    <a:pt x="246" y="1922"/>
                  </a:lnTo>
                  <a:lnTo>
                    <a:pt x="252" y="1934"/>
                  </a:lnTo>
                  <a:lnTo>
                    <a:pt x="258" y="1970"/>
                  </a:lnTo>
                  <a:lnTo>
                    <a:pt x="438" y="1970"/>
                  </a:lnTo>
                  <a:lnTo>
                    <a:pt x="462" y="1922"/>
                  </a:lnTo>
                  <a:lnTo>
                    <a:pt x="624" y="1778"/>
                  </a:lnTo>
                  <a:lnTo>
                    <a:pt x="624" y="1778"/>
                  </a:lnTo>
                  <a:close/>
                </a:path>
              </a:pathLst>
            </a:custGeom>
            <a:gradFill>
              <a:gsLst>
                <a:gs pos="0">
                  <a:schemeClr val="dk1"/>
                </a:gs>
                <a:gs pos="50000">
                  <a:schemeClr val="dk2"/>
                </a:gs>
                <a:gs pos="100000">
                  <a:schemeClr val="dk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12" name="Google Shape;12;p1"/>
            <p:cNvSpPr/>
            <p:nvPr/>
          </p:nvSpPr>
          <p:spPr>
            <a:xfrm>
              <a:off x="0" y="2496"/>
              <a:ext cx="2112" cy="1604"/>
            </a:xfrm>
            <a:custGeom>
              <a:rect b="b" l="l" r="r" t="t"/>
              <a:pathLst>
                <a:path extrusionOk="0" h="1696" w="2123">
                  <a:moveTo>
                    <a:pt x="580" y="1043"/>
                  </a:moveTo>
                  <a:lnTo>
                    <a:pt x="544" y="683"/>
                  </a:lnTo>
                  <a:lnTo>
                    <a:pt x="670" y="395"/>
                  </a:lnTo>
                  <a:lnTo>
                    <a:pt x="927" y="587"/>
                  </a:lnTo>
                  <a:lnTo>
                    <a:pt x="1214" y="869"/>
                  </a:lnTo>
                  <a:lnTo>
                    <a:pt x="1483" y="1109"/>
                  </a:lnTo>
                  <a:lnTo>
                    <a:pt x="1800" y="1360"/>
                  </a:lnTo>
                  <a:lnTo>
                    <a:pt x="1883" y="1414"/>
                  </a:lnTo>
                  <a:lnTo>
                    <a:pt x="1836" y="1354"/>
                  </a:lnTo>
                  <a:lnTo>
                    <a:pt x="1411" y="1001"/>
                  </a:lnTo>
                  <a:lnTo>
                    <a:pt x="1088" y="683"/>
                  </a:lnTo>
                  <a:lnTo>
                    <a:pt x="723" y="329"/>
                  </a:lnTo>
                  <a:lnTo>
                    <a:pt x="999" y="311"/>
                  </a:lnTo>
                  <a:lnTo>
                    <a:pt x="1286" y="317"/>
                  </a:lnTo>
                  <a:lnTo>
                    <a:pt x="1614" y="269"/>
                  </a:lnTo>
                  <a:lnTo>
                    <a:pt x="2123" y="197"/>
                  </a:lnTo>
                  <a:lnTo>
                    <a:pt x="2075" y="173"/>
                  </a:lnTo>
                  <a:lnTo>
                    <a:pt x="1543" y="257"/>
                  </a:lnTo>
                  <a:lnTo>
                    <a:pt x="1208" y="275"/>
                  </a:lnTo>
                  <a:lnTo>
                    <a:pt x="759" y="257"/>
                  </a:lnTo>
                  <a:lnTo>
                    <a:pt x="819" y="227"/>
                  </a:lnTo>
                  <a:lnTo>
                    <a:pt x="1142" y="0"/>
                  </a:lnTo>
                  <a:lnTo>
                    <a:pt x="1088" y="30"/>
                  </a:lnTo>
                  <a:lnTo>
                    <a:pt x="1010" y="84"/>
                  </a:lnTo>
                  <a:lnTo>
                    <a:pt x="855" y="191"/>
                  </a:lnTo>
                  <a:lnTo>
                    <a:pt x="670" y="281"/>
                  </a:lnTo>
                  <a:lnTo>
                    <a:pt x="634" y="359"/>
                  </a:lnTo>
                  <a:lnTo>
                    <a:pt x="305" y="587"/>
                  </a:lnTo>
                  <a:lnTo>
                    <a:pt x="0" y="725"/>
                  </a:lnTo>
                  <a:lnTo>
                    <a:pt x="0" y="731"/>
                  </a:lnTo>
                  <a:lnTo>
                    <a:pt x="0" y="767"/>
                  </a:lnTo>
                  <a:lnTo>
                    <a:pt x="299" y="635"/>
                  </a:lnTo>
                  <a:lnTo>
                    <a:pt x="592" y="431"/>
                  </a:lnTo>
                  <a:lnTo>
                    <a:pt x="508" y="671"/>
                  </a:lnTo>
                  <a:lnTo>
                    <a:pt x="526" y="995"/>
                  </a:lnTo>
                  <a:lnTo>
                    <a:pt x="460" y="1168"/>
                  </a:lnTo>
                  <a:lnTo>
                    <a:pt x="329" y="1480"/>
                  </a:lnTo>
                  <a:lnTo>
                    <a:pt x="323" y="1696"/>
                  </a:lnTo>
                  <a:lnTo>
                    <a:pt x="329" y="1696"/>
                  </a:lnTo>
                  <a:lnTo>
                    <a:pt x="347" y="1552"/>
                  </a:lnTo>
                  <a:lnTo>
                    <a:pt x="580" y="1043"/>
                  </a:lnTo>
                  <a:close/>
                </a:path>
              </a:pathLst>
            </a:custGeom>
            <a:gradFill>
              <a:gsLst>
                <a:gs pos="0">
                  <a:schemeClr val="accent2"/>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13" name="Google Shape;13;p1"/>
            <p:cNvSpPr/>
            <p:nvPr/>
          </p:nvSpPr>
          <p:spPr>
            <a:xfrm>
              <a:off x="2092" y="3233"/>
              <a:ext cx="3668" cy="943"/>
            </a:xfrm>
            <a:custGeom>
              <a:rect b="b" l="l" r="r" t="t"/>
              <a:pathLst>
                <a:path extrusionOk="0" h="943" w="3668">
                  <a:moveTo>
                    <a:pt x="3482" y="300"/>
                  </a:moveTo>
                  <a:lnTo>
                    <a:pt x="3338" y="288"/>
                  </a:lnTo>
                  <a:lnTo>
                    <a:pt x="3320" y="264"/>
                  </a:lnTo>
                  <a:lnTo>
                    <a:pt x="3194" y="258"/>
                  </a:lnTo>
                  <a:lnTo>
                    <a:pt x="3019" y="216"/>
                  </a:lnTo>
                  <a:lnTo>
                    <a:pt x="2816" y="234"/>
                  </a:lnTo>
                  <a:lnTo>
                    <a:pt x="2533" y="288"/>
                  </a:lnTo>
                  <a:lnTo>
                    <a:pt x="2330" y="306"/>
                  </a:lnTo>
                  <a:lnTo>
                    <a:pt x="2149" y="312"/>
                  </a:lnTo>
                  <a:lnTo>
                    <a:pt x="2372" y="258"/>
                  </a:lnTo>
                  <a:lnTo>
                    <a:pt x="2624" y="156"/>
                  </a:lnTo>
                  <a:lnTo>
                    <a:pt x="2624" y="132"/>
                  </a:lnTo>
                  <a:lnTo>
                    <a:pt x="2666" y="78"/>
                  </a:lnTo>
                  <a:lnTo>
                    <a:pt x="2707" y="24"/>
                  </a:lnTo>
                  <a:lnTo>
                    <a:pt x="2695" y="0"/>
                  </a:lnTo>
                  <a:lnTo>
                    <a:pt x="2642" y="12"/>
                  </a:lnTo>
                  <a:lnTo>
                    <a:pt x="2557" y="30"/>
                  </a:lnTo>
                  <a:lnTo>
                    <a:pt x="2515" y="54"/>
                  </a:lnTo>
                  <a:lnTo>
                    <a:pt x="2425" y="84"/>
                  </a:lnTo>
                  <a:lnTo>
                    <a:pt x="2324" y="66"/>
                  </a:lnTo>
                  <a:lnTo>
                    <a:pt x="2191" y="90"/>
                  </a:lnTo>
                  <a:lnTo>
                    <a:pt x="2101" y="90"/>
                  </a:lnTo>
                  <a:lnTo>
                    <a:pt x="2047" y="108"/>
                  </a:lnTo>
                  <a:lnTo>
                    <a:pt x="1855" y="228"/>
                  </a:lnTo>
                  <a:lnTo>
                    <a:pt x="1771" y="288"/>
                  </a:lnTo>
                  <a:lnTo>
                    <a:pt x="1591" y="337"/>
                  </a:lnTo>
                  <a:lnTo>
                    <a:pt x="1465" y="379"/>
                  </a:lnTo>
                  <a:lnTo>
                    <a:pt x="1459" y="379"/>
                  </a:lnTo>
                  <a:lnTo>
                    <a:pt x="1453" y="373"/>
                  </a:lnTo>
                  <a:lnTo>
                    <a:pt x="1417" y="361"/>
                  </a:lnTo>
                  <a:lnTo>
                    <a:pt x="1381" y="343"/>
                  </a:lnTo>
                  <a:lnTo>
                    <a:pt x="1363" y="331"/>
                  </a:lnTo>
                  <a:lnTo>
                    <a:pt x="1357" y="324"/>
                  </a:lnTo>
                  <a:lnTo>
                    <a:pt x="1344" y="312"/>
                  </a:lnTo>
                  <a:lnTo>
                    <a:pt x="1320" y="300"/>
                  </a:lnTo>
                  <a:lnTo>
                    <a:pt x="1290" y="288"/>
                  </a:lnTo>
                  <a:lnTo>
                    <a:pt x="1260" y="270"/>
                  </a:lnTo>
                  <a:lnTo>
                    <a:pt x="1230" y="252"/>
                  </a:lnTo>
                  <a:lnTo>
                    <a:pt x="1187" y="227"/>
                  </a:lnTo>
                  <a:lnTo>
                    <a:pt x="1119" y="227"/>
                  </a:lnTo>
                  <a:lnTo>
                    <a:pt x="1357" y="397"/>
                  </a:lnTo>
                  <a:lnTo>
                    <a:pt x="1320" y="438"/>
                  </a:lnTo>
                  <a:lnTo>
                    <a:pt x="1135" y="522"/>
                  </a:lnTo>
                  <a:lnTo>
                    <a:pt x="960" y="558"/>
                  </a:lnTo>
                  <a:lnTo>
                    <a:pt x="684" y="600"/>
                  </a:lnTo>
                  <a:lnTo>
                    <a:pt x="474" y="630"/>
                  </a:lnTo>
                  <a:lnTo>
                    <a:pt x="390" y="684"/>
                  </a:lnTo>
                  <a:lnTo>
                    <a:pt x="132" y="781"/>
                  </a:lnTo>
                  <a:lnTo>
                    <a:pt x="0" y="829"/>
                  </a:lnTo>
                  <a:lnTo>
                    <a:pt x="234" y="847"/>
                  </a:lnTo>
                  <a:lnTo>
                    <a:pt x="498" y="829"/>
                  </a:lnTo>
                  <a:lnTo>
                    <a:pt x="925" y="739"/>
                  </a:lnTo>
                  <a:lnTo>
                    <a:pt x="840" y="817"/>
                  </a:lnTo>
                  <a:lnTo>
                    <a:pt x="637" y="925"/>
                  </a:lnTo>
                  <a:lnTo>
                    <a:pt x="613" y="943"/>
                  </a:lnTo>
                  <a:lnTo>
                    <a:pt x="1405" y="943"/>
                  </a:lnTo>
                  <a:lnTo>
                    <a:pt x="1411" y="925"/>
                  </a:lnTo>
                  <a:lnTo>
                    <a:pt x="1447" y="943"/>
                  </a:lnTo>
                  <a:lnTo>
                    <a:pt x="2924" y="943"/>
                  </a:lnTo>
                  <a:lnTo>
                    <a:pt x="2888" y="859"/>
                  </a:lnTo>
                  <a:lnTo>
                    <a:pt x="2713" y="775"/>
                  </a:lnTo>
                  <a:lnTo>
                    <a:pt x="2582" y="708"/>
                  </a:lnTo>
                  <a:lnTo>
                    <a:pt x="2336" y="636"/>
                  </a:lnTo>
                  <a:lnTo>
                    <a:pt x="2299" y="606"/>
                  </a:lnTo>
                  <a:lnTo>
                    <a:pt x="2509" y="582"/>
                  </a:lnTo>
                  <a:lnTo>
                    <a:pt x="2606" y="588"/>
                  </a:lnTo>
                  <a:lnTo>
                    <a:pt x="2773" y="588"/>
                  </a:lnTo>
                  <a:lnTo>
                    <a:pt x="3001" y="582"/>
                  </a:lnTo>
                  <a:lnTo>
                    <a:pt x="3259" y="516"/>
                  </a:lnTo>
                  <a:lnTo>
                    <a:pt x="3452" y="438"/>
                  </a:lnTo>
                  <a:lnTo>
                    <a:pt x="3668" y="391"/>
                  </a:lnTo>
                  <a:lnTo>
                    <a:pt x="3668" y="312"/>
                  </a:lnTo>
                  <a:lnTo>
                    <a:pt x="3482" y="300"/>
                  </a:lnTo>
                  <a:close/>
                </a:path>
              </a:pathLst>
            </a:custGeom>
            <a:gradFill>
              <a:gsLst>
                <a:gs pos="0">
                  <a:schemeClr val="dk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14" name="Google Shape;14;p1"/>
            <p:cNvSpPr/>
            <p:nvPr/>
          </p:nvSpPr>
          <p:spPr>
            <a:xfrm>
              <a:off x="0" y="524"/>
              <a:ext cx="973" cy="1195"/>
            </a:xfrm>
            <a:custGeom>
              <a:rect b="b" l="l" r="r" t="t"/>
              <a:pathLst>
                <a:path extrusionOk="0" h="1192" w="969">
                  <a:moveTo>
                    <a:pt x="323" y="1186"/>
                  </a:moveTo>
                  <a:lnTo>
                    <a:pt x="490" y="1192"/>
                  </a:lnTo>
                  <a:lnTo>
                    <a:pt x="580" y="1150"/>
                  </a:lnTo>
                  <a:lnTo>
                    <a:pt x="813" y="1085"/>
                  </a:lnTo>
                  <a:lnTo>
                    <a:pt x="933" y="1055"/>
                  </a:lnTo>
                  <a:lnTo>
                    <a:pt x="759" y="989"/>
                  </a:lnTo>
                  <a:lnTo>
                    <a:pt x="556" y="953"/>
                  </a:lnTo>
                  <a:lnTo>
                    <a:pt x="197" y="971"/>
                  </a:lnTo>
                  <a:lnTo>
                    <a:pt x="299" y="893"/>
                  </a:lnTo>
                  <a:lnTo>
                    <a:pt x="496" y="803"/>
                  </a:lnTo>
                  <a:lnTo>
                    <a:pt x="694" y="671"/>
                  </a:lnTo>
                  <a:lnTo>
                    <a:pt x="700" y="671"/>
                  </a:lnTo>
                  <a:lnTo>
                    <a:pt x="712" y="665"/>
                  </a:lnTo>
                  <a:lnTo>
                    <a:pt x="753" y="647"/>
                  </a:lnTo>
                  <a:lnTo>
                    <a:pt x="777" y="641"/>
                  </a:lnTo>
                  <a:lnTo>
                    <a:pt x="789" y="629"/>
                  </a:lnTo>
                  <a:lnTo>
                    <a:pt x="795" y="617"/>
                  </a:lnTo>
                  <a:lnTo>
                    <a:pt x="789" y="611"/>
                  </a:lnTo>
                  <a:lnTo>
                    <a:pt x="783" y="599"/>
                  </a:lnTo>
                  <a:lnTo>
                    <a:pt x="783" y="575"/>
                  </a:lnTo>
                  <a:lnTo>
                    <a:pt x="795" y="545"/>
                  </a:lnTo>
                  <a:lnTo>
                    <a:pt x="807" y="515"/>
                  </a:lnTo>
                  <a:lnTo>
                    <a:pt x="825" y="485"/>
                  </a:lnTo>
                  <a:lnTo>
                    <a:pt x="837" y="455"/>
                  </a:lnTo>
                  <a:lnTo>
                    <a:pt x="843" y="437"/>
                  </a:lnTo>
                  <a:lnTo>
                    <a:pt x="849" y="431"/>
                  </a:lnTo>
                  <a:lnTo>
                    <a:pt x="849" y="347"/>
                  </a:lnTo>
                  <a:lnTo>
                    <a:pt x="849" y="341"/>
                  </a:lnTo>
                  <a:lnTo>
                    <a:pt x="855" y="335"/>
                  </a:lnTo>
                  <a:lnTo>
                    <a:pt x="873" y="305"/>
                  </a:lnTo>
                  <a:lnTo>
                    <a:pt x="885" y="269"/>
                  </a:lnTo>
                  <a:lnTo>
                    <a:pt x="897" y="239"/>
                  </a:lnTo>
                  <a:lnTo>
                    <a:pt x="903" y="227"/>
                  </a:lnTo>
                  <a:lnTo>
                    <a:pt x="909" y="215"/>
                  </a:lnTo>
                  <a:lnTo>
                    <a:pt x="927" y="173"/>
                  </a:lnTo>
                  <a:lnTo>
                    <a:pt x="945" y="137"/>
                  </a:lnTo>
                  <a:lnTo>
                    <a:pt x="951" y="125"/>
                  </a:lnTo>
                  <a:lnTo>
                    <a:pt x="951" y="119"/>
                  </a:lnTo>
                  <a:lnTo>
                    <a:pt x="969" y="0"/>
                  </a:lnTo>
                  <a:lnTo>
                    <a:pt x="945" y="47"/>
                  </a:lnTo>
                  <a:lnTo>
                    <a:pt x="783" y="113"/>
                  </a:lnTo>
                  <a:lnTo>
                    <a:pt x="706" y="161"/>
                  </a:lnTo>
                  <a:lnTo>
                    <a:pt x="460" y="233"/>
                  </a:lnTo>
                  <a:lnTo>
                    <a:pt x="281" y="287"/>
                  </a:lnTo>
                  <a:lnTo>
                    <a:pt x="173" y="293"/>
                  </a:lnTo>
                  <a:lnTo>
                    <a:pt x="12" y="485"/>
                  </a:lnTo>
                  <a:lnTo>
                    <a:pt x="0" y="509"/>
                  </a:lnTo>
                  <a:lnTo>
                    <a:pt x="0" y="1186"/>
                  </a:lnTo>
                  <a:lnTo>
                    <a:pt x="96" y="1180"/>
                  </a:lnTo>
                  <a:lnTo>
                    <a:pt x="323" y="1186"/>
                  </a:lnTo>
                  <a:close/>
                </a:path>
              </a:pathLst>
            </a:custGeom>
            <a:gradFill>
              <a:gsLst>
                <a:gs pos="0">
                  <a:schemeClr val="dk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15" name="Google Shape;15;p1"/>
            <p:cNvSpPr/>
            <p:nvPr/>
          </p:nvSpPr>
          <p:spPr>
            <a:xfrm>
              <a:off x="3188" y="1"/>
              <a:ext cx="2570" cy="2266"/>
            </a:xfrm>
            <a:custGeom>
              <a:rect b="b" l="l" r="r" t="t"/>
              <a:pathLst>
                <a:path extrusionOk="0" h="2266" w="2570">
                  <a:moveTo>
                    <a:pt x="756" y="463"/>
                  </a:moveTo>
                  <a:lnTo>
                    <a:pt x="859" y="612"/>
                  </a:lnTo>
                  <a:lnTo>
                    <a:pt x="937" y="720"/>
                  </a:lnTo>
                  <a:lnTo>
                    <a:pt x="1087" y="853"/>
                  </a:lnTo>
                  <a:lnTo>
                    <a:pt x="1105" y="907"/>
                  </a:lnTo>
                  <a:lnTo>
                    <a:pt x="961" y="913"/>
                  </a:lnTo>
                  <a:lnTo>
                    <a:pt x="895" y="901"/>
                  </a:lnTo>
                  <a:lnTo>
                    <a:pt x="786" y="883"/>
                  </a:lnTo>
                  <a:lnTo>
                    <a:pt x="637" y="859"/>
                  </a:lnTo>
                  <a:lnTo>
                    <a:pt x="450" y="931"/>
                  </a:lnTo>
                  <a:lnTo>
                    <a:pt x="306" y="1021"/>
                  </a:lnTo>
                  <a:lnTo>
                    <a:pt x="150" y="1075"/>
                  </a:lnTo>
                  <a:lnTo>
                    <a:pt x="0" y="1153"/>
                  </a:lnTo>
                  <a:lnTo>
                    <a:pt x="78" y="1165"/>
                  </a:lnTo>
                  <a:lnTo>
                    <a:pt x="264" y="1220"/>
                  </a:lnTo>
                  <a:lnTo>
                    <a:pt x="361" y="1256"/>
                  </a:lnTo>
                  <a:lnTo>
                    <a:pt x="367" y="1298"/>
                  </a:lnTo>
                  <a:lnTo>
                    <a:pt x="444" y="1316"/>
                  </a:lnTo>
                  <a:lnTo>
                    <a:pt x="558" y="1400"/>
                  </a:lnTo>
                  <a:lnTo>
                    <a:pt x="697" y="1400"/>
                  </a:lnTo>
                  <a:lnTo>
                    <a:pt x="895" y="1346"/>
                  </a:lnTo>
                  <a:lnTo>
                    <a:pt x="1026" y="1346"/>
                  </a:lnTo>
                  <a:lnTo>
                    <a:pt x="1147" y="1358"/>
                  </a:lnTo>
                  <a:lnTo>
                    <a:pt x="991" y="1412"/>
                  </a:lnTo>
                  <a:lnTo>
                    <a:pt x="804" y="1538"/>
                  </a:lnTo>
                  <a:lnTo>
                    <a:pt x="804" y="1574"/>
                  </a:lnTo>
                  <a:lnTo>
                    <a:pt x="762" y="1645"/>
                  </a:lnTo>
                  <a:lnTo>
                    <a:pt x="726" y="1718"/>
                  </a:lnTo>
                  <a:lnTo>
                    <a:pt x="732" y="1754"/>
                  </a:lnTo>
                  <a:lnTo>
                    <a:pt x="768" y="1742"/>
                  </a:lnTo>
                  <a:lnTo>
                    <a:pt x="829" y="1730"/>
                  </a:lnTo>
                  <a:lnTo>
                    <a:pt x="865" y="1693"/>
                  </a:lnTo>
                  <a:lnTo>
                    <a:pt x="925" y="1663"/>
                  </a:lnTo>
                  <a:lnTo>
                    <a:pt x="991" y="1699"/>
                  </a:lnTo>
                  <a:lnTo>
                    <a:pt x="1087" y="1675"/>
                  </a:lnTo>
                  <a:lnTo>
                    <a:pt x="1135" y="1627"/>
                  </a:lnTo>
                  <a:lnTo>
                    <a:pt x="1147" y="1687"/>
                  </a:lnTo>
                  <a:lnTo>
                    <a:pt x="1183" y="1669"/>
                  </a:lnTo>
                  <a:lnTo>
                    <a:pt x="1333" y="1514"/>
                  </a:lnTo>
                  <a:lnTo>
                    <a:pt x="1399" y="1436"/>
                  </a:lnTo>
                  <a:lnTo>
                    <a:pt x="1526" y="1382"/>
                  </a:lnTo>
                  <a:lnTo>
                    <a:pt x="1615" y="1334"/>
                  </a:lnTo>
                  <a:lnTo>
                    <a:pt x="1627" y="1346"/>
                  </a:lnTo>
                  <a:lnTo>
                    <a:pt x="1645" y="1370"/>
                  </a:lnTo>
                  <a:lnTo>
                    <a:pt x="1669" y="1400"/>
                  </a:lnTo>
                  <a:lnTo>
                    <a:pt x="1681" y="1430"/>
                  </a:lnTo>
                  <a:lnTo>
                    <a:pt x="1687" y="1448"/>
                  </a:lnTo>
                  <a:lnTo>
                    <a:pt x="1699" y="1466"/>
                  </a:lnTo>
                  <a:lnTo>
                    <a:pt x="1729" y="1520"/>
                  </a:lnTo>
                  <a:lnTo>
                    <a:pt x="1747" y="1550"/>
                  </a:lnTo>
                  <a:lnTo>
                    <a:pt x="1766" y="1574"/>
                  </a:lnTo>
                  <a:lnTo>
                    <a:pt x="1772" y="1586"/>
                  </a:lnTo>
                  <a:lnTo>
                    <a:pt x="1778" y="1592"/>
                  </a:lnTo>
                  <a:lnTo>
                    <a:pt x="2124" y="2248"/>
                  </a:lnTo>
                  <a:lnTo>
                    <a:pt x="2215" y="2266"/>
                  </a:lnTo>
                  <a:lnTo>
                    <a:pt x="1693" y="1322"/>
                  </a:lnTo>
                  <a:lnTo>
                    <a:pt x="1723" y="1262"/>
                  </a:lnTo>
                  <a:lnTo>
                    <a:pt x="1861" y="1165"/>
                  </a:lnTo>
                  <a:lnTo>
                    <a:pt x="1988" y="1129"/>
                  </a:lnTo>
                  <a:lnTo>
                    <a:pt x="2173" y="1099"/>
                  </a:lnTo>
                  <a:lnTo>
                    <a:pt x="2318" y="1075"/>
                  </a:lnTo>
                  <a:lnTo>
                    <a:pt x="2390" y="1009"/>
                  </a:lnTo>
                  <a:lnTo>
                    <a:pt x="2570" y="895"/>
                  </a:lnTo>
                  <a:lnTo>
                    <a:pt x="2570" y="805"/>
                  </a:lnTo>
                  <a:lnTo>
                    <a:pt x="2516" y="787"/>
                  </a:lnTo>
                  <a:lnTo>
                    <a:pt x="2342" y="781"/>
                  </a:lnTo>
                  <a:lnTo>
                    <a:pt x="2042" y="871"/>
                  </a:lnTo>
                  <a:lnTo>
                    <a:pt x="2114" y="763"/>
                  </a:lnTo>
                  <a:lnTo>
                    <a:pt x="2264" y="624"/>
                  </a:lnTo>
                  <a:lnTo>
                    <a:pt x="2408" y="433"/>
                  </a:lnTo>
                  <a:lnTo>
                    <a:pt x="2414" y="433"/>
                  </a:lnTo>
                  <a:lnTo>
                    <a:pt x="2426" y="421"/>
                  </a:lnTo>
                  <a:lnTo>
                    <a:pt x="2456" y="397"/>
                  </a:lnTo>
                  <a:lnTo>
                    <a:pt x="2474" y="379"/>
                  </a:lnTo>
                  <a:lnTo>
                    <a:pt x="2486" y="367"/>
                  </a:lnTo>
                  <a:lnTo>
                    <a:pt x="2492" y="355"/>
                  </a:lnTo>
                  <a:lnTo>
                    <a:pt x="2486" y="349"/>
                  </a:lnTo>
                  <a:lnTo>
                    <a:pt x="2474" y="337"/>
                  </a:lnTo>
                  <a:lnTo>
                    <a:pt x="2474" y="307"/>
                  </a:lnTo>
                  <a:lnTo>
                    <a:pt x="2474" y="271"/>
                  </a:lnTo>
                  <a:lnTo>
                    <a:pt x="2480" y="228"/>
                  </a:lnTo>
                  <a:lnTo>
                    <a:pt x="2492" y="192"/>
                  </a:lnTo>
                  <a:lnTo>
                    <a:pt x="2498" y="156"/>
                  </a:lnTo>
                  <a:lnTo>
                    <a:pt x="2504" y="132"/>
                  </a:lnTo>
                  <a:lnTo>
                    <a:pt x="2504" y="126"/>
                  </a:lnTo>
                  <a:lnTo>
                    <a:pt x="2492" y="36"/>
                  </a:lnTo>
                  <a:lnTo>
                    <a:pt x="2492" y="24"/>
                  </a:lnTo>
                  <a:lnTo>
                    <a:pt x="2498" y="0"/>
                  </a:lnTo>
                  <a:lnTo>
                    <a:pt x="2102" y="0"/>
                  </a:lnTo>
                  <a:lnTo>
                    <a:pt x="2006" y="60"/>
                  </a:lnTo>
                  <a:lnTo>
                    <a:pt x="1909" y="90"/>
                  </a:lnTo>
                  <a:lnTo>
                    <a:pt x="1808" y="337"/>
                  </a:lnTo>
                  <a:lnTo>
                    <a:pt x="1747" y="535"/>
                  </a:lnTo>
                  <a:lnTo>
                    <a:pt x="1687" y="588"/>
                  </a:lnTo>
                  <a:lnTo>
                    <a:pt x="1711" y="469"/>
                  </a:lnTo>
                  <a:lnTo>
                    <a:pt x="1687" y="343"/>
                  </a:lnTo>
                  <a:lnTo>
                    <a:pt x="1633" y="144"/>
                  </a:lnTo>
                  <a:lnTo>
                    <a:pt x="1585" y="12"/>
                  </a:lnTo>
                  <a:lnTo>
                    <a:pt x="1579" y="0"/>
                  </a:lnTo>
                  <a:lnTo>
                    <a:pt x="786" y="0"/>
                  </a:lnTo>
                  <a:lnTo>
                    <a:pt x="738" y="186"/>
                  </a:lnTo>
                  <a:lnTo>
                    <a:pt x="756" y="463"/>
                  </a:lnTo>
                  <a:close/>
                </a:path>
              </a:pathLst>
            </a:custGeom>
            <a:gradFill>
              <a:gsLst>
                <a:gs pos="0">
                  <a:schemeClr val="dk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16" name="Google Shape;16;p1"/>
            <p:cNvSpPr/>
            <p:nvPr/>
          </p:nvSpPr>
          <p:spPr>
            <a:xfrm>
              <a:off x="3525" y="1"/>
              <a:ext cx="2185" cy="1508"/>
            </a:xfrm>
            <a:custGeom>
              <a:rect b="b" l="l" r="r" t="t"/>
              <a:pathLst>
                <a:path extrusionOk="0" h="1505" w="2176">
                  <a:moveTo>
                    <a:pt x="1034" y="767"/>
                  </a:moveTo>
                  <a:lnTo>
                    <a:pt x="1190" y="1235"/>
                  </a:lnTo>
                  <a:lnTo>
                    <a:pt x="956" y="1193"/>
                  </a:lnTo>
                  <a:lnTo>
                    <a:pt x="723" y="1127"/>
                  </a:lnTo>
                  <a:lnTo>
                    <a:pt x="442" y="1109"/>
                  </a:lnTo>
                  <a:lnTo>
                    <a:pt x="0" y="1079"/>
                  </a:lnTo>
                  <a:lnTo>
                    <a:pt x="30" y="1115"/>
                  </a:lnTo>
                  <a:lnTo>
                    <a:pt x="496" y="1133"/>
                  </a:lnTo>
                  <a:lnTo>
                    <a:pt x="777" y="1187"/>
                  </a:lnTo>
                  <a:lnTo>
                    <a:pt x="1130" y="1301"/>
                  </a:lnTo>
                  <a:lnTo>
                    <a:pt x="1070" y="1319"/>
                  </a:lnTo>
                  <a:lnTo>
                    <a:pt x="711" y="1505"/>
                  </a:lnTo>
                  <a:lnTo>
                    <a:pt x="765" y="1481"/>
                  </a:lnTo>
                  <a:lnTo>
                    <a:pt x="861" y="1439"/>
                  </a:lnTo>
                  <a:lnTo>
                    <a:pt x="1022" y="1355"/>
                  </a:lnTo>
                  <a:lnTo>
                    <a:pt x="1214" y="1295"/>
                  </a:lnTo>
                  <a:lnTo>
                    <a:pt x="1267" y="1223"/>
                  </a:lnTo>
                  <a:lnTo>
                    <a:pt x="1632" y="1043"/>
                  </a:lnTo>
                  <a:lnTo>
                    <a:pt x="1931" y="953"/>
                  </a:lnTo>
                  <a:lnTo>
                    <a:pt x="2176" y="821"/>
                  </a:lnTo>
                  <a:lnTo>
                    <a:pt x="1961" y="911"/>
                  </a:lnTo>
                  <a:lnTo>
                    <a:pt x="1656" y="989"/>
                  </a:lnTo>
                  <a:lnTo>
                    <a:pt x="1339" y="1151"/>
                  </a:lnTo>
                  <a:lnTo>
                    <a:pt x="1501" y="905"/>
                  </a:lnTo>
                  <a:lnTo>
                    <a:pt x="1620" y="545"/>
                  </a:lnTo>
                  <a:lnTo>
                    <a:pt x="1740" y="372"/>
                  </a:lnTo>
                  <a:lnTo>
                    <a:pt x="1979" y="60"/>
                  </a:lnTo>
                  <a:lnTo>
                    <a:pt x="2003" y="0"/>
                  </a:lnTo>
                  <a:lnTo>
                    <a:pt x="1973" y="0"/>
                  </a:lnTo>
                  <a:lnTo>
                    <a:pt x="1596" y="480"/>
                  </a:lnTo>
                  <a:lnTo>
                    <a:pt x="1477" y="887"/>
                  </a:lnTo>
                  <a:lnTo>
                    <a:pt x="1255" y="1175"/>
                  </a:lnTo>
                  <a:lnTo>
                    <a:pt x="1130" y="905"/>
                  </a:lnTo>
                  <a:lnTo>
                    <a:pt x="1010" y="540"/>
                  </a:lnTo>
                  <a:lnTo>
                    <a:pt x="885" y="222"/>
                  </a:lnTo>
                  <a:lnTo>
                    <a:pt x="789" y="0"/>
                  </a:lnTo>
                  <a:lnTo>
                    <a:pt x="753" y="0"/>
                  </a:lnTo>
                  <a:lnTo>
                    <a:pt x="903" y="354"/>
                  </a:lnTo>
                  <a:lnTo>
                    <a:pt x="1034" y="767"/>
                  </a:lnTo>
                  <a:close/>
                </a:path>
              </a:pathLst>
            </a:custGeom>
            <a:gradFill>
              <a:gsLst>
                <a:gs pos="0">
                  <a:schemeClr val="accent2"/>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17" name="Google Shape;17;p1"/>
            <p:cNvSpPr/>
            <p:nvPr/>
          </p:nvSpPr>
          <p:spPr>
            <a:xfrm>
              <a:off x="0" y="649"/>
              <a:ext cx="816" cy="806"/>
            </a:xfrm>
            <a:custGeom>
              <a:rect b="b" l="l" r="r" t="t"/>
              <a:pathLst>
                <a:path extrusionOk="0" h="804" w="813">
                  <a:moveTo>
                    <a:pt x="161" y="564"/>
                  </a:moveTo>
                  <a:lnTo>
                    <a:pt x="329" y="438"/>
                  </a:lnTo>
                  <a:lnTo>
                    <a:pt x="646" y="216"/>
                  </a:lnTo>
                  <a:lnTo>
                    <a:pt x="813" y="0"/>
                  </a:lnTo>
                  <a:lnTo>
                    <a:pt x="676" y="150"/>
                  </a:lnTo>
                  <a:lnTo>
                    <a:pt x="144" y="504"/>
                  </a:lnTo>
                  <a:lnTo>
                    <a:pt x="0" y="732"/>
                  </a:lnTo>
                  <a:lnTo>
                    <a:pt x="0" y="804"/>
                  </a:lnTo>
                  <a:lnTo>
                    <a:pt x="161" y="564"/>
                  </a:lnTo>
                  <a:close/>
                </a:path>
              </a:pathLst>
            </a:custGeom>
            <a:gradFill>
              <a:gsLst>
                <a:gs pos="0">
                  <a:schemeClr val="accent2"/>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18" name="Google Shape;18;p1"/>
            <p:cNvSpPr/>
            <p:nvPr/>
          </p:nvSpPr>
          <p:spPr>
            <a:xfrm>
              <a:off x="0" y="1545"/>
              <a:ext cx="762" cy="107"/>
            </a:xfrm>
            <a:custGeom>
              <a:rect b="b" l="l" r="r" t="t"/>
              <a:pathLst>
                <a:path extrusionOk="0" h="107" w="759">
                  <a:moveTo>
                    <a:pt x="460" y="66"/>
                  </a:moveTo>
                  <a:lnTo>
                    <a:pt x="759" y="0"/>
                  </a:lnTo>
                  <a:lnTo>
                    <a:pt x="496" y="36"/>
                  </a:lnTo>
                  <a:lnTo>
                    <a:pt x="138" y="48"/>
                  </a:lnTo>
                  <a:lnTo>
                    <a:pt x="0" y="78"/>
                  </a:lnTo>
                  <a:lnTo>
                    <a:pt x="0" y="107"/>
                  </a:lnTo>
                  <a:lnTo>
                    <a:pt x="96" y="89"/>
                  </a:lnTo>
                  <a:lnTo>
                    <a:pt x="460" y="66"/>
                  </a:lnTo>
                  <a:close/>
                </a:path>
              </a:pathLst>
            </a:custGeom>
            <a:gradFill>
              <a:gsLst>
                <a:gs pos="0">
                  <a:schemeClr val="accent2"/>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19" name="Google Shape;19;p1"/>
            <p:cNvSpPr/>
            <p:nvPr/>
          </p:nvSpPr>
          <p:spPr>
            <a:xfrm>
              <a:off x="2314" y="3431"/>
              <a:ext cx="3182" cy="745"/>
            </a:xfrm>
            <a:custGeom>
              <a:rect b="b" l="l" r="r" t="t"/>
              <a:pathLst>
                <a:path extrusionOk="0" h="743" w="3169">
                  <a:moveTo>
                    <a:pt x="1387" y="239"/>
                  </a:moveTo>
                  <a:lnTo>
                    <a:pt x="1734" y="233"/>
                  </a:lnTo>
                  <a:lnTo>
                    <a:pt x="2087" y="251"/>
                  </a:lnTo>
                  <a:lnTo>
                    <a:pt x="2505" y="233"/>
                  </a:lnTo>
                  <a:lnTo>
                    <a:pt x="3169" y="204"/>
                  </a:lnTo>
                  <a:lnTo>
                    <a:pt x="3115" y="186"/>
                  </a:lnTo>
                  <a:lnTo>
                    <a:pt x="2422" y="221"/>
                  </a:lnTo>
                  <a:lnTo>
                    <a:pt x="2003" y="221"/>
                  </a:lnTo>
                  <a:lnTo>
                    <a:pt x="1459" y="186"/>
                  </a:lnTo>
                  <a:lnTo>
                    <a:pt x="1543" y="168"/>
                  </a:lnTo>
                  <a:lnTo>
                    <a:pt x="2039" y="0"/>
                  </a:lnTo>
                  <a:lnTo>
                    <a:pt x="1961" y="24"/>
                  </a:lnTo>
                  <a:lnTo>
                    <a:pt x="1836" y="66"/>
                  </a:lnTo>
                  <a:lnTo>
                    <a:pt x="1602" y="138"/>
                  </a:lnTo>
                  <a:lnTo>
                    <a:pt x="1339" y="198"/>
                  </a:lnTo>
                  <a:lnTo>
                    <a:pt x="1268" y="251"/>
                  </a:lnTo>
                  <a:lnTo>
                    <a:pt x="765" y="413"/>
                  </a:lnTo>
                  <a:lnTo>
                    <a:pt x="335" y="503"/>
                  </a:lnTo>
                  <a:lnTo>
                    <a:pt x="0" y="617"/>
                  </a:lnTo>
                  <a:lnTo>
                    <a:pt x="299" y="539"/>
                  </a:lnTo>
                  <a:lnTo>
                    <a:pt x="735" y="449"/>
                  </a:lnTo>
                  <a:lnTo>
                    <a:pt x="1178" y="311"/>
                  </a:lnTo>
                  <a:lnTo>
                    <a:pt x="981" y="491"/>
                  </a:lnTo>
                  <a:lnTo>
                    <a:pt x="867" y="743"/>
                  </a:lnTo>
                  <a:lnTo>
                    <a:pt x="861" y="743"/>
                  </a:lnTo>
                  <a:lnTo>
                    <a:pt x="933" y="743"/>
                  </a:lnTo>
                  <a:lnTo>
                    <a:pt x="1022" y="497"/>
                  </a:lnTo>
                  <a:lnTo>
                    <a:pt x="1297" y="281"/>
                  </a:lnTo>
                  <a:lnTo>
                    <a:pt x="1531" y="449"/>
                  </a:lnTo>
                  <a:lnTo>
                    <a:pt x="1770" y="677"/>
                  </a:lnTo>
                  <a:lnTo>
                    <a:pt x="1854" y="743"/>
                  </a:lnTo>
                  <a:lnTo>
                    <a:pt x="1919" y="743"/>
                  </a:lnTo>
                  <a:lnTo>
                    <a:pt x="1692" y="527"/>
                  </a:lnTo>
                  <a:lnTo>
                    <a:pt x="1387" y="239"/>
                  </a:lnTo>
                  <a:close/>
                </a:path>
              </a:pathLst>
            </a:custGeom>
            <a:gradFill>
              <a:gsLst>
                <a:gs pos="0">
                  <a:schemeClr val="accent2"/>
                </a:gs>
                <a:gs pos="100000">
                  <a:schemeClr val="dk2"/>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20" name="Google Shape;20;p1"/>
            <p:cNvSpPr txBox="1"/>
            <p:nvPr/>
          </p:nvSpPr>
          <p:spPr>
            <a:xfrm>
              <a:off x="192" y="127"/>
              <a:ext cx="1" cy="1"/>
            </a:xfrm>
            <a:prstGeom prst="rect">
              <a:avLst/>
            </a:prstGeom>
            <a:solidFill>
              <a:srgbClr val="9A1E8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21" name="Google Shape;21;p1"/>
            <p:cNvSpPr txBox="1"/>
            <p:nvPr/>
          </p:nvSpPr>
          <p:spPr>
            <a:xfrm>
              <a:off x="204" y="131"/>
              <a:ext cx="1" cy="1"/>
            </a:xfrm>
            <a:prstGeom prst="rect">
              <a:avLst/>
            </a:prstGeom>
            <a:solidFill>
              <a:srgbClr val="9A1E8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22" name="Google Shape;22;p1"/>
            <p:cNvSpPr/>
            <p:nvPr/>
          </p:nvSpPr>
          <p:spPr>
            <a:xfrm>
              <a:off x="0" y="4032"/>
              <a:ext cx="5760" cy="288"/>
            </a:xfrm>
            <a:custGeom>
              <a:rect b="b" l="l" r="r" t="t"/>
              <a:pathLst>
                <a:path extrusionOk="0" h="288" w="5740">
                  <a:moveTo>
                    <a:pt x="5740" y="288"/>
                  </a:moveTo>
                  <a:lnTo>
                    <a:pt x="0" y="288"/>
                  </a:lnTo>
                  <a:lnTo>
                    <a:pt x="0" y="0"/>
                  </a:lnTo>
                  <a:lnTo>
                    <a:pt x="5740" y="0"/>
                  </a:lnTo>
                  <a:lnTo>
                    <a:pt x="5740" y="288"/>
                  </a:lnTo>
                  <a:lnTo>
                    <a:pt x="5740" y="288"/>
                  </a:lnTo>
                  <a:close/>
                </a:path>
              </a:pathLst>
            </a:custGeom>
            <a:gradFill>
              <a:gsLst>
                <a:gs pos="0">
                  <a:schemeClr val="dk2"/>
                </a:gs>
                <a:gs pos="100000">
                  <a:srgbClr val="47180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23" name="Google Shape;23;p1"/>
            <p:cNvSpPr/>
            <p:nvPr/>
          </p:nvSpPr>
          <p:spPr>
            <a:xfrm>
              <a:off x="0" y="4032"/>
              <a:ext cx="5760" cy="336"/>
            </a:xfrm>
            <a:custGeom>
              <a:rect b="b" l="l" r="r" t="t"/>
              <a:pathLst>
                <a:path extrusionOk="0" h="288" w="5740">
                  <a:moveTo>
                    <a:pt x="5740" y="288"/>
                  </a:moveTo>
                  <a:lnTo>
                    <a:pt x="0" y="288"/>
                  </a:lnTo>
                  <a:lnTo>
                    <a:pt x="0" y="0"/>
                  </a:lnTo>
                  <a:lnTo>
                    <a:pt x="5740" y="0"/>
                  </a:lnTo>
                  <a:lnTo>
                    <a:pt x="5740" y="288"/>
                  </a:lnTo>
                  <a:lnTo>
                    <a:pt x="5740" y="288"/>
                  </a:lnTo>
                  <a:close/>
                </a:path>
              </a:pathLst>
            </a:custGeom>
            <a:gradFill>
              <a:gsLst>
                <a:gs pos="0">
                  <a:schemeClr val="dk2"/>
                </a:gs>
                <a:gs pos="100000">
                  <a:srgbClr val="47180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24" name="Google Shape;24;p1"/>
            <p:cNvSpPr/>
            <p:nvPr/>
          </p:nvSpPr>
          <p:spPr>
            <a:xfrm>
              <a:off x="0" y="0"/>
              <a:ext cx="5760" cy="288"/>
            </a:xfrm>
            <a:custGeom>
              <a:rect b="b" l="l" r="r" t="t"/>
              <a:pathLst>
                <a:path extrusionOk="0" h="288" w="5740">
                  <a:moveTo>
                    <a:pt x="5740" y="288"/>
                  </a:moveTo>
                  <a:lnTo>
                    <a:pt x="0" y="288"/>
                  </a:lnTo>
                  <a:lnTo>
                    <a:pt x="0" y="0"/>
                  </a:lnTo>
                  <a:lnTo>
                    <a:pt x="5740" y="0"/>
                  </a:lnTo>
                  <a:lnTo>
                    <a:pt x="5740" y="288"/>
                  </a:lnTo>
                  <a:lnTo>
                    <a:pt x="5740" y="288"/>
                  </a:lnTo>
                  <a:close/>
                </a:path>
              </a:pathLst>
            </a:custGeom>
            <a:gradFill>
              <a:gsLst>
                <a:gs pos="0">
                  <a:srgbClr val="693502"/>
                </a:gs>
                <a:gs pos="100000">
                  <a:schemeClr val="dk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25" name="Google Shape;25;p1"/>
            <p:cNvSpPr/>
            <p:nvPr/>
          </p:nvSpPr>
          <p:spPr>
            <a:xfrm>
              <a:off x="509" y="229"/>
              <a:ext cx="3188" cy="2024"/>
            </a:xfrm>
            <a:custGeom>
              <a:rect b="b" l="l" r="r" t="t"/>
              <a:pathLst>
                <a:path extrusionOk="0" h="2024" w="3188">
                  <a:moveTo>
                    <a:pt x="865" y="1429"/>
                  </a:moveTo>
                  <a:lnTo>
                    <a:pt x="871" y="1423"/>
                  </a:lnTo>
                  <a:lnTo>
                    <a:pt x="889" y="1411"/>
                  </a:lnTo>
                  <a:lnTo>
                    <a:pt x="907" y="1393"/>
                  </a:lnTo>
                  <a:lnTo>
                    <a:pt x="937" y="1369"/>
                  </a:lnTo>
                  <a:lnTo>
                    <a:pt x="991" y="1320"/>
                  </a:lnTo>
                  <a:lnTo>
                    <a:pt x="1015" y="1309"/>
                  </a:lnTo>
                  <a:lnTo>
                    <a:pt x="1033" y="1297"/>
                  </a:lnTo>
                  <a:lnTo>
                    <a:pt x="1057" y="1279"/>
                  </a:lnTo>
                  <a:lnTo>
                    <a:pt x="1086" y="1249"/>
                  </a:lnTo>
                  <a:lnTo>
                    <a:pt x="1111" y="1225"/>
                  </a:lnTo>
                  <a:lnTo>
                    <a:pt x="1123" y="1219"/>
                  </a:lnTo>
                  <a:lnTo>
                    <a:pt x="1123" y="1213"/>
                  </a:lnTo>
                  <a:lnTo>
                    <a:pt x="1057" y="1153"/>
                  </a:lnTo>
                  <a:lnTo>
                    <a:pt x="979" y="1051"/>
                  </a:lnTo>
                  <a:lnTo>
                    <a:pt x="877" y="1021"/>
                  </a:lnTo>
                  <a:lnTo>
                    <a:pt x="685" y="931"/>
                  </a:lnTo>
                  <a:lnTo>
                    <a:pt x="655" y="907"/>
                  </a:lnTo>
                  <a:lnTo>
                    <a:pt x="721" y="876"/>
                  </a:lnTo>
                  <a:lnTo>
                    <a:pt x="655" y="846"/>
                  </a:lnTo>
                  <a:lnTo>
                    <a:pt x="612" y="774"/>
                  </a:lnTo>
                  <a:lnTo>
                    <a:pt x="643" y="708"/>
                  </a:lnTo>
                  <a:lnTo>
                    <a:pt x="600" y="660"/>
                  </a:lnTo>
                  <a:lnTo>
                    <a:pt x="552" y="642"/>
                  </a:lnTo>
                  <a:lnTo>
                    <a:pt x="528" y="594"/>
                  </a:lnTo>
                  <a:lnTo>
                    <a:pt x="510" y="570"/>
                  </a:lnTo>
                  <a:lnTo>
                    <a:pt x="552" y="552"/>
                  </a:lnTo>
                  <a:lnTo>
                    <a:pt x="637" y="564"/>
                  </a:lnTo>
                  <a:lnTo>
                    <a:pt x="721" y="576"/>
                  </a:lnTo>
                  <a:lnTo>
                    <a:pt x="763" y="570"/>
                  </a:lnTo>
                  <a:lnTo>
                    <a:pt x="931" y="696"/>
                  </a:lnTo>
                  <a:lnTo>
                    <a:pt x="1091" y="850"/>
                  </a:lnTo>
                  <a:lnTo>
                    <a:pt x="1073" y="685"/>
                  </a:lnTo>
                  <a:lnTo>
                    <a:pt x="1009" y="566"/>
                  </a:lnTo>
                  <a:lnTo>
                    <a:pt x="945" y="393"/>
                  </a:lnTo>
                  <a:lnTo>
                    <a:pt x="1054" y="265"/>
                  </a:lnTo>
                  <a:lnTo>
                    <a:pt x="1137" y="45"/>
                  </a:lnTo>
                  <a:lnTo>
                    <a:pt x="1249" y="0"/>
                  </a:lnTo>
                  <a:lnTo>
                    <a:pt x="1338" y="137"/>
                  </a:lnTo>
                  <a:lnTo>
                    <a:pt x="1466" y="292"/>
                  </a:lnTo>
                  <a:lnTo>
                    <a:pt x="1502" y="411"/>
                  </a:lnTo>
                  <a:lnTo>
                    <a:pt x="1475" y="548"/>
                  </a:lnTo>
                  <a:lnTo>
                    <a:pt x="1347" y="768"/>
                  </a:lnTo>
                  <a:lnTo>
                    <a:pt x="1567" y="630"/>
                  </a:lnTo>
                  <a:lnTo>
                    <a:pt x="1687" y="462"/>
                  </a:lnTo>
                  <a:lnTo>
                    <a:pt x="1795" y="365"/>
                  </a:lnTo>
                  <a:lnTo>
                    <a:pt x="1940" y="239"/>
                  </a:lnTo>
                  <a:lnTo>
                    <a:pt x="2245" y="150"/>
                  </a:lnTo>
                  <a:lnTo>
                    <a:pt x="2498" y="138"/>
                  </a:lnTo>
                  <a:lnTo>
                    <a:pt x="2618" y="180"/>
                  </a:lnTo>
                  <a:lnTo>
                    <a:pt x="2815" y="138"/>
                  </a:lnTo>
                  <a:lnTo>
                    <a:pt x="3050" y="150"/>
                  </a:lnTo>
                  <a:lnTo>
                    <a:pt x="3176" y="168"/>
                  </a:lnTo>
                  <a:lnTo>
                    <a:pt x="3140" y="210"/>
                  </a:lnTo>
                  <a:lnTo>
                    <a:pt x="3116" y="192"/>
                  </a:lnTo>
                  <a:lnTo>
                    <a:pt x="2990" y="210"/>
                  </a:lnTo>
                  <a:lnTo>
                    <a:pt x="2906" y="263"/>
                  </a:lnTo>
                  <a:lnTo>
                    <a:pt x="2834" y="377"/>
                  </a:lnTo>
                  <a:lnTo>
                    <a:pt x="2768" y="534"/>
                  </a:lnTo>
                  <a:lnTo>
                    <a:pt x="2702" y="648"/>
                  </a:lnTo>
                  <a:lnTo>
                    <a:pt x="2738" y="726"/>
                  </a:lnTo>
                  <a:lnTo>
                    <a:pt x="2582" y="828"/>
                  </a:lnTo>
                  <a:lnTo>
                    <a:pt x="2444" y="913"/>
                  </a:lnTo>
                  <a:lnTo>
                    <a:pt x="2234" y="1009"/>
                  </a:lnTo>
                  <a:lnTo>
                    <a:pt x="2096" y="1063"/>
                  </a:lnTo>
                  <a:lnTo>
                    <a:pt x="1963" y="1075"/>
                  </a:lnTo>
                  <a:lnTo>
                    <a:pt x="2035" y="1117"/>
                  </a:lnTo>
                  <a:lnTo>
                    <a:pt x="2257" y="1111"/>
                  </a:lnTo>
                  <a:lnTo>
                    <a:pt x="2545" y="1135"/>
                  </a:lnTo>
                  <a:lnTo>
                    <a:pt x="2600" y="1207"/>
                  </a:lnTo>
                  <a:lnTo>
                    <a:pt x="2726" y="1303"/>
                  </a:lnTo>
                  <a:lnTo>
                    <a:pt x="2894" y="1441"/>
                  </a:lnTo>
                  <a:lnTo>
                    <a:pt x="2984" y="1471"/>
                  </a:lnTo>
                  <a:lnTo>
                    <a:pt x="3122" y="1555"/>
                  </a:lnTo>
                  <a:lnTo>
                    <a:pt x="3188" y="1543"/>
                  </a:lnTo>
                  <a:lnTo>
                    <a:pt x="3032" y="1585"/>
                  </a:lnTo>
                  <a:lnTo>
                    <a:pt x="3026" y="1585"/>
                  </a:lnTo>
                  <a:lnTo>
                    <a:pt x="3008" y="1591"/>
                  </a:lnTo>
                  <a:lnTo>
                    <a:pt x="2984" y="1591"/>
                  </a:lnTo>
                  <a:lnTo>
                    <a:pt x="2960" y="1597"/>
                  </a:lnTo>
                  <a:lnTo>
                    <a:pt x="2906" y="1603"/>
                  </a:lnTo>
                  <a:lnTo>
                    <a:pt x="2882" y="1609"/>
                  </a:lnTo>
                  <a:lnTo>
                    <a:pt x="2864" y="1609"/>
                  </a:lnTo>
                  <a:lnTo>
                    <a:pt x="2846" y="1609"/>
                  </a:lnTo>
                  <a:lnTo>
                    <a:pt x="2828" y="1609"/>
                  </a:lnTo>
                  <a:lnTo>
                    <a:pt x="2774" y="1615"/>
                  </a:lnTo>
                  <a:lnTo>
                    <a:pt x="2750" y="1615"/>
                  </a:lnTo>
                  <a:lnTo>
                    <a:pt x="2726" y="1621"/>
                  </a:lnTo>
                  <a:lnTo>
                    <a:pt x="2714" y="1621"/>
                  </a:lnTo>
                  <a:lnTo>
                    <a:pt x="2708" y="1621"/>
                  </a:lnTo>
                  <a:lnTo>
                    <a:pt x="2606" y="1657"/>
                  </a:lnTo>
                  <a:lnTo>
                    <a:pt x="2594" y="1657"/>
                  </a:lnTo>
                  <a:lnTo>
                    <a:pt x="2569" y="1657"/>
                  </a:lnTo>
                  <a:lnTo>
                    <a:pt x="2533" y="1663"/>
                  </a:lnTo>
                  <a:lnTo>
                    <a:pt x="2486" y="1669"/>
                  </a:lnTo>
                  <a:lnTo>
                    <a:pt x="2444" y="1675"/>
                  </a:lnTo>
                  <a:lnTo>
                    <a:pt x="2408" y="1681"/>
                  </a:lnTo>
                  <a:lnTo>
                    <a:pt x="2378" y="1687"/>
                  </a:lnTo>
                  <a:lnTo>
                    <a:pt x="2366" y="1699"/>
                  </a:lnTo>
                  <a:lnTo>
                    <a:pt x="2360" y="1705"/>
                  </a:lnTo>
                  <a:lnTo>
                    <a:pt x="2342" y="1705"/>
                  </a:lnTo>
                  <a:lnTo>
                    <a:pt x="2305" y="1687"/>
                  </a:lnTo>
                  <a:lnTo>
                    <a:pt x="2275" y="1669"/>
                  </a:lnTo>
                  <a:lnTo>
                    <a:pt x="2263" y="1663"/>
                  </a:lnTo>
                  <a:lnTo>
                    <a:pt x="2257" y="1657"/>
                  </a:lnTo>
                  <a:lnTo>
                    <a:pt x="2017" y="1585"/>
                  </a:lnTo>
                  <a:lnTo>
                    <a:pt x="1844" y="1489"/>
                  </a:lnTo>
                  <a:lnTo>
                    <a:pt x="1711" y="1453"/>
                  </a:lnTo>
                  <a:lnTo>
                    <a:pt x="1856" y="1693"/>
                  </a:lnTo>
                  <a:lnTo>
                    <a:pt x="1880" y="1844"/>
                  </a:lnTo>
                  <a:lnTo>
                    <a:pt x="1856" y="1994"/>
                  </a:lnTo>
                  <a:lnTo>
                    <a:pt x="1771" y="1922"/>
                  </a:lnTo>
                  <a:lnTo>
                    <a:pt x="1616" y="1795"/>
                  </a:lnTo>
                  <a:lnTo>
                    <a:pt x="1531" y="1753"/>
                  </a:lnTo>
                  <a:lnTo>
                    <a:pt x="1483" y="1633"/>
                  </a:lnTo>
                  <a:lnTo>
                    <a:pt x="1411" y="1477"/>
                  </a:lnTo>
                  <a:lnTo>
                    <a:pt x="1358" y="1381"/>
                  </a:lnTo>
                  <a:lnTo>
                    <a:pt x="1219" y="1291"/>
                  </a:lnTo>
                  <a:lnTo>
                    <a:pt x="1147" y="1279"/>
                  </a:lnTo>
                  <a:lnTo>
                    <a:pt x="127" y="2006"/>
                  </a:lnTo>
                  <a:lnTo>
                    <a:pt x="0" y="2024"/>
                  </a:lnTo>
                  <a:lnTo>
                    <a:pt x="865" y="1429"/>
                  </a:lnTo>
                  <a:close/>
                </a:path>
              </a:pathLst>
            </a:custGeom>
            <a:gradFill>
              <a:gsLst>
                <a:gs pos="0">
                  <a:schemeClr val="dk1"/>
                </a:gs>
                <a:gs pos="100000">
                  <a:schemeClr val="dk2"/>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26" name="Google Shape;26;p1"/>
            <p:cNvSpPr/>
            <p:nvPr/>
          </p:nvSpPr>
          <p:spPr>
            <a:xfrm>
              <a:off x="1344" y="293"/>
              <a:ext cx="2144" cy="1787"/>
            </a:xfrm>
            <a:custGeom>
              <a:rect b="b" l="l" r="r" t="t"/>
              <a:pathLst>
                <a:path extrusionOk="0" h="1787" w="2144">
                  <a:moveTo>
                    <a:pt x="318" y="1078"/>
                  </a:moveTo>
                  <a:lnTo>
                    <a:pt x="217" y="928"/>
                  </a:lnTo>
                  <a:lnTo>
                    <a:pt x="102" y="808"/>
                  </a:lnTo>
                  <a:lnTo>
                    <a:pt x="36" y="742"/>
                  </a:lnTo>
                  <a:lnTo>
                    <a:pt x="0" y="700"/>
                  </a:lnTo>
                  <a:lnTo>
                    <a:pt x="270" y="958"/>
                  </a:lnTo>
                  <a:lnTo>
                    <a:pt x="294" y="1006"/>
                  </a:lnTo>
                  <a:lnTo>
                    <a:pt x="367" y="670"/>
                  </a:lnTo>
                  <a:lnTo>
                    <a:pt x="379" y="411"/>
                  </a:lnTo>
                  <a:lnTo>
                    <a:pt x="347" y="118"/>
                  </a:lnTo>
                  <a:lnTo>
                    <a:pt x="393" y="0"/>
                  </a:lnTo>
                  <a:lnTo>
                    <a:pt x="397" y="357"/>
                  </a:lnTo>
                  <a:lnTo>
                    <a:pt x="421" y="609"/>
                  </a:lnTo>
                  <a:lnTo>
                    <a:pt x="385" y="826"/>
                  </a:lnTo>
                  <a:lnTo>
                    <a:pt x="385" y="1036"/>
                  </a:lnTo>
                  <a:lnTo>
                    <a:pt x="877" y="784"/>
                  </a:lnTo>
                  <a:lnTo>
                    <a:pt x="1309" y="555"/>
                  </a:lnTo>
                  <a:lnTo>
                    <a:pt x="1802" y="249"/>
                  </a:lnTo>
                  <a:lnTo>
                    <a:pt x="2096" y="69"/>
                  </a:lnTo>
                  <a:lnTo>
                    <a:pt x="1814" y="279"/>
                  </a:lnTo>
                  <a:lnTo>
                    <a:pt x="1453" y="501"/>
                  </a:lnTo>
                  <a:lnTo>
                    <a:pt x="1123" y="700"/>
                  </a:lnTo>
                  <a:lnTo>
                    <a:pt x="739" y="898"/>
                  </a:lnTo>
                  <a:lnTo>
                    <a:pt x="463" y="1084"/>
                  </a:lnTo>
                  <a:lnTo>
                    <a:pt x="817" y="1193"/>
                  </a:lnTo>
                  <a:lnTo>
                    <a:pt x="1285" y="1187"/>
                  </a:lnTo>
                  <a:lnTo>
                    <a:pt x="1916" y="1396"/>
                  </a:lnTo>
                  <a:lnTo>
                    <a:pt x="2144" y="1420"/>
                  </a:lnTo>
                  <a:lnTo>
                    <a:pt x="1814" y="1408"/>
                  </a:lnTo>
                  <a:lnTo>
                    <a:pt x="1435" y="1288"/>
                  </a:lnTo>
                  <a:lnTo>
                    <a:pt x="1219" y="1229"/>
                  </a:lnTo>
                  <a:lnTo>
                    <a:pt x="799" y="1223"/>
                  </a:lnTo>
                  <a:lnTo>
                    <a:pt x="505" y="1145"/>
                  </a:lnTo>
                  <a:lnTo>
                    <a:pt x="733" y="1378"/>
                  </a:lnTo>
                  <a:lnTo>
                    <a:pt x="877" y="1619"/>
                  </a:lnTo>
                  <a:lnTo>
                    <a:pt x="1009" y="1787"/>
                  </a:lnTo>
                  <a:lnTo>
                    <a:pt x="817" y="1607"/>
                  </a:lnTo>
                  <a:lnTo>
                    <a:pt x="673" y="1372"/>
                  </a:lnTo>
                  <a:lnTo>
                    <a:pt x="415" y="1109"/>
                  </a:lnTo>
                  <a:lnTo>
                    <a:pt x="318" y="1078"/>
                  </a:lnTo>
                  <a:close/>
                </a:path>
              </a:pathLst>
            </a:custGeom>
            <a:gradFill>
              <a:gsLst>
                <a:gs pos="0">
                  <a:schemeClr val="accent2"/>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27" name="Google Shape;27;p1"/>
            <p:cNvSpPr/>
            <p:nvPr/>
          </p:nvSpPr>
          <p:spPr>
            <a:xfrm>
              <a:off x="2932" y="1728"/>
              <a:ext cx="2828" cy="2366"/>
            </a:xfrm>
            <a:custGeom>
              <a:rect b="b" l="l" r="r" t="t"/>
              <a:pathLst>
                <a:path extrusionOk="0" h="2366" w="2828">
                  <a:moveTo>
                    <a:pt x="2006" y="835"/>
                  </a:moveTo>
                  <a:lnTo>
                    <a:pt x="1873" y="715"/>
                  </a:lnTo>
                  <a:lnTo>
                    <a:pt x="1814" y="606"/>
                  </a:lnTo>
                  <a:lnTo>
                    <a:pt x="1747" y="438"/>
                  </a:lnTo>
                  <a:lnTo>
                    <a:pt x="1699" y="312"/>
                  </a:lnTo>
                  <a:lnTo>
                    <a:pt x="1615" y="252"/>
                  </a:lnTo>
                  <a:lnTo>
                    <a:pt x="1453" y="84"/>
                  </a:lnTo>
                  <a:lnTo>
                    <a:pt x="1375" y="0"/>
                  </a:lnTo>
                  <a:lnTo>
                    <a:pt x="1345" y="132"/>
                  </a:lnTo>
                  <a:lnTo>
                    <a:pt x="1369" y="294"/>
                  </a:lnTo>
                  <a:lnTo>
                    <a:pt x="1513" y="558"/>
                  </a:lnTo>
                  <a:lnTo>
                    <a:pt x="1381" y="492"/>
                  </a:lnTo>
                  <a:lnTo>
                    <a:pt x="1201" y="360"/>
                  </a:lnTo>
                  <a:lnTo>
                    <a:pt x="961" y="227"/>
                  </a:lnTo>
                  <a:lnTo>
                    <a:pt x="955" y="221"/>
                  </a:lnTo>
                  <a:lnTo>
                    <a:pt x="949" y="215"/>
                  </a:lnTo>
                  <a:lnTo>
                    <a:pt x="913" y="185"/>
                  </a:lnTo>
                  <a:lnTo>
                    <a:pt x="877" y="161"/>
                  </a:lnTo>
                  <a:lnTo>
                    <a:pt x="859" y="156"/>
                  </a:lnTo>
                  <a:lnTo>
                    <a:pt x="853" y="161"/>
                  </a:lnTo>
                  <a:lnTo>
                    <a:pt x="841" y="167"/>
                  </a:lnTo>
                  <a:lnTo>
                    <a:pt x="810" y="173"/>
                  </a:lnTo>
                  <a:lnTo>
                    <a:pt x="768" y="167"/>
                  </a:lnTo>
                  <a:lnTo>
                    <a:pt x="720" y="161"/>
                  </a:lnTo>
                  <a:lnTo>
                    <a:pt x="678" y="156"/>
                  </a:lnTo>
                  <a:lnTo>
                    <a:pt x="637" y="150"/>
                  </a:lnTo>
                  <a:lnTo>
                    <a:pt x="613" y="144"/>
                  </a:lnTo>
                  <a:lnTo>
                    <a:pt x="601" y="144"/>
                  </a:lnTo>
                  <a:lnTo>
                    <a:pt x="498" y="161"/>
                  </a:lnTo>
                  <a:lnTo>
                    <a:pt x="492" y="161"/>
                  </a:lnTo>
                  <a:lnTo>
                    <a:pt x="480" y="156"/>
                  </a:lnTo>
                  <a:lnTo>
                    <a:pt x="456" y="156"/>
                  </a:lnTo>
                  <a:lnTo>
                    <a:pt x="432" y="150"/>
                  </a:lnTo>
                  <a:lnTo>
                    <a:pt x="379" y="144"/>
                  </a:lnTo>
                  <a:lnTo>
                    <a:pt x="361" y="138"/>
                  </a:lnTo>
                  <a:lnTo>
                    <a:pt x="342" y="138"/>
                  </a:lnTo>
                  <a:lnTo>
                    <a:pt x="324" y="138"/>
                  </a:lnTo>
                  <a:lnTo>
                    <a:pt x="300" y="132"/>
                  </a:lnTo>
                  <a:lnTo>
                    <a:pt x="246" y="126"/>
                  </a:lnTo>
                  <a:lnTo>
                    <a:pt x="216" y="120"/>
                  </a:lnTo>
                  <a:lnTo>
                    <a:pt x="192" y="120"/>
                  </a:lnTo>
                  <a:lnTo>
                    <a:pt x="174" y="114"/>
                  </a:lnTo>
                  <a:lnTo>
                    <a:pt x="168" y="114"/>
                  </a:lnTo>
                  <a:lnTo>
                    <a:pt x="6" y="120"/>
                  </a:lnTo>
                  <a:lnTo>
                    <a:pt x="216" y="240"/>
                  </a:lnTo>
                  <a:lnTo>
                    <a:pt x="306" y="294"/>
                  </a:lnTo>
                  <a:lnTo>
                    <a:pt x="480" y="462"/>
                  </a:lnTo>
                  <a:lnTo>
                    <a:pt x="607" y="588"/>
                  </a:lnTo>
                  <a:lnTo>
                    <a:pt x="655" y="672"/>
                  </a:lnTo>
                  <a:lnTo>
                    <a:pt x="949" y="769"/>
                  </a:lnTo>
                  <a:lnTo>
                    <a:pt x="1177" y="817"/>
                  </a:lnTo>
                  <a:lnTo>
                    <a:pt x="1249" y="871"/>
                  </a:lnTo>
                  <a:lnTo>
                    <a:pt x="1117" y="853"/>
                  </a:lnTo>
                  <a:lnTo>
                    <a:pt x="972" y="871"/>
                  </a:lnTo>
                  <a:lnTo>
                    <a:pt x="756" y="919"/>
                  </a:lnTo>
                  <a:lnTo>
                    <a:pt x="619" y="961"/>
                  </a:lnTo>
                  <a:lnTo>
                    <a:pt x="492" y="1111"/>
                  </a:lnTo>
                  <a:lnTo>
                    <a:pt x="420" y="1214"/>
                  </a:lnTo>
                  <a:lnTo>
                    <a:pt x="348" y="1345"/>
                  </a:lnTo>
                  <a:lnTo>
                    <a:pt x="276" y="1441"/>
                  </a:lnTo>
                  <a:lnTo>
                    <a:pt x="192" y="1471"/>
                  </a:lnTo>
                  <a:lnTo>
                    <a:pt x="66" y="1465"/>
                  </a:lnTo>
                  <a:lnTo>
                    <a:pt x="42" y="1441"/>
                  </a:lnTo>
                  <a:lnTo>
                    <a:pt x="0" y="1471"/>
                  </a:lnTo>
                  <a:lnTo>
                    <a:pt x="126" y="1519"/>
                  </a:lnTo>
                  <a:lnTo>
                    <a:pt x="367" y="1585"/>
                  </a:lnTo>
                  <a:lnTo>
                    <a:pt x="570" y="1591"/>
                  </a:lnTo>
                  <a:lnTo>
                    <a:pt x="690" y="1664"/>
                  </a:lnTo>
                  <a:lnTo>
                    <a:pt x="949" y="1712"/>
                  </a:lnTo>
                  <a:lnTo>
                    <a:pt x="1260" y="1694"/>
                  </a:lnTo>
                  <a:lnTo>
                    <a:pt x="1411" y="1603"/>
                  </a:lnTo>
                  <a:lnTo>
                    <a:pt x="1519" y="1537"/>
                  </a:lnTo>
                  <a:lnTo>
                    <a:pt x="1645" y="1399"/>
                  </a:lnTo>
                  <a:lnTo>
                    <a:pt x="1699" y="1387"/>
                  </a:lnTo>
                  <a:lnTo>
                    <a:pt x="1735" y="1513"/>
                  </a:lnTo>
                  <a:lnTo>
                    <a:pt x="1729" y="1567"/>
                  </a:lnTo>
                  <a:lnTo>
                    <a:pt x="1723" y="1670"/>
                  </a:lnTo>
                  <a:lnTo>
                    <a:pt x="1723" y="1802"/>
                  </a:lnTo>
                  <a:lnTo>
                    <a:pt x="1831" y="1964"/>
                  </a:lnTo>
                  <a:lnTo>
                    <a:pt x="1957" y="2090"/>
                  </a:lnTo>
                  <a:lnTo>
                    <a:pt x="2042" y="2229"/>
                  </a:lnTo>
                  <a:lnTo>
                    <a:pt x="2155" y="2366"/>
                  </a:lnTo>
                  <a:lnTo>
                    <a:pt x="2161" y="2295"/>
                  </a:lnTo>
                  <a:lnTo>
                    <a:pt x="2191" y="2133"/>
                  </a:lnTo>
                  <a:lnTo>
                    <a:pt x="2215" y="2048"/>
                  </a:lnTo>
                  <a:lnTo>
                    <a:pt x="2258" y="2042"/>
                  </a:lnTo>
                  <a:lnTo>
                    <a:pt x="2270" y="1970"/>
                  </a:lnTo>
                  <a:lnTo>
                    <a:pt x="2342" y="1868"/>
                  </a:lnTo>
                  <a:lnTo>
                    <a:pt x="2324" y="1748"/>
                  </a:lnTo>
                  <a:lnTo>
                    <a:pt x="2233" y="1573"/>
                  </a:lnTo>
                  <a:lnTo>
                    <a:pt x="2209" y="1453"/>
                  </a:lnTo>
                  <a:lnTo>
                    <a:pt x="2209" y="1345"/>
                  </a:lnTo>
                  <a:lnTo>
                    <a:pt x="2294" y="1483"/>
                  </a:lnTo>
                  <a:lnTo>
                    <a:pt x="2461" y="1651"/>
                  </a:lnTo>
                  <a:lnTo>
                    <a:pt x="2504" y="1651"/>
                  </a:lnTo>
                  <a:lnTo>
                    <a:pt x="2588" y="1688"/>
                  </a:lnTo>
                  <a:lnTo>
                    <a:pt x="2678" y="1718"/>
                  </a:lnTo>
                  <a:lnTo>
                    <a:pt x="2720" y="1712"/>
                  </a:lnTo>
                  <a:lnTo>
                    <a:pt x="2695" y="1682"/>
                  </a:lnTo>
                  <a:lnTo>
                    <a:pt x="2678" y="1627"/>
                  </a:lnTo>
                  <a:lnTo>
                    <a:pt x="2630" y="1597"/>
                  </a:lnTo>
                  <a:lnTo>
                    <a:pt x="2588" y="1543"/>
                  </a:lnTo>
                  <a:lnTo>
                    <a:pt x="2618" y="1483"/>
                  </a:lnTo>
                  <a:lnTo>
                    <a:pt x="2576" y="1399"/>
                  </a:lnTo>
                  <a:lnTo>
                    <a:pt x="2510" y="1357"/>
                  </a:lnTo>
                  <a:lnTo>
                    <a:pt x="2576" y="1351"/>
                  </a:lnTo>
                  <a:lnTo>
                    <a:pt x="2552" y="1315"/>
                  </a:lnTo>
                  <a:lnTo>
                    <a:pt x="2354" y="1184"/>
                  </a:lnTo>
                  <a:lnTo>
                    <a:pt x="2252" y="1123"/>
                  </a:lnTo>
                  <a:lnTo>
                    <a:pt x="2173" y="1009"/>
                  </a:lnTo>
                  <a:lnTo>
                    <a:pt x="2102" y="931"/>
                  </a:lnTo>
                  <a:lnTo>
                    <a:pt x="2108" y="931"/>
                  </a:lnTo>
                  <a:lnTo>
                    <a:pt x="2114" y="925"/>
                  </a:lnTo>
                  <a:lnTo>
                    <a:pt x="2137" y="907"/>
                  </a:lnTo>
                  <a:lnTo>
                    <a:pt x="2167" y="883"/>
                  </a:lnTo>
                  <a:lnTo>
                    <a:pt x="2197" y="877"/>
                  </a:lnTo>
                  <a:lnTo>
                    <a:pt x="2215" y="871"/>
                  </a:lnTo>
                  <a:lnTo>
                    <a:pt x="2240" y="859"/>
                  </a:lnTo>
                  <a:lnTo>
                    <a:pt x="2300" y="829"/>
                  </a:lnTo>
                  <a:lnTo>
                    <a:pt x="2324" y="817"/>
                  </a:lnTo>
                  <a:lnTo>
                    <a:pt x="2348" y="799"/>
                  </a:lnTo>
                  <a:lnTo>
                    <a:pt x="2366" y="793"/>
                  </a:lnTo>
                  <a:lnTo>
                    <a:pt x="2372" y="787"/>
                  </a:lnTo>
                  <a:lnTo>
                    <a:pt x="2828" y="588"/>
                  </a:lnTo>
                  <a:lnTo>
                    <a:pt x="2828" y="528"/>
                  </a:lnTo>
                  <a:lnTo>
                    <a:pt x="2078" y="865"/>
                  </a:lnTo>
                  <a:lnTo>
                    <a:pt x="2006" y="835"/>
                  </a:lnTo>
                  <a:lnTo>
                    <a:pt x="2006" y="835"/>
                  </a:lnTo>
                  <a:close/>
                </a:path>
              </a:pathLst>
            </a:custGeom>
            <a:gradFill>
              <a:gsLst>
                <a:gs pos="0">
                  <a:schemeClr val="dk1"/>
                </a:gs>
                <a:gs pos="50000">
                  <a:schemeClr val="dk2"/>
                </a:gs>
                <a:gs pos="100000">
                  <a:schemeClr val="dk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28" name="Google Shape;28;p1"/>
            <p:cNvSpPr/>
            <p:nvPr/>
          </p:nvSpPr>
          <p:spPr>
            <a:xfrm>
              <a:off x="3160" y="1860"/>
              <a:ext cx="2162" cy="1934"/>
            </a:xfrm>
            <a:custGeom>
              <a:rect b="b" l="l" r="r" t="t"/>
              <a:pathLst>
                <a:path extrusionOk="0" h="1930" w="2153">
                  <a:moveTo>
                    <a:pt x="1842" y="851"/>
                  </a:moveTo>
                  <a:lnTo>
                    <a:pt x="1937" y="1019"/>
                  </a:lnTo>
                  <a:lnTo>
                    <a:pt x="2051" y="1168"/>
                  </a:lnTo>
                  <a:lnTo>
                    <a:pt x="2117" y="1246"/>
                  </a:lnTo>
                  <a:lnTo>
                    <a:pt x="2153" y="1294"/>
                  </a:lnTo>
                  <a:lnTo>
                    <a:pt x="1889" y="977"/>
                  </a:lnTo>
                  <a:lnTo>
                    <a:pt x="1860" y="929"/>
                  </a:lnTo>
                  <a:lnTo>
                    <a:pt x="1782" y="1240"/>
                  </a:lnTo>
                  <a:lnTo>
                    <a:pt x="1770" y="1486"/>
                  </a:lnTo>
                  <a:lnTo>
                    <a:pt x="1818" y="1906"/>
                  </a:lnTo>
                  <a:lnTo>
                    <a:pt x="1788" y="1930"/>
                  </a:lnTo>
                  <a:lnTo>
                    <a:pt x="1746" y="1534"/>
                  </a:lnTo>
                  <a:lnTo>
                    <a:pt x="1728" y="1288"/>
                  </a:lnTo>
                  <a:lnTo>
                    <a:pt x="1764" y="1085"/>
                  </a:lnTo>
                  <a:lnTo>
                    <a:pt x="1770" y="875"/>
                  </a:lnTo>
                  <a:lnTo>
                    <a:pt x="1268" y="1007"/>
                  </a:lnTo>
                  <a:lnTo>
                    <a:pt x="825" y="1132"/>
                  </a:lnTo>
                  <a:lnTo>
                    <a:pt x="323" y="1312"/>
                  </a:lnTo>
                  <a:lnTo>
                    <a:pt x="18" y="1420"/>
                  </a:lnTo>
                  <a:lnTo>
                    <a:pt x="311" y="1282"/>
                  </a:lnTo>
                  <a:lnTo>
                    <a:pt x="682" y="1144"/>
                  </a:lnTo>
                  <a:lnTo>
                    <a:pt x="1022" y="1037"/>
                  </a:lnTo>
                  <a:lnTo>
                    <a:pt x="1411" y="929"/>
                  </a:lnTo>
                  <a:lnTo>
                    <a:pt x="1692" y="815"/>
                  </a:lnTo>
                  <a:lnTo>
                    <a:pt x="1333" y="623"/>
                  </a:lnTo>
                  <a:lnTo>
                    <a:pt x="861" y="515"/>
                  </a:lnTo>
                  <a:lnTo>
                    <a:pt x="227" y="161"/>
                  </a:lnTo>
                  <a:lnTo>
                    <a:pt x="0" y="83"/>
                  </a:lnTo>
                  <a:lnTo>
                    <a:pt x="329" y="179"/>
                  </a:lnTo>
                  <a:lnTo>
                    <a:pt x="712" y="383"/>
                  </a:lnTo>
                  <a:lnTo>
                    <a:pt x="933" y="491"/>
                  </a:lnTo>
                  <a:lnTo>
                    <a:pt x="1351" y="593"/>
                  </a:lnTo>
                  <a:lnTo>
                    <a:pt x="1650" y="743"/>
                  </a:lnTo>
                  <a:lnTo>
                    <a:pt x="1423" y="461"/>
                  </a:lnTo>
                  <a:lnTo>
                    <a:pt x="1286" y="191"/>
                  </a:lnTo>
                  <a:lnTo>
                    <a:pt x="1154" y="0"/>
                  </a:lnTo>
                  <a:lnTo>
                    <a:pt x="1339" y="215"/>
                  </a:lnTo>
                  <a:lnTo>
                    <a:pt x="1489" y="485"/>
                  </a:lnTo>
                  <a:lnTo>
                    <a:pt x="1746" y="803"/>
                  </a:lnTo>
                  <a:lnTo>
                    <a:pt x="1842" y="851"/>
                  </a:lnTo>
                  <a:close/>
                </a:path>
              </a:pathLst>
            </a:custGeom>
            <a:gradFill>
              <a:gsLst>
                <a:gs pos="0">
                  <a:schemeClr val="accent2"/>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grpSp>
      <p:sp>
        <p:nvSpPr>
          <p:cNvPr id="29" name="Google Shape;29;p1"/>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4400" u="none" cap="none" strike="noStrike">
                <a:solidFill>
                  <a:schemeClr val="lt2"/>
                </a:solidFill>
                <a:latin typeface="Times New Roman"/>
                <a:ea typeface="Times New Roman"/>
                <a:cs typeface="Times New Roman"/>
                <a:sym typeface="Times New Roman"/>
              </a:defRPr>
            </a:lvl1pPr>
            <a:lvl2pPr lvl="1" marR="0" rtl="0" algn="ctr">
              <a:spcBef>
                <a:spcPts val="0"/>
              </a:spcBef>
              <a:spcAft>
                <a:spcPts val="0"/>
              </a:spcAft>
              <a:buSzPts val="1400"/>
              <a:buNone/>
              <a:defRPr b="1" i="0" sz="4400" u="none" cap="none" strike="noStrike">
                <a:solidFill>
                  <a:schemeClr val="lt2"/>
                </a:solidFill>
                <a:latin typeface="Times New Roman"/>
                <a:ea typeface="Times New Roman"/>
                <a:cs typeface="Times New Roman"/>
                <a:sym typeface="Times New Roman"/>
              </a:defRPr>
            </a:lvl2pPr>
            <a:lvl3pPr lvl="2" marR="0" rtl="0" algn="ctr">
              <a:spcBef>
                <a:spcPts val="0"/>
              </a:spcBef>
              <a:spcAft>
                <a:spcPts val="0"/>
              </a:spcAft>
              <a:buSzPts val="1400"/>
              <a:buNone/>
              <a:defRPr b="1" i="0" sz="4400" u="none" cap="none" strike="noStrike">
                <a:solidFill>
                  <a:schemeClr val="lt2"/>
                </a:solidFill>
                <a:latin typeface="Times New Roman"/>
                <a:ea typeface="Times New Roman"/>
                <a:cs typeface="Times New Roman"/>
                <a:sym typeface="Times New Roman"/>
              </a:defRPr>
            </a:lvl3pPr>
            <a:lvl4pPr lvl="3" marR="0" rtl="0" algn="ctr">
              <a:spcBef>
                <a:spcPts val="0"/>
              </a:spcBef>
              <a:spcAft>
                <a:spcPts val="0"/>
              </a:spcAft>
              <a:buSzPts val="1400"/>
              <a:buNone/>
              <a:defRPr b="1" i="0" sz="4400" u="none" cap="none" strike="noStrike">
                <a:solidFill>
                  <a:schemeClr val="lt2"/>
                </a:solidFill>
                <a:latin typeface="Times New Roman"/>
                <a:ea typeface="Times New Roman"/>
                <a:cs typeface="Times New Roman"/>
                <a:sym typeface="Times New Roman"/>
              </a:defRPr>
            </a:lvl4pPr>
            <a:lvl5pPr lvl="4" marR="0" rtl="0" algn="ctr">
              <a:spcBef>
                <a:spcPts val="0"/>
              </a:spcBef>
              <a:spcAft>
                <a:spcPts val="0"/>
              </a:spcAft>
              <a:buSzPts val="1400"/>
              <a:buNone/>
              <a:defRPr b="1" i="0" sz="4400" u="none" cap="none" strike="noStrike">
                <a:solidFill>
                  <a:schemeClr val="lt2"/>
                </a:solidFill>
                <a:latin typeface="Times New Roman"/>
                <a:ea typeface="Times New Roman"/>
                <a:cs typeface="Times New Roman"/>
                <a:sym typeface="Times New Roman"/>
              </a:defRPr>
            </a:lvl5pPr>
            <a:lvl6pPr lvl="5" marR="0" rtl="0" algn="ctr">
              <a:spcBef>
                <a:spcPts val="0"/>
              </a:spcBef>
              <a:spcAft>
                <a:spcPts val="0"/>
              </a:spcAft>
              <a:buSzPts val="1400"/>
              <a:buNone/>
              <a:defRPr b="1" i="0" sz="4400" u="none" cap="none" strike="noStrike">
                <a:solidFill>
                  <a:schemeClr val="lt2"/>
                </a:solidFill>
                <a:latin typeface="Times New Roman"/>
                <a:ea typeface="Times New Roman"/>
                <a:cs typeface="Times New Roman"/>
                <a:sym typeface="Times New Roman"/>
              </a:defRPr>
            </a:lvl6pPr>
            <a:lvl7pPr lvl="6" marR="0" rtl="0" algn="ctr">
              <a:spcBef>
                <a:spcPts val="0"/>
              </a:spcBef>
              <a:spcAft>
                <a:spcPts val="0"/>
              </a:spcAft>
              <a:buSzPts val="1400"/>
              <a:buNone/>
              <a:defRPr b="1" i="0" sz="4400" u="none" cap="none" strike="noStrike">
                <a:solidFill>
                  <a:schemeClr val="lt2"/>
                </a:solidFill>
                <a:latin typeface="Times New Roman"/>
                <a:ea typeface="Times New Roman"/>
                <a:cs typeface="Times New Roman"/>
                <a:sym typeface="Times New Roman"/>
              </a:defRPr>
            </a:lvl7pPr>
            <a:lvl8pPr lvl="7" marR="0" rtl="0" algn="ctr">
              <a:spcBef>
                <a:spcPts val="0"/>
              </a:spcBef>
              <a:spcAft>
                <a:spcPts val="0"/>
              </a:spcAft>
              <a:buSzPts val="1400"/>
              <a:buNone/>
              <a:defRPr b="1" i="0" sz="4400" u="none" cap="none" strike="noStrike">
                <a:solidFill>
                  <a:schemeClr val="lt2"/>
                </a:solidFill>
                <a:latin typeface="Times New Roman"/>
                <a:ea typeface="Times New Roman"/>
                <a:cs typeface="Times New Roman"/>
                <a:sym typeface="Times New Roman"/>
              </a:defRPr>
            </a:lvl8pPr>
            <a:lvl9pPr lvl="8" marR="0" rtl="0" algn="ctr">
              <a:spcBef>
                <a:spcPts val="0"/>
              </a:spcBef>
              <a:spcAft>
                <a:spcPts val="0"/>
              </a:spcAft>
              <a:buSzPts val="1400"/>
              <a:buNone/>
              <a:defRPr b="1" i="0" sz="4400" u="none" cap="none" strike="noStrike">
                <a:solidFill>
                  <a:schemeClr val="lt2"/>
                </a:solidFill>
                <a:latin typeface="Times New Roman"/>
                <a:ea typeface="Times New Roman"/>
                <a:cs typeface="Times New Roman"/>
                <a:sym typeface="Times New Roman"/>
              </a:defRPr>
            </a:lvl9pPr>
          </a:lstStyle>
          <a:p/>
        </p:txBody>
      </p:sp>
      <p:sp>
        <p:nvSpPr>
          <p:cNvPr id="30" name="Google Shape;30;p1"/>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hlink"/>
              </a:buClr>
              <a:buSzPts val="1920"/>
              <a:buFont typeface="Noto Sans Symbols"/>
              <a:buChar char="■"/>
              <a:defRPr b="0" i="0" sz="3200" u="none" cap="none" strike="noStrike">
                <a:solidFill>
                  <a:schemeClr val="lt1"/>
                </a:solidFill>
                <a:latin typeface="Times New Roman"/>
                <a:ea typeface="Times New Roman"/>
                <a:cs typeface="Times New Roman"/>
                <a:sym typeface="Times New Roman"/>
              </a:defRPr>
            </a:lvl1pPr>
            <a:lvl2pPr indent="-335280" lvl="1" marL="914400" marR="0" rtl="0" algn="l">
              <a:spcBef>
                <a:spcPts val="560"/>
              </a:spcBef>
              <a:spcAft>
                <a:spcPts val="0"/>
              </a:spcAft>
              <a:buClr>
                <a:schemeClr val="lt2"/>
              </a:buClr>
              <a:buSzPts val="1680"/>
              <a:buFont typeface="Noto Sans Symbols"/>
              <a:buChar char="■"/>
              <a:defRPr b="0" i="0" sz="2800" u="none" cap="none" strike="noStrike">
                <a:solidFill>
                  <a:schemeClr val="lt1"/>
                </a:solidFill>
                <a:latin typeface="Times New Roman"/>
                <a:ea typeface="Times New Roman"/>
                <a:cs typeface="Times New Roman"/>
                <a:sym typeface="Times New Roman"/>
              </a:defRPr>
            </a:lvl2pPr>
            <a:lvl3pPr indent="-320039" lvl="2" marL="1371600" marR="0" rtl="0" algn="l">
              <a:spcBef>
                <a:spcPts val="480"/>
              </a:spcBef>
              <a:spcAft>
                <a:spcPts val="0"/>
              </a:spcAft>
              <a:buClr>
                <a:schemeClr val="folHlink"/>
              </a:buClr>
              <a:buSzPts val="1440"/>
              <a:buFont typeface="Noto Sans Symbols"/>
              <a:buChar char="■"/>
              <a:defRPr b="0" i="0" sz="2400" u="none" cap="none" strike="noStrike">
                <a:solidFill>
                  <a:schemeClr val="lt1"/>
                </a:solidFill>
                <a:latin typeface="Times New Roman"/>
                <a:ea typeface="Times New Roman"/>
                <a:cs typeface="Times New Roman"/>
                <a:sym typeface="Times New Roman"/>
              </a:defRPr>
            </a:lvl3pPr>
            <a:lvl4pPr indent="-304800" lvl="3" marL="1828800" marR="0" rtl="0" algn="l">
              <a:spcBef>
                <a:spcPts val="400"/>
              </a:spcBef>
              <a:spcAft>
                <a:spcPts val="0"/>
              </a:spcAft>
              <a:buClr>
                <a:schemeClr val="lt1"/>
              </a:buClr>
              <a:buSzPts val="1200"/>
              <a:buFont typeface="Noto Sans Symbols"/>
              <a:buChar char="■"/>
              <a:defRPr b="0" i="0" sz="2000" u="none" cap="none" strike="noStrike">
                <a:solidFill>
                  <a:schemeClr val="lt1"/>
                </a:solidFill>
                <a:latin typeface="Times New Roman"/>
                <a:ea typeface="Times New Roman"/>
                <a:cs typeface="Times New Roman"/>
                <a:sym typeface="Times New Roman"/>
              </a:defRPr>
            </a:lvl4pPr>
            <a:lvl5pPr indent="-304800" lvl="4" marL="2286000" marR="0" rtl="0" algn="l">
              <a:spcBef>
                <a:spcPts val="400"/>
              </a:spcBef>
              <a:spcAft>
                <a:spcPts val="0"/>
              </a:spcAft>
              <a:buClr>
                <a:schemeClr val="hlink"/>
              </a:buClr>
              <a:buSzPts val="1200"/>
              <a:buFont typeface="Noto Sans Symbols"/>
              <a:buChar char="■"/>
              <a:defRPr b="0" i="0" sz="2000" u="none" cap="none" strike="noStrike">
                <a:solidFill>
                  <a:schemeClr val="lt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imes New Roman"/>
                <a:ea typeface="Times New Roman"/>
                <a:cs typeface="Times New Roman"/>
                <a:sym typeface="Times New Roman"/>
              </a:defRPr>
            </a:lvl9pPr>
          </a:lstStyle>
          <a:p/>
        </p:txBody>
      </p:sp>
      <p:sp>
        <p:nvSpPr>
          <p:cNvPr id="31" name="Google Shape;31;p1"/>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9pPr>
          </a:lstStyle>
          <a:p/>
        </p:txBody>
      </p:sp>
      <p:sp>
        <p:nvSpPr>
          <p:cNvPr id="32" name="Google Shape;32;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9pPr>
          </a:lstStyle>
          <a:p/>
        </p:txBody>
      </p:sp>
      <p:sp>
        <p:nvSpPr>
          <p:cNvPr id="33" name="Google Shape;33;p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1"/>
            </a:gs>
            <a:gs pos="100000">
              <a:schemeClr val="dk2"/>
            </a:gs>
          </a:gsLst>
          <a:lin ang="5400000" scaled="0"/>
        </a:gradFill>
      </p:bgPr>
    </p:bg>
    <p:spTree>
      <p:nvGrpSpPr>
        <p:cNvPr id="40" name="Shape 40"/>
        <p:cNvGrpSpPr/>
        <p:nvPr/>
      </p:nvGrpSpPr>
      <p:grpSpPr>
        <a:xfrm>
          <a:off x="0" y="0"/>
          <a:ext cx="0" cy="0"/>
          <a:chOff x="0" y="0"/>
          <a:chExt cx="0" cy="0"/>
        </a:xfrm>
      </p:grpSpPr>
      <p:grpSp>
        <p:nvGrpSpPr>
          <p:cNvPr id="41" name="Google Shape;41;p3"/>
          <p:cNvGrpSpPr/>
          <p:nvPr/>
        </p:nvGrpSpPr>
        <p:grpSpPr>
          <a:xfrm>
            <a:off x="0" y="0"/>
            <a:ext cx="9144000" cy="6934200"/>
            <a:chOff x="0" y="0"/>
            <a:chExt cx="5760" cy="4368"/>
          </a:xfrm>
        </p:grpSpPr>
        <p:sp>
          <p:nvSpPr>
            <p:cNvPr id="42" name="Google Shape;42;p3"/>
            <p:cNvSpPr/>
            <p:nvPr/>
          </p:nvSpPr>
          <p:spPr>
            <a:xfrm>
              <a:off x="0" y="2208"/>
              <a:ext cx="2515" cy="1970"/>
            </a:xfrm>
            <a:custGeom>
              <a:rect b="b" l="l" r="r" t="t"/>
              <a:pathLst>
                <a:path extrusionOk="0" h="1970" w="2515">
                  <a:moveTo>
                    <a:pt x="624" y="1778"/>
                  </a:moveTo>
                  <a:lnTo>
                    <a:pt x="744" y="1669"/>
                  </a:lnTo>
                  <a:lnTo>
                    <a:pt x="834" y="1627"/>
                  </a:lnTo>
                  <a:lnTo>
                    <a:pt x="852" y="1400"/>
                  </a:lnTo>
                  <a:lnTo>
                    <a:pt x="834" y="1225"/>
                  </a:lnTo>
                  <a:lnTo>
                    <a:pt x="876" y="1171"/>
                  </a:lnTo>
                  <a:lnTo>
                    <a:pt x="901" y="1268"/>
                  </a:lnTo>
                  <a:lnTo>
                    <a:pt x="979" y="1370"/>
                  </a:lnTo>
                  <a:lnTo>
                    <a:pt x="1116" y="1519"/>
                  </a:lnTo>
                  <a:lnTo>
                    <a:pt x="1231" y="1621"/>
                  </a:lnTo>
                  <a:lnTo>
                    <a:pt x="1353" y="1632"/>
                  </a:lnTo>
                  <a:lnTo>
                    <a:pt x="1471" y="1693"/>
                  </a:lnTo>
                  <a:lnTo>
                    <a:pt x="1664" y="1659"/>
                  </a:lnTo>
                  <a:lnTo>
                    <a:pt x="1819" y="1678"/>
                  </a:lnTo>
                  <a:lnTo>
                    <a:pt x="1975" y="1632"/>
                  </a:lnTo>
                  <a:lnTo>
                    <a:pt x="1893" y="1513"/>
                  </a:lnTo>
                  <a:lnTo>
                    <a:pt x="1920" y="1385"/>
                  </a:lnTo>
                  <a:lnTo>
                    <a:pt x="1874" y="1285"/>
                  </a:lnTo>
                  <a:lnTo>
                    <a:pt x="1865" y="1129"/>
                  </a:lnTo>
                  <a:lnTo>
                    <a:pt x="1783" y="967"/>
                  </a:lnTo>
                  <a:lnTo>
                    <a:pt x="1527" y="891"/>
                  </a:lnTo>
                  <a:lnTo>
                    <a:pt x="1289" y="873"/>
                  </a:lnTo>
                  <a:lnTo>
                    <a:pt x="1393" y="781"/>
                  </a:lnTo>
                  <a:lnTo>
                    <a:pt x="1549" y="745"/>
                  </a:lnTo>
                  <a:lnTo>
                    <a:pt x="1620" y="738"/>
                  </a:lnTo>
                  <a:lnTo>
                    <a:pt x="1753" y="732"/>
                  </a:lnTo>
                  <a:lnTo>
                    <a:pt x="1933" y="720"/>
                  </a:lnTo>
                  <a:lnTo>
                    <a:pt x="2107" y="618"/>
                  </a:lnTo>
                  <a:lnTo>
                    <a:pt x="2227" y="516"/>
                  </a:lnTo>
                  <a:lnTo>
                    <a:pt x="2377" y="438"/>
                  </a:lnTo>
                  <a:lnTo>
                    <a:pt x="2515" y="337"/>
                  </a:lnTo>
                  <a:lnTo>
                    <a:pt x="2420" y="343"/>
                  </a:lnTo>
                  <a:lnTo>
                    <a:pt x="2191" y="343"/>
                  </a:lnTo>
                  <a:lnTo>
                    <a:pt x="2077" y="331"/>
                  </a:lnTo>
                  <a:lnTo>
                    <a:pt x="2053" y="301"/>
                  </a:lnTo>
                  <a:lnTo>
                    <a:pt x="1951" y="301"/>
                  </a:lnTo>
                  <a:lnTo>
                    <a:pt x="1795" y="259"/>
                  </a:lnTo>
                  <a:lnTo>
                    <a:pt x="1645" y="289"/>
                  </a:lnTo>
                  <a:lnTo>
                    <a:pt x="1447" y="372"/>
                  </a:lnTo>
                  <a:lnTo>
                    <a:pt x="1297" y="408"/>
                  </a:lnTo>
                  <a:lnTo>
                    <a:pt x="1153" y="414"/>
                  </a:lnTo>
                  <a:lnTo>
                    <a:pt x="1308" y="337"/>
                  </a:lnTo>
                  <a:lnTo>
                    <a:pt x="1465" y="198"/>
                  </a:lnTo>
                  <a:lnTo>
                    <a:pt x="1453" y="168"/>
                  </a:lnTo>
                  <a:lnTo>
                    <a:pt x="1465" y="102"/>
                  </a:lnTo>
                  <a:lnTo>
                    <a:pt x="1477" y="36"/>
                  </a:lnTo>
                  <a:lnTo>
                    <a:pt x="1453" y="0"/>
                  </a:lnTo>
                  <a:lnTo>
                    <a:pt x="1417" y="24"/>
                  </a:lnTo>
                  <a:lnTo>
                    <a:pt x="1356" y="42"/>
                  </a:lnTo>
                  <a:lnTo>
                    <a:pt x="1189" y="102"/>
                  </a:lnTo>
                  <a:lnTo>
                    <a:pt x="1098" y="144"/>
                  </a:lnTo>
                  <a:lnTo>
                    <a:pt x="1026" y="144"/>
                  </a:lnTo>
                  <a:lnTo>
                    <a:pt x="991" y="168"/>
                  </a:lnTo>
                  <a:lnTo>
                    <a:pt x="889" y="331"/>
                  </a:lnTo>
                  <a:lnTo>
                    <a:pt x="852" y="408"/>
                  </a:lnTo>
                  <a:lnTo>
                    <a:pt x="726" y="480"/>
                  </a:lnTo>
                  <a:lnTo>
                    <a:pt x="649" y="540"/>
                  </a:lnTo>
                  <a:lnTo>
                    <a:pt x="643" y="540"/>
                  </a:lnTo>
                  <a:lnTo>
                    <a:pt x="637" y="534"/>
                  </a:lnTo>
                  <a:lnTo>
                    <a:pt x="600" y="516"/>
                  </a:lnTo>
                  <a:lnTo>
                    <a:pt x="564" y="492"/>
                  </a:lnTo>
                  <a:lnTo>
                    <a:pt x="552" y="486"/>
                  </a:lnTo>
                  <a:lnTo>
                    <a:pt x="540" y="474"/>
                  </a:lnTo>
                  <a:lnTo>
                    <a:pt x="528" y="462"/>
                  </a:lnTo>
                  <a:lnTo>
                    <a:pt x="504" y="444"/>
                  </a:lnTo>
                  <a:lnTo>
                    <a:pt x="474" y="426"/>
                  </a:lnTo>
                  <a:lnTo>
                    <a:pt x="444" y="408"/>
                  </a:lnTo>
                  <a:lnTo>
                    <a:pt x="415" y="390"/>
                  </a:lnTo>
                  <a:lnTo>
                    <a:pt x="385" y="372"/>
                  </a:lnTo>
                  <a:lnTo>
                    <a:pt x="366" y="366"/>
                  </a:lnTo>
                  <a:lnTo>
                    <a:pt x="360" y="360"/>
                  </a:lnTo>
                  <a:lnTo>
                    <a:pt x="192" y="234"/>
                  </a:lnTo>
                  <a:lnTo>
                    <a:pt x="210" y="307"/>
                  </a:lnTo>
                  <a:lnTo>
                    <a:pt x="570" y="564"/>
                  </a:lnTo>
                  <a:lnTo>
                    <a:pt x="558" y="618"/>
                  </a:lnTo>
                  <a:lnTo>
                    <a:pt x="444" y="732"/>
                  </a:lnTo>
                  <a:lnTo>
                    <a:pt x="324" y="787"/>
                  </a:lnTo>
                  <a:lnTo>
                    <a:pt x="318" y="787"/>
                  </a:lnTo>
                  <a:lnTo>
                    <a:pt x="258" y="811"/>
                  </a:lnTo>
                  <a:lnTo>
                    <a:pt x="127" y="853"/>
                  </a:lnTo>
                  <a:lnTo>
                    <a:pt x="0" y="901"/>
                  </a:lnTo>
                  <a:lnTo>
                    <a:pt x="0" y="1165"/>
                  </a:lnTo>
                  <a:lnTo>
                    <a:pt x="78" y="1147"/>
                  </a:lnTo>
                  <a:lnTo>
                    <a:pt x="372" y="1015"/>
                  </a:lnTo>
                  <a:lnTo>
                    <a:pt x="336" y="1117"/>
                  </a:lnTo>
                  <a:lnTo>
                    <a:pt x="222" y="1262"/>
                  </a:lnTo>
                  <a:lnTo>
                    <a:pt x="145" y="1453"/>
                  </a:lnTo>
                  <a:lnTo>
                    <a:pt x="139" y="1459"/>
                  </a:lnTo>
                  <a:lnTo>
                    <a:pt x="133" y="1465"/>
                  </a:lnTo>
                  <a:lnTo>
                    <a:pt x="102" y="1495"/>
                  </a:lnTo>
                  <a:lnTo>
                    <a:pt x="90" y="1507"/>
                  </a:lnTo>
                  <a:lnTo>
                    <a:pt x="84" y="1519"/>
                  </a:lnTo>
                  <a:lnTo>
                    <a:pt x="84" y="1531"/>
                  </a:lnTo>
                  <a:lnTo>
                    <a:pt x="96" y="1537"/>
                  </a:lnTo>
                  <a:lnTo>
                    <a:pt x="114" y="1549"/>
                  </a:lnTo>
                  <a:lnTo>
                    <a:pt x="127" y="1567"/>
                  </a:lnTo>
                  <a:lnTo>
                    <a:pt x="139" y="1597"/>
                  </a:lnTo>
                  <a:lnTo>
                    <a:pt x="145" y="1633"/>
                  </a:lnTo>
                  <a:lnTo>
                    <a:pt x="150" y="1663"/>
                  </a:lnTo>
                  <a:lnTo>
                    <a:pt x="156" y="1693"/>
                  </a:lnTo>
                  <a:lnTo>
                    <a:pt x="162" y="1717"/>
                  </a:lnTo>
                  <a:lnTo>
                    <a:pt x="162" y="1723"/>
                  </a:lnTo>
                  <a:lnTo>
                    <a:pt x="216" y="1796"/>
                  </a:lnTo>
                  <a:lnTo>
                    <a:pt x="216" y="1802"/>
                  </a:lnTo>
                  <a:lnTo>
                    <a:pt x="222" y="1814"/>
                  </a:lnTo>
                  <a:lnTo>
                    <a:pt x="228" y="1850"/>
                  </a:lnTo>
                  <a:lnTo>
                    <a:pt x="234" y="1886"/>
                  </a:lnTo>
                  <a:lnTo>
                    <a:pt x="240" y="1904"/>
                  </a:lnTo>
                  <a:lnTo>
                    <a:pt x="240" y="1916"/>
                  </a:lnTo>
                  <a:lnTo>
                    <a:pt x="246" y="1922"/>
                  </a:lnTo>
                  <a:lnTo>
                    <a:pt x="252" y="1934"/>
                  </a:lnTo>
                  <a:lnTo>
                    <a:pt x="258" y="1970"/>
                  </a:lnTo>
                  <a:lnTo>
                    <a:pt x="438" y="1970"/>
                  </a:lnTo>
                  <a:lnTo>
                    <a:pt x="462" y="1922"/>
                  </a:lnTo>
                  <a:lnTo>
                    <a:pt x="624" y="1778"/>
                  </a:lnTo>
                  <a:lnTo>
                    <a:pt x="624" y="1778"/>
                  </a:lnTo>
                  <a:close/>
                </a:path>
              </a:pathLst>
            </a:custGeom>
            <a:gradFill>
              <a:gsLst>
                <a:gs pos="0">
                  <a:schemeClr val="dk1"/>
                </a:gs>
                <a:gs pos="50000">
                  <a:schemeClr val="dk2"/>
                </a:gs>
                <a:gs pos="100000">
                  <a:schemeClr val="dk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43" name="Google Shape;43;p3"/>
            <p:cNvSpPr/>
            <p:nvPr/>
          </p:nvSpPr>
          <p:spPr>
            <a:xfrm>
              <a:off x="0" y="2496"/>
              <a:ext cx="2112" cy="1604"/>
            </a:xfrm>
            <a:custGeom>
              <a:rect b="b" l="l" r="r" t="t"/>
              <a:pathLst>
                <a:path extrusionOk="0" h="1696" w="2123">
                  <a:moveTo>
                    <a:pt x="580" y="1043"/>
                  </a:moveTo>
                  <a:lnTo>
                    <a:pt x="544" y="683"/>
                  </a:lnTo>
                  <a:lnTo>
                    <a:pt x="670" y="395"/>
                  </a:lnTo>
                  <a:lnTo>
                    <a:pt x="927" y="587"/>
                  </a:lnTo>
                  <a:lnTo>
                    <a:pt x="1214" y="869"/>
                  </a:lnTo>
                  <a:lnTo>
                    <a:pt x="1483" y="1109"/>
                  </a:lnTo>
                  <a:lnTo>
                    <a:pt x="1800" y="1360"/>
                  </a:lnTo>
                  <a:lnTo>
                    <a:pt x="1883" y="1414"/>
                  </a:lnTo>
                  <a:lnTo>
                    <a:pt x="1836" y="1354"/>
                  </a:lnTo>
                  <a:lnTo>
                    <a:pt x="1411" y="1001"/>
                  </a:lnTo>
                  <a:lnTo>
                    <a:pt x="1088" y="683"/>
                  </a:lnTo>
                  <a:lnTo>
                    <a:pt x="723" y="329"/>
                  </a:lnTo>
                  <a:lnTo>
                    <a:pt x="999" y="311"/>
                  </a:lnTo>
                  <a:lnTo>
                    <a:pt x="1286" y="317"/>
                  </a:lnTo>
                  <a:lnTo>
                    <a:pt x="1614" y="269"/>
                  </a:lnTo>
                  <a:lnTo>
                    <a:pt x="2123" y="197"/>
                  </a:lnTo>
                  <a:lnTo>
                    <a:pt x="2075" y="173"/>
                  </a:lnTo>
                  <a:lnTo>
                    <a:pt x="1543" y="257"/>
                  </a:lnTo>
                  <a:lnTo>
                    <a:pt x="1208" y="275"/>
                  </a:lnTo>
                  <a:lnTo>
                    <a:pt x="759" y="257"/>
                  </a:lnTo>
                  <a:lnTo>
                    <a:pt x="819" y="227"/>
                  </a:lnTo>
                  <a:lnTo>
                    <a:pt x="1142" y="0"/>
                  </a:lnTo>
                  <a:lnTo>
                    <a:pt x="1088" y="30"/>
                  </a:lnTo>
                  <a:lnTo>
                    <a:pt x="1010" y="84"/>
                  </a:lnTo>
                  <a:lnTo>
                    <a:pt x="855" y="191"/>
                  </a:lnTo>
                  <a:lnTo>
                    <a:pt x="670" y="281"/>
                  </a:lnTo>
                  <a:lnTo>
                    <a:pt x="634" y="359"/>
                  </a:lnTo>
                  <a:lnTo>
                    <a:pt x="305" y="587"/>
                  </a:lnTo>
                  <a:lnTo>
                    <a:pt x="0" y="725"/>
                  </a:lnTo>
                  <a:lnTo>
                    <a:pt x="0" y="731"/>
                  </a:lnTo>
                  <a:lnTo>
                    <a:pt x="0" y="767"/>
                  </a:lnTo>
                  <a:lnTo>
                    <a:pt x="299" y="635"/>
                  </a:lnTo>
                  <a:lnTo>
                    <a:pt x="592" y="431"/>
                  </a:lnTo>
                  <a:lnTo>
                    <a:pt x="508" y="671"/>
                  </a:lnTo>
                  <a:lnTo>
                    <a:pt x="526" y="995"/>
                  </a:lnTo>
                  <a:lnTo>
                    <a:pt x="460" y="1168"/>
                  </a:lnTo>
                  <a:lnTo>
                    <a:pt x="329" y="1480"/>
                  </a:lnTo>
                  <a:lnTo>
                    <a:pt x="323" y="1696"/>
                  </a:lnTo>
                  <a:lnTo>
                    <a:pt x="329" y="1696"/>
                  </a:lnTo>
                  <a:lnTo>
                    <a:pt x="347" y="1552"/>
                  </a:lnTo>
                  <a:lnTo>
                    <a:pt x="580" y="1043"/>
                  </a:lnTo>
                  <a:close/>
                </a:path>
              </a:pathLst>
            </a:custGeom>
            <a:gradFill>
              <a:gsLst>
                <a:gs pos="0">
                  <a:schemeClr val="accent2"/>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44" name="Google Shape;44;p3"/>
            <p:cNvSpPr/>
            <p:nvPr/>
          </p:nvSpPr>
          <p:spPr>
            <a:xfrm>
              <a:off x="2092" y="3233"/>
              <a:ext cx="3668" cy="943"/>
            </a:xfrm>
            <a:custGeom>
              <a:rect b="b" l="l" r="r" t="t"/>
              <a:pathLst>
                <a:path extrusionOk="0" h="943" w="3668">
                  <a:moveTo>
                    <a:pt x="3482" y="300"/>
                  </a:moveTo>
                  <a:lnTo>
                    <a:pt x="3338" y="288"/>
                  </a:lnTo>
                  <a:lnTo>
                    <a:pt x="3320" y="264"/>
                  </a:lnTo>
                  <a:lnTo>
                    <a:pt x="3194" y="258"/>
                  </a:lnTo>
                  <a:lnTo>
                    <a:pt x="3019" y="216"/>
                  </a:lnTo>
                  <a:lnTo>
                    <a:pt x="2816" y="234"/>
                  </a:lnTo>
                  <a:lnTo>
                    <a:pt x="2533" y="288"/>
                  </a:lnTo>
                  <a:lnTo>
                    <a:pt x="2330" y="306"/>
                  </a:lnTo>
                  <a:lnTo>
                    <a:pt x="2149" y="312"/>
                  </a:lnTo>
                  <a:lnTo>
                    <a:pt x="2372" y="258"/>
                  </a:lnTo>
                  <a:lnTo>
                    <a:pt x="2624" y="156"/>
                  </a:lnTo>
                  <a:lnTo>
                    <a:pt x="2624" y="132"/>
                  </a:lnTo>
                  <a:lnTo>
                    <a:pt x="2666" y="78"/>
                  </a:lnTo>
                  <a:lnTo>
                    <a:pt x="2707" y="24"/>
                  </a:lnTo>
                  <a:lnTo>
                    <a:pt x="2695" y="0"/>
                  </a:lnTo>
                  <a:lnTo>
                    <a:pt x="2642" y="12"/>
                  </a:lnTo>
                  <a:lnTo>
                    <a:pt x="2557" y="30"/>
                  </a:lnTo>
                  <a:lnTo>
                    <a:pt x="2515" y="54"/>
                  </a:lnTo>
                  <a:lnTo>
                    <a:pt x="2425" y="84"/>
                  </a:lnTo>
                  <a:lnTo>
                    <a:pt x="2324" y="66"/>
                  </a:lnTo>
                  <a:lnTo>
                    <a:pt x="2191" y="90"/>
                  </a:lnTo>
                  <a:lnTo>
                    <a:pt x="2101" y="90"/>
                  </a:lnTo>
                  <a:lnTo>
                    <a:pt x="2047" y="108"/>
                  </a:lnTo>
                  <a:lnTo>
                    <a:pt x="1855" y="228"/>
                  </a:lnTo>
                  <a:lnTo>
                    <a:pt x="1771" y="288"/>
                  </a:lnTo>
                  <a:lnTo>
                    <a:pt x="1591" y="337"/>
                  </a:lnTo>
                  <a:lnTo>
                    <a:pt x="1465" y="379"/>
                  </a:lnTo>
                  <a:lnTo>
                    <a:pt x="1459" y="379"/>
                  </a:lnTo>
                  <a:lnTo>
                    <a:pt x="1453" y="373"/>
                  </a:lnTo>
                  <a:lnTo>
                    <a:pt x="1417" y="361"/>
                  </a:lnTo>
                  <a:lnTo>
                    <a:pt x="1381" y="343"/>
                  </a:lnTo>
                  <a:lnTo>
                    <a:pt x="1363" y="331"/>
                  </a:lnTo>
                  <a:lnTo>
                    <a:pt x="1357" y="324"/>
                  </a:lnTo>
                  <a:lnTo>
                    <a:pt x="1344" y="312"/>
                  </a:lnTo>
                  <a:lnTo>
                    <a:pt x="1320" y="300"/>
                  </a:lnTo>
                  <a:lnTo>
                    <a:pt x="1290" y="288"/>
                  </a:lnTo>
                  <a:lnTo>
                    <a:pt x="1260" y="270"/>
                  </a:lnTo>
                  <a:lnTo>
                    <a:pt x="1230" y="252"/>
                  </a:lnTo>
                  <a:lnTo>
                    <a:pt x="1187" y="227"/>
                  </a:lnTo>
                  <a:lnTo>
                    <a:pt x="1119" y="227"/>
                  </a:lnTo>
                  <a:lnTo>
                    <a:pt x="1357" y="397"/>
                  </a:lnTo>
                  <a:lnTo>
                    <a:pt x="1320" y="438"/>
                  </a:lnTo>
                  <a:lnTo>
                    <a:pt x="1135" y="522"/>
                  </a:lnTo>
                  <a:lnTo>
                    <a:pt x="960" y="558"/>
                  </a:lnTo>
                  <a:lnTo>
                    <a:pt x="684" y="600"/>
                  </a:lnTo>
                  <a:lnTo>
                    <a:pt x="474" y="630"/>
                  </a:lnTo>
                  <a:lnTo>
                    <a:pt x="390" y="684"/>
                  </a:lnTo>
                  <a:lnTo>
                    <a:pt x="132" y="781"/>
                  </a:lnTo>
                  <a:lnTo>
                    <a:pt x="0" y="829"/>
                  </a:lnTo>
                  <a:lnTo>
                    <a:pt x="234" y="847"/>
                  </a:lnTo>
                  <a:lnTo>
                    <a:pt x="498" y="829"/>
                  </a:lnTo>
                  <a:lnTo>
                    <a:pt x="925" y="739"/>
                  </a:lnTo>
                  <a:lnTo>
                    <a:pt x="840" y="817"/>
                  </a:lnTo>
                  <a:lnTo>
                    <a:pt x="637" y="925"/>
                  </a:lnTo>
                  <a:lnTo>
                    <a:pt x="613" y="943"/>
                  </a:lnTo>
                  <a:lnTo>
                    <a:pt x="1405" y="943"/>
                  </a:lnTo>
                  <a:lnTo>
                    <a:pt x="1411" y="925"/>
                  </a:lnTo>
                  <a:lnTo>
                    <a:pt x="1447" y="943"/>
                  </a:lnTo>
                  <a:lnTo>
                    <a:pt x="2924" y="943"/>
                  </a:lnTo>
                  <a:lnTo>
                    <a:pt x="2888" y="859"/>
                  </a:lnTo>
                  <a:lnTo>
                    <a:pt x="2713" y="775"/>
                  </a:lnTo>
                  <a:lnTo>
                    <a:pt x="2582" y="708"/>
                  </a:lnTo>
                  <a:lnTo>
                    <a:pt x="2336" y="636"/>
                  </a:lnTo>
                  <a:lnTo>
                    <a:pt x="2299" y="606"/>
                  </a:lnTo>
                  <a:lnTo>
                    <a:pt x="2509" y="582"/>
                  </a:lnTo>
                  <a:lnTo>
                    <a:pt x="2606" y="588"/>
                  </a:lnTo>
                  <a:lnTo>
                    <a:pt x="2773" y="588"/>
                  </a:lnTo>
                  <a:lnTo>
                    <a:pt x="3001" y="582"/>
                  </a:lnTo>
                  <a:lnTo>
                    <a:pt x="3259" y="516"/>
                  </a:lnTo>
                  <a:lnTo>
                    <a:pt x="3452" y="438"/>
                  </a:lnTo>
                  <a:lnTo>
                    <a:pt x="3668" y="391"/>
                  </a:lnTo>
                  <a:lnTo>
                    <a:pt x="3668" y="312"/>
                  </a:lnTo>
                  <a:lnTo>
                    <a:pt x="3482" y="300"/>
                  </a:lnTo>
                  <a:close/>
                </a:path>
              </a:pathLst>
            </a:custGeom>
            <a:gradFill>
              <a:gsLst>
                <a:gs pos="0">
                  <a:schemeClr val="dk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45" name="Google Shape;45;p3"/>
            <p:cNvSpPr/>
            <p:nvPr/>
          </p:nvSpPr>
          <p:spPr>
            <a:xfrm>
              <a:off x="0" y="524"/>
              <a:ext cx="973" cy="1195"/>
            </a:xfrm>
            <a:custGeom>
              <a:rect b="b" l="l" r="r" t="t"/>
              <a:pathLst>
                <a:path extrusionOk="0" h="1192" w="969">
                  <a:moveTo>
                    <a:pt x="323" y="1186"/>
                  </a:moveTo>
                  <a:lnTo>
                    <a:pt x="490" y="1192"/>
                  </a:lnTo>
                  <a:lnTo>
                    <a:pt x="580" y="1150"/>
                  </a:lnTo>
                  <a:lnTo>
                    <a:pt x="813" y="1085"/>
                  </a:lnTo>
                  <a:lnTo>
                    <a:pt x="933" y="1055"/>
                  </a:lnTo>
                  <a:lnTo>
                    <a:pt x="759" y="989"/>
                  </a:lnTo>
                  <a:lnTo>
                    <a:pt x="556" y="953"/>
                  </a:lnTo>
                  <a:lnTo>
                    <a:pt x="197" y="971"/>
                  </a:lnTo>
                  <a:lnTo>
                    <a:pt x="299" y="893"/>
                  </a:lnTo>
                  <a:lnTo>
                    <a:pt x="496" y="803"/>
                  </a:lnTo>
                  <a:lnTo>
                    <a:pt x="694" y="671"/>
                  </a:lnTo>
                  <a:lnTo>
                    <a:pt x="700" y="671"/>
                  </a:lnTo>
                  <a:lnTo>
                    <a:pt x="712" y="665"/>
                  </a:lnTo>
                  <a:lnTo>
                    <a:pt x="753" y="647"/>
                  </a:lnTo>
                  <a:lnTo>
                    <a:pt x="777" y="641"/>
                  </a:lnTo>
                  <a:lnTo>
                    <a:pt x="789" y="629"/>
                  </a:lnTo>
                  <a:lnTo>
                    <a:pt x="795" y="617"/>
                  </a:lnTo>
                  <a:lnTo>
                    <a:pt x="789" y="611"/>
                  </a:lnTo>
                  <a:lnTo>
                    <a:pt x="783" y="599"/>
                  </a:lnTo>
                  <a:lnTo>
                    <a:pt x="783" y="575"/>
                  </a:lnTo>
                  <a:lnTo>
                    <a:pt x="795" y="545"/>
                  </a:lnTo>
                  <a:lnTo>
                    <a:pt x="807" y="515"/>
                  </a:lnTo>
                  <a:lnTo>
                    <a:pt x="825" y="485"/>
                  </a:lnTo>
                  <a:lnTo>
                    <a:pt x="837" y="455"/>
                  </a:lnTo>
                  <a:lnTo>
                    <a:pt x="843" y="437"/>
                  </a:lnTo>
                  <a:lnTo>
                    <a:pt x="849" y="431"/>
                  </a:lnTo>
                  <a:lnTo>
                    <a:pt x="849" y="347"/>
                  </a:lnTo>
                  <a:lnTo>
                    <a:pt x="849" y="341"/>
                  </a:lnTo>
                  <a:lnTo>
                    <a:pt x="855" y="335"/>
                  </a:lnTo>
                  <a:lnTo>
                    <a:pt x="873" y="305"/>
                  </a:lnTo>
                  <a:lnTo>
                    <a:pt x="885" y="269"/>
                  </a:lnTo>
                  <a:lnTo>
                    <a:pt x="897" y="239"/>
                  </a:lnTo>
                  <a:lnTo>
                    <a:pt x="903" y="227"/>
                  </a:lnTo>
                  <a:lnTo>
                    <a:pt x="909" y="215"/>
                  </a:lnTo>
                  <a:lnTo>
                    <a:pt x="927" y="173"/>
                  </a:lnTo>
                  <a:lnTo>
                    <a:pt x="945" y="137"/>
                  </a:lnTo>
                  <a:lnTo>
                    <a:pt x="951" y="125"/>
                  </a:lnTo>
                  <a:lnTo>
                    <a:pt x="951" y="119"/>
                  </a:lnTo>
                  <a:lnTo>
                    <a:pt x="969" y="0"/>
                  </a:lnTo>
                  <a:lnTo>
                    <a:pt x="945" y="47"/>
                  </a:lnTo>
                  <a:lnTo>
                    <a:pt x="783" y="113"/>
                  </a:lnTo>
                  <a:lnTo>
                    <a:pt x="706" y="161"/>
                  </a:lnTo>
                  <a:lnTo>
                    <a:pt x="460" y="233"/>
                  </a:lnTo>
                  <a:lnTo>
                    <a:pt x="281" y="287"/>
                  </a:lnTo>
                  <a:lnTo>
                    <a:pt x="173" y="293"/>
                  </a:lnTo>
                  <a:lnTo>
                    <a:pt x="12" y="485"/>
                  </a:lnTo>
                  <a:lnTo>
                    <a:pt x="0" y="509"/>
                  </a:lnTo>
                  <a:lnTo>
                    <a:pt x="0" y="1186"/>
                  </a:lnTo>
                  <a:lnTo>
                    <a:pt x="96" y="1180"/>
                  </a:lnTo>
                  <a:lnTo>
                    <a:pt x="323" y="1186"/>
                  </a:lnTo>
                  <a:close/>
                </a:path>
              </a:pathLst>
            </a:custGeom>
            <a:gradFill>
              <a:gsLst>
                <a:gs pos="0">
                  <a:schemeClr val="dk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46" name="Google Shape;46;p3"/>
            <p:cNvSpPr/>
            <p:nvPr/>
          </p:nvSpPr>
          <p:spPr>
            <a:xfrm>
              <a:off x="3188" y="1"/>
              <a:ext cx="2570" cy="2266"/>
            </a:xfrm>
            <a:custGeom>
              <a:rect b="b" l="l" r="r" t="t"/>
              <a:pathLst>
                <a:path extrusionOk="0" h="2266" w="2570">
                  <a:moveTo>
                    <a:pt x="756" y="463"/>
                  </a:moveTo>
                  <a:lnTo>
                    <a:pt x="859" y="612"/>
                  </a:lnTo>
                  <a:lnTo>
                    <a:pt x="937" y="720"/>
                  </a:lnTo>
                  <a:lnTo>
                    <a:pt x="1087" y="853"/>
                  </a:lnTo>
                  <a:lnTo>
                    <a:pt x="1105" y="907"/>
                  </a:lnTo>
                  <a:lnTo>
                    <a:pt x="961" y="913"/>
                  </a:lnTo>
                  <a:lnTo>
                    <a:pt x="895" y="901"/>
                  </a:lnTo>
                  <a:lnTo>
                    <a:pt x="786" y="883"/>
                  </a:lnTo>
                  <a:lnTo>
                    <a:pt x="637" y="859"/>
                  </a:lnTo>
                  <a:lnTo>
                    <a:pt x="450" y="931"/>
                  </a:lnTo>
                  <a:lnTo>
                    <a:pt x="306" y="1021"/>
                  </a:lnTo>
                  <a:lnTo>
                    <a:pt x="150" y="1075"/>
                  </a:lnTo>
                  <a:lnTo>
                    <a:pt x="0" y="1153"/>
                  </a:lnTo>
                  <a:lnTo>
                    <a:pt x="78" y="1165"/>
                  </a:lnTo>
                  <a:lnTo>
                    <a:pt x="264" y="1220"/>
                  </a:lnTo>
                  <a:lnTo>
                    <a:pt x="361" y="1256"/>
                  </a:lnTo>
                  <a:lnTo>
                    <a:pt x="367" y="1298"/>
                  </a:lnTo>
                  <a:lnTo>
                    <a:pt x="444" y="1316"/>
                  </a:lnTo>
                  <a:lnTo>
                    <a:pt x="558" y="1400"/>
                  </a:lnTo>
                  <a:lnTo>
                    <a:pt x="697" y="1400"/>
                  </a:lnTo>
                  <a:lnTo>
                    <a:pt x="895" y="1346"/>
                  </a:lnTo>
                  <a:lnTo>
                    <a:pt x="1026" y="1346"/>
                  </a:lnTo>
                  <a:lnTo>
                    <a:pt x="1147" y="1358"/>
                  </a:lnTo>
                  <a:lnTo>
                    <a:pt x="991" y="1412"/>
                  </a:lnTo>
                  <a:lnTo>
                    <a:pt x="804" y="1538"/>
                  </a:lnTo>
                  <a:lnTo>
                    <a:pt x="804" y="1574"/>
                  </a:lnTo>
                  <a:lnTo>
                    <a:pt x="762" y="1645"/>
                  </a:lnTo>
                  <a:lnTo>
                    <a:pt x="726" y="1718"/>
                  </a:lnTo>
                  <a:lnTo>
                    <a:pt x="732" y="1754"/>
                  </a:lnTo>
                  <a:lnTo>
                    <a:pt x="768" y="1742"/>
                  </a:lnTo>
                  <a:lnTo>
                    <a:pt x="829" y="1730"/>
                  </a:lnTo>
                  <a:lnTo>
                    <a:pt x="865" y="1693"/>
                  </a:lnTo>
                  <a:lnTo>
                    <a:pt x="925" y="1663"/>
                  </a:lnTo>
                  <a:lnTo>
                    <a:pt x="991" y="1699"/>
                  </a:lnTo>
                  <a:lnTo>
                    <a:pt x="1087" y="1675"/>
                  </a:lnTo>
                  <a:lnTo>
                    <a:pt x="1135" y="1627"/>
                  </a:lnTo>
                  <a:lnTo>
                    <a:pt x="1147" y="1687"/>
                  </a:lnTo>
                  <a:lnTo>
                    <a:pt x="1183" y="1669"/>
                  </a:lnTo>
                  <a:lnTo>
                    <a:pt x="1333" y="1514"/>
                  </a:lnTo>
                  <a:lnTo>
                    <a:pt x="1399" y="1436"/>
                  </a:lnTo>
                  <a:lnTo>
                    <a:pt x="1526" y="1382"/>
                  </a:lnTo>
                  <a:lnTo>
                    <a:pt x="1615" y="1334"/>
                  </a:lnTo>
                  <a:lnTo>
                    <a:pt x="1627" y="1346"/>
                  </a:lnTo>
                  <a:lnTo>
                    <a:pt x="1645" y="1370"/>
                  </a:lnTo>
                  <a:lnTo>
                    <a:pt x="1669" y="1400"/>
                  </a:lnTo>
                  <a:lnTo>
                    <a:pt x="1681" y="1430"/>
                  </a:lnTo>
                  <a:lnTo>
                    <a:pt x="1687" y="1448"/>
                  </a:lnTo>
                  <a:lnTo>
                    <a:pt x="1699" y="1466"/>
                  </a:lnTo>
                  <a:lnTo>
                    <a:pt x="1729" y="1520"/>
                  </a:lnTo>
                  <a:lnTo>
                    <a:pt x="1747" y="1550"/>
                  </a:lnTo>
                  <a:lnTo>
                    <a:pt x="1766" y="1574"/>
                  </a:lnTo>
                  <a:lnTo>
                    <a:pt x="1772" y="1586"/>
                  </a:lnTo>
                  <a:lnTo>
                    <a:pt x="1778" y="1592"/>
                  </a:lnTo>
                  <a:lnTo>
                    <a:pt x="2124" y="2248"/>
                  </a:lnTo>
                  <a:lnTo>
                    <a:pt x="2215" y="2266"/>
                  </a:lnTo>
                  <a:lnTo>
                    <a:pt x="1693" y="1322"/>
                  </a:lnTo>
                  <a:lnTo>
                    <a:pt x="1723" y="1262"/>
                  </a:lnTo>
                  <a:lnTo>
                    <a:pt x="1861" y="1165"/>
                  </a:lnTo>
                  <a:lnTo>
                    <a:pt x="1988" y="1129"/>
                  </a:lnTo>
                  <a:lnTo>
                    <a:pt x="2173" y="1099"/>
                  </a:lnTo>
                  <a:lnTo>
                    <a:pt x="2318" y="1075"/>
                  </a:lnTo>
                  <a:lnTo>
                    <a:pt x="2390" y="1009"/>
                  </a:lnTo>
                  <a:lnTo>
                    <a:pt x="2570" y="895"/>
                  </a:lnTo>
                  <a:lnTo>
                    <a:pt x="2570" y="805"/>
                  </a:lnTo>
                  <a:lnTo>
                    <a:pt x="2516" y="787"/>
                  </a:lnTo>
                  <a:lnTo>
                    <a:pt x="2342" y="781"/>
                  </a:lnTo>
                  <a:lnTo>
                    <a:pt x="2042" y="871"/>
                  </a:lnTo>
                  <a:lnTo>
                    <a:pt x="2114" y="763"/>
                  </a:lnTo>
                  <a:lnTo>
                    <a:pt x="2264" y="624"/>
                  </a:lnTo>
                  <a:lnTo>
                    <a:pt x="2408" y="433"/>
                  </a:lnTo>
                  <a:lnTo>
                    <a:pt x="2414" y="433"/>
                  </a:lnTo>
                  <a:lnTo>
                    <a:pt x="2426" y="421"/>
                  </a:lnTo>
                  <a:lnTo>
                    <a:pt x="2456" y="397"/>
                  </a:lnTo>
                  <a:lnTo>
                    <a:pt x="2474" y="379"/>
                  </a:lnTo>
                  <a:lnTo>
                    <a:pt x="2486" y="367"/>
                  </a:lnTo>
                  <a:lnTo>
                    <a:pt x="2492" y="355"/>
                  </a:lnTo>
                  <a:lnTo>
                    <a:pt x="2486" y="349"/>
                  </a:lnTo>
                  <a:lnTo>
                    <a:pt x="2474" y="337"/>
                  </a:lnTo>
                  <a:lnTo>
                    <a:pt x="2474" y="307"/>
                  </a:lnTo>
                  <a:lnTo>
                    <a:pt x="2474" y="271"/>
                  </a:lnTo>
                  <a:lnTo>
                    <a:pt x="2480" y="228"/>
                  </a:lnTo>
                  <a:lnTo>
                    <a:pt x="2492" y="192"/>
                  </a:lnTo>
                  <a:lnTo>
                    <a:pt x="2498" y="156"/>
                  </a:lnTo>
                  <a:lnTo>
                    <a:pt x="2504" y="132"/>
                  </a:lnTo>
                  <a:lnTo>
                    <a:pt x="2504" y="126"/>
                  </a:lnTo>
                  <a:lnTo>
                    <a:pt x="2492" y="36"/>
                  </a:lnTo>
                  <a:lnTo>
                    <a:pt x="2492" y="24"/>
                  </a:lnTo>
                  <a:lnTo>
                    <a:pt x="2498" y="0"/>
                  </a:lnTo>
                  <a:lnTo>
                    <a:pt x="2102" y="0"/>
                  </a:lnTo>
                  <a:lnTo>
                    <a:pt x="2006" y="60"/>
                  </a:lnTo>
                  <a:lnTo>
                    <a:pt x="1909" y="90"/>
                  </a:lnTo>
                  <a:lnTo>
                    <a:pt x="1808" y="337"/>
                  </a:lnTo>
                  <a:lnTo>
                    <a:pt x="1747" y="535"/>
                  </a:lnTo>
                  <a:lnTo>
                    <a:pt x="1687" y="588"/>
                  </a:lnTo>
                  <a:lnTo>
                    <a:pt x="1711" y="469"/>
                  </a:lnTo>
                  <a:lnTo>
                    <a:pt x="1687" y="343"/>
                  </a:lnTo>
                  <a:lnTo>
                    <a:pt x="1633" y="144"/>
                  </a:lnTo>
                  <a:lnTo>
                    <a:pt x="1585" y="12"/>
                  </a:lnTo>
                  <a:lnTo>
                    <a:pt x="1579" y="0"/>
                  </a:lnTo>
                  <a:lnTo>
                    <a:pt x="786" y="0"/>
                  </a:lnTo>
                  <a:lnTo>
                    <a:pt x="738" y="186"/>
                  </a:lnTo>
                  <a:lnTo>
                    <a:pt x="756" y="463"/>
                  </a:lnTo>
                  <a:close/>
                </a:path>
              </a:pathLst>
            </a:custGeom>
            <a:gradFill>
              <a:gsLst>
                <a:gs pos="0">
                  <a:schemeClr val="dk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47" name="Google Shape;47;p3"/>
            <p:cNvSpPr/>
            <p:nvPr/>
          </p:nvSpPr>
          <p:spPr>
            <a:xfrm>
              <a:off x="3525" y="1"/>
              <a:ext cx="2185" cy="1508"/>
            </a:xfrm>
            <a:custGeom>
              <a:rect b="b" l="l" r="r" t="t"/>
              <a:pathLst>
                <a:path extrusionOk="0" h="1505" w="2176">
                  <a:moveTo>
                    <a:pt x="1034" y="767"/>
                  </a:moveTo>
                  <a:lnTo>
                    <a:pt x="1190" y="1235"/>
                  </a:lnTo>
                  <a:lnTo>
                    <a:pt x="956" y="1193"/>
                  </a:lnTo>
                  <a:lnTo>
                    <a:pt x="723" y="1127"/>
                  </a:lnTo>
                  <a:lnTo>
                    <a:pt x="442" y="1109"/>
                  </a:lnTo>
                  <a:lnTo>
                    <a:pt x="0" y="1079"/>
                  </a:lnTo>
                  <a:lnTo>
                    <a:pt x="30" y="1115"/>
                  </a:lnTo>
                  <a:lnTo>
                    <a:pt x="496" y="1133"/>
                  </a:lnTo>
                  <a:lnTo>
                    <a:pt x="777" y="1187"/>
                  </a:lnTo>
                  <a:lnTo>
                    <a:pt x="1130" y="1301"/>
                  </a:lnTo>
                  <a:lnTo>
                    <a:pt x="1070" y="1319"/>
                  </a:lnTo>
                  <a:lnTo>
                    <a:pt x="711" y="1505"/>
                  </a:lnTo>
                  <a:lnTo>
                    <a:pt x="765" y="1481"/>
                  </a:lnTo>
                  <a:lnTo>
                    <a:pt x="861" y="1439"/>
                  </a:lnTo>
                  <a:lnTo>
                    <a:pt x="1022" y="1355"/>
                  </a:lnTo>
                  <a:lnTo>
                    <a:pt x="1214" y="1295"/>
                  </a:lnTo>
                  <a:lnTo>
                    <a:pt x="1267" y="1223"/>
                  </a:lnTo>
                  <a:lnTo>
                    <a:pt x="1632" y="1043"/>
                  </a:lnTo>
                  <a:lnTo>
                    <a:pt x="1931" y="953"/>
                  </a:lnTo>
                  <a:lnTo>
                    <a:pt x="2176" y="821"/>
                  </a:lnTo>
                  <a:lnTo>
                    <a:pt x="1961" y="911"/>
                  </a:lnTo>
                  <a:lnTo>
                    <a:pt x="1656" y="989"/>
                  </a:lnTo>
                  <a:lnTo>
                    <a:pt x="1339" y="1151"/>
                  </a:lnTo>
                  <a:lnTo>
                    <a:pt x="1501" y="905"/>
                  </a:lnTo>
                  <a:lnTo>
                    <a:pt x="1620" y="545"/>
                  </a:lnTo>
                  <a:lnTo>
                    <a:pt x="1740" y="372"/>
                  </a:lnTo>
                  <a:lnTo>
                    <a:pt x="1979" y="60"/>
                  </a:lnTo>
                  <a:lnTo>
                    <a:pt x="2003" y="0"/>
                  </a:lnTo>
                  <a:lnTo>
                    <a:pt x="1973" y="0"/>
                  </a:lnTo>
                  <a:lnTo>
                    <a:pt x="1596" y="480"/>
                  </a:lnTo>
                  <a:lnTo>
                    <a:pt x="1477" y="887"/>
                  </a:lnTo>
                  <a:lnTo>
                    <a:pt x="1255" y="1175"/>
                  </a:lnTo>
                  <a:lnTo>
                    <a:pt x="1130" y="905"/>
                  </a:lnTo>
                  <a:lnTo>
                    <a:pt x="1010" y="540"/>
                  </a:lnTo>
                  <a:lnTo>
                    <a:pt x="885" y="222"/>
                  </a:lnTo>
                  <a:lnTo>
                    <a:pt x="789" y="0"/>
                  </a:lnTo>
                  <a:lnTo>
                    <a:pt x="753" y="0"/>
                  </a:lnTo>
                  <a:lnTo>
                    <a:pt x="903" y="354"/>
                  </a:lnTo>
                  <a:lnTo>
                    <a:pt x="1034" y="767"/>
                  </a:lnTo>
                  <a:close/>
                </a:path>
              </a:pathLst>
            </a:custGeom>
            <a:gradFill>
              <a:gsLst>
                <a:gs pos="0">
                  <a:schemeClr val="accent2"/>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48" name="Google Shape;48;p3"/>
            <p:cNvSpPr/>
            <p:nvPr/>
          </p:nvSpPr>
          <p:spPr>
            <a:xfrm>
              <a:off x="0" y="649"/>
              <a:ext cx="816" cy="806"/>
            </a:xfrm>
            <a:custGeom>
              <a:rect b="b" l="l" r="r" t="t"/>
              <a:pathLst>
                <a:path extrusionOk="0" h="804" w="813">
                  <a:moveTo>
                    <a:pt x="161" y="564"/>
                  </a:moveTo>
                  <a:lnTo>
                    <a:pt x="329" y="438"/>
                  </a:lnTo>
                  <a:lnTo>
                    <a:pt x="646" y="216"/>
                  </a:lnTo>
                  <a:lnTo>
                    <a:pt x="813" y="0"/>
                  </a:lnTo>
                  <a:lnTo>
                    <a:pt x="676" y="150"/>
                  </a:lnTo>
                  <a:lnTo>
                    <a:pt x="144" y="504"/>
                  </a:lnTo>
                  <a:lnTo>
                    <a:pt x="0" y="732"/>
                  </a:lnTo>
                  <a:lnTo>
                    <a:pt x="0" y="804"/>
                  </a:lnTo>
                  <a:lnTo>
                    <a:pt x="161" y="564"/>
                  </a:lnTo>
                  <a:close/>
                </a:path>
              </a:pathLst>
            </a:custGeom>
            <a:gradFill>
              <a:gsLst>
                <a:gs pos="0">
                  <a:schemeClr val="accent2"/>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49" name="Google Shape;49;p3"/>
            <p:cNvSpPr/>
            <p:nvPr/>
          </p:nvSpPr>
          <p:spPr>
            <a:xfrm>
              <a:off x="0" y="1545"/>
              <a:ext cx="762" cy="107"/>
            </a:xfrm>
            <a:custGeom>
              <a:rect b="b" l="l" r="r" t="t"/>
              <a:pathLst>
                <a:path extrusionOk="0" h="107" w="759">
                  <a:moveTo>
                    <a:pt x="460" y="66"/>
                  </a:moveTo>
                  <a:lnTo>
                    <a:pt x="759" y="0"/>
                  </a:lnTo>
                  <a:lnTo>
                    <a:pt x="496" y="36"/>
                  </a:lnTo>
                  <a:lnTo>
                    <a:pt x="138" y="48"/>
                  </a:lnTo>
                  <a:lnTo>
                    <a:pt x="0" y="78"/>
                  </a:lnTo>
                  <a:lnTo>
                    <a:pt x="0" y="107"/>
                  </a:lnTo>
                  <a:lnTo>
                    <a:pt x="96" y="89"/>
                  </a:lnTo>
                  <a:lnTo>
                    <a:pt x="460" y="66"/>
                  </a:lnTo>
                  <a:close/>
                </a:path>
              </a:pathLst>
            </a:custGeom>
            <a:gradFill>
              <a:gsLst>
                <a:gs pos="0">
                  <a:schemeClr val="accent2"/>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50" name="Google Shape;50;p3"/>
            <p:cNvSpPr/>
            <p:nvPr/>
          </p:nvSpPr>
          <p:spPr>
            <a:xfrm>
              <a:off x="2314" y="3431"/>
              <a:ext cx="3182" cy="745"/>
            </a:xfrm>
            <a:custGeom>
              <a:rect b="b" l="l" r="r" t="t"/>
              <a:pathLst>
                <a:path extrusionOk="0" h="743" w="3169">
                  <a:moveTo>
                    <a:pt x="1387" y="239"/>
                  </a:moveTo>
                  <a:lnTo>
                    <a:pt x="1734" y="233"/>
                  </a:lnTo>
                  <a:lnTo>
                    <a:pt x="2087" y="251"/>
                  </a:lnTo>
                  <a:lnTo>
                    <a:pt x="2505" y="233"/>
                  </a:lnTo>
                  <a:lnTo>
                    <a:pt x="3169" y="204"/>
                  </a:lnTo>
                  <a:lnTo>
                    <a:pt x="3115" y="186"/>
                  </a:lnTo>
                  <a:lnTo>
                    <a:pt x="2422" y="221"/>
                  </a:lnTo>
                  <a:lnTo>
                    <a:pt x="2003" y="221"/>
                  </a:lnTo>
                  <a:lnTo>
                    <a:pt x="1459" y="186"/>
                  </a:lnTo>
                  <a:lnTo>
                    <a:pt x="1543" y="168"/>
                  </a:lnTo>
                  <a:lnTo>
                    <a:pt x="2039" y="0"/>
                  </a:lnTo>
                  <a:lnTo>
                    <a:pt x="1961" y="24"/>
                  </a:lnTo>
                  <a:lnTo>
                    <a:pt x="1836" y="66"/>
                  </a:lnTo>
                  <a:lnTo>
                    <a:pt x="1602" y="138"/>
                  </a:lnTo>
                  <a:lnTo>
                    <a:pt x="1339" y="198"/>
                  </a:lnTo>
                  <a:lnTo>
                    <a:pt x="1268" y="251"/>
                  </a:lnTo>
                  <a:lnTo>
                    <a:pt x="765" y="413"/>
                  </a:lnTo>
                  <a:lnTo>
                    <a:pt x="335" y="503"/>
                  </a:lnTo>
                  <a:lnTo>
                    <a:pt x="0" y="617"/>
                  </a:lnTo>
                  <a:lnTo>
                    <a:pt x="299" y="539"/>
                  </a:lnTo>
                  <a:lnTo>
                    <a:pt x="735" y="449"/>
                  </a:lnTo>
                  <a:lnTo>
                    <a:pt x="1178" y="311"/>
                  </a:lnTo>
                  <a:lnTo>
                    <a:pt x="981" y="491"/>
                  </a:lnTo>
                  <a:lnTo>
                    <a:pt x="867" y="743"/>
                  </a:lnTo>
                  <a:lnTo>
                    <a:pt x="861" y="743"/>
                  </a:lnTo>
                  <a:lnTo>
                    <a:pt x="933" y="743"/>
                  </a:lnTo>
                  <a:lnTo>
                    <a:pt x="1022" y="497"/>
                  </a:lnTo>
                  <a:lnTo>
                    <a:pt x="1297" y="281"/>
                  </a:lnTo>
                  <a:lnTo>
                    <a:pt x="1531" y="449"/>
                  </a:lnTo>
                  <a:lnTo>
                    <a:pt x="1770" y="677"/>
                  </a:lnTo>
                  <a:lnTo>
                    <a:pt x="1854" y="743"/>
                  </a:lnTo>
                  <a:lnTo>
                    <a:pt x="1919" y="743"/>
                  </a:lnTo>
                  <a:lnTo>
                    <a:pt x="1692" y="527"/>
                  </a:lnTo>
                  <a:lnTo>
                    <a:pt x="1387" y="239"/>
                  </a:lnTo>
                  <a:close/>
                </a:path>
              </a:pathLst>
            </a:custGeom>
            <a:gradFill>
              <a:gsLst>
                <a:gs pos="0">
                  <a:schemeClr val="accent2"/>
                </a:gs>
                <a:gs pos="100000">
                  <a:schemeClr val="dk2"/>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51" name="Google Shape;51;p3"/>
            <p:cNvSpPr txBox="1"/>
            <p:nvPr/>
          </p:nvSpPr>
          <p:spPr>
            <a:xfrm>
              <a:off x="192" y="127"/>
              <a:ext cx="1" cy="1"/>
            </a:xfrm>
            <a:prstGeom prst="rect">
              <a:avLst/>
            </a:prstGeom>
            <a:solidFill>
              <a:srgbClr val="9A1E8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52" name="Google Shape;52;p3"/>
            <p:cNvSpPr txBox="1"/>
            <p:nvPr/>
          </p:nvSpPr>
          <p:spPr>
            <a:xfrm>
              <a:off x="204" y="131"/>
              <a:ext cx="1" cy="1"/>
            </a:xfrm>
            <a:prstGeom prst="rect">
              <a:avLst/>
            </a:prstGeom>
            <a:solidFill>
              <a:srgbClr val="9A1E8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53" name="Google Shape;53;p3"/>
            <p:cNvSpPr/>
            <p:nvPr/>
          </p:nvSpPr>
          <p:spPr>
            <a:xfrm>
              <a:off x="0" y="4032"/>
              <a:ext cx="5760" cy="288"/>
            </a:xfrm>
            <a:custGeom>
              <a:rect b="b" l="l" r="r" t="t"/>
              <a:pathLst>
                <a:path extrusionOk="0" h="288" w="5740">
                  <a:moveTo>
                    <a:pt x="5740" y="288"/>
                  </a:moveTo>
                  <a:lnTo>
                    <a:pt x="0" y="288"/>
                  </a:lnTo>
                  <a:lnTo>
                    <a:pt x="0" y="0"/>
                  </a:lnTo>
                  <a:lnTo>
                    <a:pt x="5740" y="0"/>
                  </a:lnTo>
                  <a:lnTo>
                    <a:pt x="5740" y="288"/>
                  </a:lnTo>
                  <a:lnTo>
                    <a:pt x="5740" y="288"/>
                  </a:lnTo>
                  <a:close/>
                </a:path>
              </a:pathLst>
            </a:custGeom>
            <a:gradFill>
              <a:gsLst>
                <a:gs pos="0">
                  <a:schemeClr val="dk2"/>
                </a:gs>
                <a:gs pos="100000">
                  <a:srgbClr val="47180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54" name="Google Shape;54;p3"/>
            <p:cNvSpPr/>
            <p:nvPr/>
          </p:nvSpPr>
          <p:spPr>
            <a:xfrm>
              <a:off x="0" y="4032"/>
              <a:ext cx="5760" cy="336"/>
            </a:xfrm>
            <a:custGeom>
              <a:rect b="b" l="l" r="r" t="t"/>
              <a:pathLst>
                <a:path extrusionOk="0" h="288" w="5740">
                  <a:moveTo>
                    <a:pt x="5740" y="288"/>
                  </a:moveTo>
                  <a:lnTo>
                    <a:pt x="0" y="288"/>
                  </a:lnTo>
                  <a:lnTo>
                    <a:pt x="0" y="0"/>
                  </a:lnTo>
                  <a:lnTo>
                    <a:pt x="5740" y="0"/>
                  </a:lnTo>
                  <a:lnTo>
                    <a:pt x="5740" y="288"/>
                  </a:lnTo>
                  <a:lnTo>
                    <a:pt x="5740" y="288"/>
                  </a:lnTo>
                  <a:close/>
                </a:path>
              </a:pathLst>
            </a:custGeom>
            <a:gradFill>
              <a:gsLst>
                <a:gs pos="0">
                  <a:schemeClr val="dk2"/>
                </a:gs>
                <a:gs pos="100000">
                  <a:srgbClr val="47180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55" name="Google Shape;55;p3"/>
            <p:cNvSpPr/>
            <p:nvPr/>
          </p:nvSpPr>
          <p:spPr>
            <a:xfrm>
              <a:off x="0" y="0"/>
              <a:ext cx="5760" cy="288"/>
            </a:xfrm>
            <a:custGeom>
              <a:rect b="b" l="l" r="r" t="t"/>
              <a:pathLst>
                <a:path extrusionOk="0" h="288" w="5740">
                  <a:moveTo>
                    <a:pt x="5740" y="288"/>
                  </a:moveTo>
                  <a:lnTo>
                    <a:pt x="0" y="288"/>
                  </a:lnTo>
                  <a:lnTo>
                    <a:pt x="0" y="0"/>
                  </a:lnTo>
                  <a:lnTo>
                    <a:pt x="5740" y="0"/>
                  </a:lnTo>
                  <a:lnTo>
                    <a:pt x="5740" y="288"/>
                  </a:lnTo>
                  <a:lnTo>
                    <a:pt x="5740" y="288"/>
                  </a:lnTo>
                  <a:close/>
                </a:path>
              </a:pathLst>
            </a:custGeom>
            <a:gradFill>
              <a:gsLst>
                <a:gs pos="0">
                  <a:srgbClr val="693502"/>
                </a:gs>
                <a:gs pos="100000">
                  <a:schemeClr val="dk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56" name="Google Shape;56;p3"/>
            <p:cNvSpPr/>
            <p:nvPr/>
          </p:nvSpPr>
          <p:spPr>
            <a:xfrm>
              <a:off x="509" y="229"/>
              <a:ext cx="3188" cy="2024"/>
            </a:xfrm>
            <a:custGeom>
              <a:rect b="b" l="l" r="r" t="t"/>
              <a:pathLst>
                <a:path extrusionOk="0" h="2024" w="3188">
                  <a:moveTo>
                    <a:pt x="865" y="1429"/>
                  </a:moveTo>
                  <a:lnTo>
                    <a:pt x="871" y="1423"/>
                  </a:lnTo>
                  <a:lnTo>
                    <a:pt x="889" y="1411"/>
                  </a:lnTo>
                  <a:lnTo>
                    <a:pt x="907" y="1393"/>
                  </a:lnTo>
                  <a:lnTo>
                    <a:pt x="937" y="1369"/>
                  </a:lnTo>
                  <a:lnTo>
                    <a:pt x="991" y="1320"/>
                  </a:lnTo>
                  <a:lnTo>
                    <a:pt x="1015" y="1309"/>
                  </a:lnTo>
                  <a:lnTo>
                    <a:pt x="1033" y="1297"/>
                  </a:lnTo>
                  <a:lnTo>
                    <a:pt x="1057" y="1279"/>
                  </a:lnTo>
                  <a:lnTo>
                    <a:pt x="1086" y="1249"/>
                  </a:lnTo>
                  <a:lnTo>
                    <a:pt x="1111" y="1225"/>
                  </a:lnTo>
                  <a:lnTo>
                    <a:pt x="1123" y="1219"/>
                  </a:lnTo>
                  <a:lnTo>
                    <a:pt x="1123" y="1213"/>
                  </a:lnTo>
                  <a:lnTo>
                    <a:pt x="1057" y="1153"/>
                  </a:lnTo>
                  <a:lnTo>
                    <a:pt x="979" y="1051"/>
                  </a:lnTo>
                  <a:lnTo>
                    <a:pt x="877" y="1021"/>
                  </a:lnTo>
                  <a:lnTo>
                    <a:pt x="685" y="931"/>
                  </a:lnTo>
                  <a:lnTo>
                    <a:pt x="655" y="907"/>
                  </a:lnTo>
                  <a:lnTo>
                    <a:pt x="721" y="876"/>
                  </a:lnTo>
                  <a:lnTo>
                    <a:pt x="655" y="846"/>
                  </a:lnTo>
                  <a:lnTo>
                    <a:pt x="612" y="774"/>
                  </a:lnTo>
                  <a:lnTo>
                    <a:pt x="643" y="708"/>
                  </a:lnTo>
                  <a:lnTo>
                    <a:pt x="600" y="660"/>
                  </a:lnTo>
                  <a:lnTo>
                    <a:pt x="552" y="642"/>
                  </a:lnTo>
                  <a:lnTo>
                    <a:pt x="528" y="594"/>
                  </a:lnTo>
                  <a:lnTo>
                    <a:pt x="510" y="570"/>
                  </a:lnTo>
                  <a:lnTo>
                    <a:pt x="552" y="552"/>
                  </a:lnTo>
                  <a:lnTo>
                    <a:pt x="637" y="564"/>
                  </a:lnTo>
                  <a:lnTo>
                    <a:pt x="721" y="576"/>
                  </a:lnTo>
                  <a:lnTo>
                    <a:pt x="763" y="570"/>
                  </a:lnTo>
                  <a:lnTo>
                    <a:pt x="931" y="696"/>
                  </a:lnTo>
                  <a:lnTo>
                    <a:pt x="1091" y="850"/>
                  </a:lnTo>
                  <a:lnTo>
                    <a:pt x="1073" y="685"/>
                  </a:lnTo>
                  <a:lnTo>
                    <a:pt x="1009" y="566"/>
                  </a:lnTo>
                  <a:lnTo>
                    <a:pt x="945" y="393"/>
                  </a:lnTo>
                  <a:lnTo>
                    <a:pt x="1054" y="265"/>
                  </a:lnTo>
                  <a:lnTo>
                    <a:pt x="1137" y="45"/>
                  </a:lnTo>
                  <a:lnTo>
                    <a:pt x="1249" y="0"/>
                  </a:lnTo>
                  <a:lnTo>
                    <a:pt x="1338" y="137"/>
                  </a:lnTo>
                  <a:lnTo>
                    <a:pt x="1466" y="292"/>
                  </a:lnTo>
                  <a:lnTo>
                    <a:pt x="1502" y="411"/>
                  </a:lnTo>
                  <a:lnTo>
                    <a:pt x="1475" y="548"/>
                  </a:lnTo>
                  <a:lnTo>
                    <a:pt x="1347" y="768"/>
                  </a:lnTo>
                  <a:lnTo>
                    <a:pt x="1567" y="630"/>
                  </a:lnTo>
                  <a:lnTo>
                    <a:pt x="1687" y="462"/>
                  </a:lnTo>
                  <a:lnTo>
                    <a:pt x="1795" y="365"/>
                  </a:lnTo>
                  <a:lnTo>
                    <a:pt x="1940" y="239"/>
                  </a:lnTo>
                  <a:lnTo>
                    <a:pt x="2245" y="150"/>
                  </a:lnTo>
                  <a:lnTo>
                    <a:pt x="2498" y="138"/>
                  </a:lnTo>
                  <a:lnTo>
                    <a:pt x="2618" y="180"/>
                  </a:lnTo>
                  <a:lnTo>
                    <a:pt x="2815" y="138"/>
                  </a:lnTo>
                  <a:lnTo>
                    <a:pt x="3050" y="150"/>
                  </a:lnTo>
                  <a:lnTo>
                    <a:pt x="3176" y="168"/>
                  </a:lnTo>
                  <a:lnTo>
                    <a:pt x="3140" y="210"/>
                  </a:lnTo>
                  <a:lnTo>
                    <a:pt x="3116" y="192"/>
                  </a:lnTo>
                  <a:lnTo>
                    <a:pt x="2990" y="210"/>
                  </a:lnTo>
                  <a:lnTo>
                    <a:pt x="2906" y="263"/>
                  </a:lnTo>
                  <a:lnTo>
                    <a:pt x="2834" y="377"/>
                  </a:lnTo>
                  <a:lnTo>
                    <a:pt x="2768" y="534"/>
                  </a:lnTo>
                  <a:lnTo>
                    <a:pt x="2702" y="648"/>
                  </a:lnTo>
                  <a:lnTo>
                    <a:pt x="2738" y="726"/>
                  </a:lnTo>
                  <a:lnTo>
                    <a:pt x="2582" y="828"/>
                  </a:lnTo>
                  <a:lnTo>
                    <a:pt x="2444" y="913"/>
                  </a:lnTo>
                  <a:lnTo>
                    <a:pt x="2234" y="1009"/>
                  </a:lnTo>
                  <a:lnTo>
                    <a:pt x="2096" y="1063"/>
                  </a:lnTo>
                  <a:lnTo>
                    <a:pt x="1963" y="1075"/>
                  </a:lnTo>
                  <a:lnTo>
                    <a:pt x="2035" y="1117"/>
                  </a:lnTo>
                  <a:lnTo>
                    <a:pt x="2257" y="1111"/>
                  </a:lnTo>
                  <a:lnTo>
                    <a:pt x="2545" y="1135"/>
                  </a:lnTo>
                  <a:lnTo>
                    <a:pt x="2600" y="1207"/>
                  </a:lnTo>
                  <a:lnTo>
                    <a:pt x="2726" y="1303"/>
                  </a:lnTo>
                  <a:lnTo>
                    <a:pt x="2894" y="1441"/>
                  </a:lnTo>
                  <a:lnTo>
                    <a:pt x="2984" y="1471"/>
                  </a:lnTo>
                  <a:lnTo>
                    <a:pt x="3122" y="1555"/>
                  </a:lnTo>
                  <a:lnTo>
                    <a:pt x="3188" y="1543"/>
                  </a:lnTo>
                  <a:lnTo>
                    <a:pt x="3032" y="1585"/>
                  </a:lnTo>
                  <a:lnTo>
                    <a:pt x="3026" y="1585"/>
                  </a:lnTo>
                  <a:lnTo>
                    <a:pt x="3008" y="1591"/>
                  </a:lnTo>
                  <a:lnTo>
                    <a:pt x="2984" y="1591"/>
                  </a:lnTo>
                  <a:lnTo>
                    <a:pt x="2960" y="1597"/>
                  </a:lnTo>
                  <a:lnTo>
                    <a:pt x="2906" y="1603"/>
                  </a:lnTo>
                  <a:lnTo>
                    <a:pt x="2882" y="1609"/>
                  </a:lnTo>
                  <a:lnTo>
                    <a:pt x="2864" y="1609"/>
                  </a:lnTo>
                  <a:lnTo>
                    <a:pt x="2846" y="1609"/>
                  </a:lnTo>
                  <a:lnTo>
                    <a:pt x="2828" y="1609"/>
                  </a:lnTo>
                  <a:lnTo>
                    <a:pt x="2774" y="1615"/>
                  </a:lnTo>
                  <a:lnTo>
                    <a:pt x="2750" y="1615"/>
                  </a:lnTo>
                  <a:lnTo>
                    <a:pt x="2726" y="1621"/>
                  </a:lnTo>
                  <a:lnTo>
                    <a:pt x="2714" y="1621"/>
                  </a:lnTo>
                  <a:lnTo>
                    <a:pt x="2708" y="1621"/>
                  </a:lnTo>
                  <a:lnTo>
                    <a:pt x="2606" y="1657"/>
                  </a:lnTo>
                  <a:lnTo>
                    <a:pt x="2594" y="1657"/>
                  </a:lnTo>
                  <a:lnTo>
                    <a:pt x="2569" y="1657"/>
                  </a:lnTo>
                  <a:lnTo>
                    <a:pt x="2533" y="1663"/>
                  </a:lnTo>
                  <a:lnTo>
                    <a:pt x="2486" y="1669"/>
                  </a:lnTo>
                  <a:lnTo>
                    <a:pt x="2444" y="1675"/>
                  </a:lnTo>
                  <a:lnTo>
                    <a:pt x="2408" y="1681"/>
                  </a:lnTo>
                  <a:lnTo>
                    <a:pt x="2378" y="1687"/>
                  </a:lnTo>
                  <a:lnTo>
                    <a:pt x="2366" y="1699"/>
                  </a:lnTo>
                  <a:lnTo>
                    <a:pt x="2360" y="1705"/>
                  </a:lnTo>
                  <a:lnTo>
                    <a:pt x="2342" y="1705"/>
                  </a:lnTo>
                  <a:lnTo>
                    <a:pt x="2305" y="1687"/>
                  </a:lnTo>
                  <a:lnTo>
                    <a:pt x="2275" y="1669"/>
                  </a:lnTo>
                  <a:lnTo>
                    <a:pt x="2263" y="1663"/>
                  </a:lnTo>
                  <a:lnTo>
                    <a:pt x="2257" y="1657"/>
                  </a:lnTo>
                  <a:lnTo>
                    <a:pt x="2017" y="1585"/>
                  </a:lnTo>
                  <a:lnTo>
                    <a:pt x="1844" y="1489"/>
                  </a:lnTo>
                  <a:lnTo>
                    <a:pt x="1711" y="1453"/>
                  </a:lnTo>
                  <a:lnTo>
                    <a:pt x="1856" y="1693"/>
                  </a:lnTo>
                  <a:lnTo>
                    <a:pt x="1880" y="1844"/>
                  </a:lnTo>
                  <a:lnTo>
                    <a:pt x="1856" y="1994"/>
                  </a:lnTo>
                  <a:lnTo>
                    <a:pt x="1771" y="1922"/>
                  </a:lnTo>
                  <a:lnTo>
                    <a:pt x="1616" y="1795"/>
                  </a:lnTo>
                  <a:lnTo>
                    <a:pt x="1531" y="1753"/>
                  </a:lnTo>
                  <a:lnTo>
                    <a:pt x="1483" y="1633"/>
                  </a:lnTo>
                  <a:lnTo>
                    <a:pt x="1411" y="1477"/>
                  </a:lnTo>
                  <a:lnTo>
                    <a:pt x="1358" y="1381"/>
                  </a:lnTo>
                  <a:lnTo>
                    <a:pt x="1219" y="1291"/>
                  </a:lnTo>
                  <a:lnTo>
                    <a:pt x="1147" y="1279"/>
                  </a:lnTo>
                  <a:lnTo>
                    <a:pt x="127" y="2006"/>
                  </a:lnTo>
                  <a:lnTo>
                    <a:pt x="0" y="2024"/>
                  </a:lnTo>
                  <a:lnTo>
                    <a:pt x="865" y="1429"/>
                  </a:lnTo>
                  <a:close/>
                </a:path>
              </a:pathLst>
            </a:custGeom>
            <a:gradFill>
              <a:gsLst>
                <a:gs pos="0">
                  <a:schemeClr val="dk1"/>
                </a:gs>
                <a:gs pos="100000">
                  <a:schemeClr val="dk2"/>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57" name="Google Shape;57;p3"/>
            <p:cNvSpPr/>
            <p:nvPr/>
          </p:nvSpPr>
          <p:spPr>
            <a:xfrm>
              <a:off x="1344" y="293"/>
              <a:ext cx="2144" cy="1787"/>
            </a:xfrm>
            <a:custGeom>
              <a:rect b="b" l="l" r="r" t="t"/>
              <a:pathLst>
                <a:path extrusionOk="0" h="1787" w="2144">
                  <a:moveTo>
                    <a:pt x="318" y="1078"/>
                  </a:moveTo>
                  <a:lnTo>
                    <a:pt x="217" y="928"/>
                  </a:lnTo>
                  <a:lnTo>
                    <a:pt x="102" y="808"/>
                  </a:lnTo>
                  <a:lnTo>
                    <a:pt x="36" y="742"/>
                  </a:lnTo>
                  <a:lnTo>
                    <a:pt x="0" y="700"/>
                  </a:lnTo>
                  <a:lnTo>
                    <a:pt x="270" y="958"/>
                  </a:lnTo>
                  <a:lnTo>
                    <a:pt x="294" y="1006"/>
                  </a:lnTo>
                  <a:lnTo>
                    <a:pt x="367" y="670"/>
                  </a:lnTo>
                  <a:lnTo>
                    <a:pt x="379" y="411"/>
                  </a:lnTo>
                  <a:lnTo>
                    <a:pt x="347" y="118"/>
                  </a:lnTo>
                  <a:lnTo>
                    <a:pt x="393" y="0"/>
                  </a:lnTo>
                  <a:lnTo>
                    <a:pt x="397" y="357"/>
                  </a:lnTo>
                  <a:lnTo>
                    <a:pt x="421" y="609"/>
                  </a:lnTo>
                  <a:lnTo>
                    <a:pt x="385" y="826"/>
                  </a:lnTo>
                  <a:lnTo>
                    <a:pt x="385" y="1036"/>
                  </a:lnTo>
                  <a:lnTo>
                    <a:pt x="877" y="784"/>
                  </a:lnTo>
                  <a:lnTo>
                    <a:pt x="1309" y="555"/>
                  </a:lnTo>
                  <a:lnTo>
                    <a:pt x="1802" y="249"/>
                  </a:lnTo>
                  <a:lnTo>
                    <a:pt x="2096" y="69"/>
                  </a:lnTo>
                  <a:lnTo>
                    <a:pt x="1814" y="279"/>
                  </a:lnTo>
                  <a:lnTo>
                    <a:pt x="1453" y="501"/>
                  </a:lnTo>
                  <a:lnTo>
                    <a:pt x="1123" y="700"/>
                  </a:lnTo>
                  <a:lnTo>
                    <a:pt x="739" y="898"/>
                  </a:lnTo>
                  <a:lnTo>
                    <a:pt x="463" y="1084"/>
                  </a:lnTo>
                  <a:lnTo>
                    <a:pt x="817" y="1193"/>
                  </a:lnTo>
                  <a:lnTo>
                    <a:pt x="1285" y="1187"/>
                  </a:lnTo>
                  <a:lnTo>
                    <a:pt x="1916" y="1396"/>
                  </a:lnTo>
                  <a:lnTo>
                    <a:pt x="2144" y="1420"/>
                  </a:lnTo>
                  <a:lnTo>
                    <a:pt x="1814" y="1408"/>
                  </a:lnTo>
                  <a:lnTo>
                    <a:pt x="1435" y="1288"/>
                  </a:lnTo>
                  <a:lnTo>
                    <a:pt x="1219" y="1229"/>
                  </a:lnTo>
                  <a:lnTo>
                    <a:pt x="799" y="1223"/>
                  </a:lnTo>
                  <a:lnTo>
                    <a:pt x="505" y="1145"/>
                  </a:lnTo>
                  <a:lnTo>
                    <a:pt x="733" y="1378"/>
                  </a:lnTo>
                  <a:lnTo>
                    <a:pt x="877" y="1619"/>
                  </a:lnTo>
                  <a:lnTo>
                    <a:pt x="1009" y="1787"/>
                  </a:lnTo>
                  <a:lnTo>
                    <a:pt x="817" y="1607"/>
                  </a:lnTo>
                  <a:lnTo>
                    <a:pt x="673" y="1372"/>
                  </a:lnTo>
                  <a:lnTo>
                    <a:pt x="415" y="1109"/>
                  </a:lnTo>
                  <a:lnTo>
                    <a:pt x="318" y="1078"/>
                  </a:lnTo>
                  <a:close/>
                </a:path>
              </a:pathLst>
            </a:custGeom>
            <a:gradFill>
              <a:gsLst>
                <a:gs pos="0">
                  <a:schemeClr val="accent2"/>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58" name="Google Shape;58;p3"/>
            <p:cNvSpPr/>
            <p:nvPr/>
          </p:nvSpPr>
          <p:spPr>
            <a:xfrm>
              <a:off x="2932" y="1728"/>
              <a:ext cx="2828" cy="2366"/>
            </a:xfrm>
            <a:custGeom>
              <a:rect b="b" l="l" r="r" t="t"/>
              <a:pathLst>
                <a:path extrusionOk="0" h="2366" w="2828">
                  <a:moveTo>
                    <a:pt x="2006" y="835"/>
                  </a:moveTo>
                  <a:lnTo>
                    <a:pt x="1873" y="715"/>
                  </a:lnTo>
                  <a:lnTo>
                    <a:pt x="1814" y="606"/>
                  </a:lnTo>
                  <a:lnTo>
                    <a:pt x="1747" y="438"/>
                  </a:lnTo>
                  <a:lnTo>
                    <a:pt x="1699" y="312"/>
                  </a:lnTo>
                  <a:lnTo>
                    <a:pt x="1615" y="252"/>
                  </a:lnTo>
                  <a:lnTo>
                    <a:pt x="1453" y="84"/>
                  </a:lnTo>
                  <a:lnTo>
                    <a:pt x="1375" y="0"/>
                  </a:lnTo>
                  <a:lnTo>
                    <a:pt x="1345" y="132"/>
                  </a:lnTo>
                  <a:lnTo>
                    <a:pt x="1369" y="294"/>
                  </a:lnTo>
                  <a:lnTo>
                    <a:pt x="1513" y="558"/>
                  </a:lnTo>
                  <a:lnTo>
                    <a:pt x="1381" y="492"/>
                  </a:lnTo>
                  <a:lnTo>
                    <a:pt x="1201" y="360"/>
                  </a:lnTo>
                  <a:lnTo>
                    <a:pt x="961" y="227"/>
                  </a:lnTo>
                  <a:lnTo>
                    <a:pt x="955" y="221"/>
                  </a:lnTo>
                  <a:lnTo>
                    <a:pt x="949" y="215"/>
                  </a:lnTo>
                  <a:lnTo>
                    <a:pt x="913" y="185"/>
                  </a:lnTo>
                  <a:lnTo>
                    <a:pt x="877" y="161"/>
                  </a:lnTo>
                  <a:lnTo>
                    <a:pt x="859" y="156"/>
                  </a:lnTo>
                  <a:lnTo>
                    <a:pt x="853" y="161"/>
                  </a:lnTo>
                  <a:lnTo>
                    <a:pt x="841" y="167"/>
                  </a:lnTo>
                  <a:lnTo>
                    <a:pt x="810" y="173"/>
                  </a:lnTo>
                  <a:lnTo>
                    <a:pt x="768" y="167"/>
                  </a:lnTo>
                  <a:lnTo>
                    <a:pt x="720" y="161"/>
                  </a:lnTo>
                  <a:lnTo>
                    <a:pt x="678" y="156"/>
                  </a:lnTo>
                  <a:lnTo>
                    <a:pt x="637" y="150"/>
                  </a:lnTo>
                  <a:lnTo>
                    <a:pt x="613" y="144"/>
                  </a:lnTo>
                  <a:lnTo>
                    <a:pt x="601" y="144"/>
                  </a:lnTo>
                  <a:lnTo>
                    <a:pt x="498" y="161"/>
                  </a:lnTo>
                  <a:lnTo>
                    <a:pt x="492" y="161"/>
                  </a:lnTo>
                  <a:lnTo>
                    <a:pt x="480" y="156"/>
                  </a:lnTo>
                  <a:lnTo>
                    <a:pt x="456" y="156"/>
                  </a:lnTo>
                  <a:lnTo>
                    <a:pt x="432" y="150"/>
                  </a:lnTo>
                  <a:lnTo>
                    <a:pt x="379" y="144"/>
                  </a:lnTo>
                  <a:lnTo>
                    <a:pt x="361" y="138"/>
                  </a:lnTo>
                  <a:lnTo>
                    <a:pt x="342" y="138"/>
                  </a:lnTo>
                  <a:lnTo>
                    <a:pt x="324" y="138"/>
                  </a:lnTo>
                  <a:lnTo>
                    <a:pt x="300" y="132"/>
                  </a:lnTo>
                  <a:lnTo>
                    <a:pt x="246" y="126"/>
                  </a:lnTo>
                  <a:lnTo>
                    <a:pt x="216" y="120"/>
                  </a:lnTo>
                  <a:lnTo>
                    <a:pt x="192" y="120"/>
                  </a:lnTo>
                  <a:lnTo>
                    <a:pt x="174" y="114"/>
                  </a:lnTo>
                  <a:lnTo>
                    <a:pt x="168" y="114"/>
                  </a:lnTo>
                  <a:lnTo>
                    <a:pt x="6" y="120"/>
                  </a:lnTo>
                  <a:lnTo>
                    <a:pt x="216" y="240"/>
                  </a:lnTo>
                  <a:lnTo>
                    <a:pt x="306" y="294"/>
                  </a:lnTo>
                  <a:lnTo>
                    <a:pt x="480" y="462"/>
                  </a:lnTo>
                  <a:lnTo>
                    <a:pt x="607" y="588"/>
                  </a:lnTo>
                  <a:lnTo>
                    <a:pt x="655" y="672"/>
                  </a:lnTo>
                  <a:lnTo>
                    <a:pt x="949" y="769"/>
                  </a:lnTo>
                  <a:lnTo>
                    <a:pt x="1177" y="817"/>
                  </a:lnTo>
                  <a:lnTo>
                    <a:pt x="1249" y="871"/>
                  </a:lnTo>
                  <a:lnTo>
                    <a:pt x="1117" y="853"/>
                  </a:lnTo>
                  <a:lnTo>
                    <a:pt x="972" y="871"/>
                  </a:lnTo>
                  <a:lnTo>
                    <a:pt x="756" y="919"/>
                  </a:lnTo>
                  <a:lnTo>
                    <a:pt x="619" y="961"/>
                  </a:lnTo>
                  <a:lnTo>
                    <a:pt x="492" y="1111"/>
                  </a:lnTo>
                  <a:lnTo>
                    <a:pt x="420" y="1214"/>
                  </a:lnTo>
                  <a:lnTo>
                    <a:pt x="348" y="1345"/>
                  </a:lnTo>
                  <a:lnTo>
                    <a:pt x="276" y="1441"/>
                  </a:lnTo>
                  <a:lnTo>
                    <a:pt x="192" y="1471"/>
                  </a:lnTo>
                  <a:lnTo>
                    <a:pt x="66" y="1465"/>
                  </a:lnTo>
                  <a:lnTo>
                    <a:pt x="42" y="1441"/>
                  </a:lnTo>
                  <a:lnTo>
                    <a:pt x="0" y="1471"/>
                  </a:lnTo>
                  <a:lnTo>
                    <a:pt x="126" y="1519"/>
                  </a:lnTo>
                  <a:lnTo>
                    <a:pt x="367" y="1585"/>
                  </a:lnTo>
                  <a:lnTo>
                    <a:pt x="570" y="1591"/>
                  </a:lnTo>
                  <a:lnTo>
                    <a:pt x="690" y="1664"/>
                  </a:lnTo>
                  <a:lnTo>
                    <a:pt x="949" y="1712"/>
                  </a:lnTo>
                  <a:lnTo>
                    <a:pt x="1260" y="1694"/>
                  </a:lnTo>
                  <a:lnTo>
                    <a:pt x="1411" y="1603"/>
                  </a:lnTo>
                  <a:lnTo>
                    <a:pt x="1519" y="1537"/>
                  </a:lnTo>
                  <a:lnTo>
                    <a:pt x="1645" y="1399"/>
                  </a:lnTo>
                  <a:lnTo>
                    <a:pt x="1699" y="1387"/>
                  </a:lnTo>
                  <a:lnTo>
                    <a:pt x="1735" y="1513"/>
                  </a:lnTo>
                  <a:lnTo>
                    <a:pt x="1729" y="1567"/>
                  </a:lnTo>
                  <a:lnTo>
                    <a:pt x="1723" y="1670"/>
                  </a:lnTo>
                  <a:lnTo>
                    <a:pt x="1723" y="1802"/>
                  </a:lnTo>
                  <a:lnTo>
                    <a:pt x="1831" y="1964"/>
                  </a:lnTo>
                  <a:lnTo>
                    <a:pt x="1957" y="2090"/>
                  </a:lnTo>
                  <a:lnTo>
                    <a:pt x="2042" y="2229"/>
                  </a:lnTo>
                  <a:lnTo>
                    <a:pt x="2155" y="2366"/>
                  </a:lnTo>
                  <a:lnTo>
                    <a:pt x="2161" y="2295"/>
                  </a:lnTo>
                  <a:lnTo>
                    <a:pt x="2191" y="2133"/>
                  </a:lnTo>
                  <a:lnTo>
                    <a:pt x="2215" y="2048"/>
                  </a:lnTo>
                  <a:lnTo>
                    <a:pt x="2258" y="2042"/>
                  </a:lnTo>
                  <a:lnTo>
                    <a:pt x="2270" y="1970"/>
                  </a:lnTo>
                  <a:lnTo>
                    <a:pt x="2342" y="1868"/>
                  </a:lnTo>
                  <a:lnTo>
                    <a:pt x="2324" y="1748"/>
                  </a:lnTo>
                  <a:lnTo>
                    <a:pt x="2233" y="1573"/>
                  </a:lnTo>
                  <a:lnTo>
                    <a:pt x="2209" y="1453"/>
                  </a:lnTo>
                  <a:lnTo>
                    <a:pt x="2209" y="1345"/>
                  </a:lnTo>
                  <a:lnTo>
                    <a:pt x="2294" y="1483"/>
                  </a:lnTo>
                  <a:lnTo>
                    <a:pt x="2461" y="1651"/>
                  </a:lnTo>
                  <a:lnTo>
                    <a:pt x="2504" y="1651"/>
                  </a:lnTo>
                  <a:lnTo>
                    <a:pt x="2588" y="1688"/>
                  </a:lnTo>
                  <a:lnTo>
                    <a:pt x="2678" y="1718"/>
                  </a:lnTo>
                  <a:lnTo>
                    <a:pt x="2720" y="1712"/>
                  </a:lnTo>
                  <a:lnTo>
                    <a:pt x="2695" y="1682"/>
                  </a:lnTo>
                  <a:lnTo>
                    <a:pt x="2678" y="1627"/>
                  </a:lnTo>
                  <a:lnTo>
                    <a:pt x="2630" y="1597"/>
                  </a:lnTo>
                  <a:lnTo>
                    <a:pt x="2588" y="1543"/>
                  </a:lnTo>
                  <a:lnTo>
                    <a:pt x="2618" y="1483"/>
                  </a:lnTo>
                  <a:lnTo>
                    <a:pt x="2576" y="1399"/>
                  </a:lnTo>
                  <a:lnTo>
                    <a:pt x="2510" y="1357"/>
                  </a:lnTo>
                  <a:lnTo>
                    <a:pt x="2576" y="1351"/>
                  </a:lnTo>
                  <a:lnTo>
                    <a:pt x="2552" y="1315"/>
                  </a:lnTo>
                  <a:lnTo>
                    <a:pt x="2354" y="1184"/>
                  </a:lnTo>
                  <a:lnTo>
                    <a:pt x="2252" y="1123"/>
                  </a:lnTo>
                  <a:lnTo>
                    <a:pt x="2173" y="1009"/>
                  </a:lnTo>
                  <a:lnTo>
                    <a:pt x="2102" y="931"/>
                  </a:lnTo>
                  <a:lnTo>
                    <a:pt x="2108" y="931"/>
                  </a:lnTo>
                  <a:lnTo>
                    <a:pt x="2114" y="925"/>
                  </a:lnTo>
                  <a:lnTo>
                    <a:pt x="2137" y="907"/>
                  </a:lnTo>
                  <a:lnTo>
                    <a:pt x="2167" y="883"/>
                  </a:lnTo>
                  <a:lnTo>
                    <a:pt x="2197" y="877"/>
                  </a:lnTo>
                  <a:lnTo>
                    <a:pt x="2215" y="871"/>
                  </a:lnTo>
                  <a:lnTo>
                    <a:pt x="2240" y="859"/>
                  </a:lnTo>
                  <a:lnTo>
                    <a:pt x="2300" y="829"/>
                  </a:lnTo>
                  <a:lnTo>
                    <a:pt x="2324" y="817"/>
                  </a:lnTo>
                  <a:lnTo>
                    <a:pt x="2348" y="799"/>
                  </a:lnTo>
                  <a:lnTo>
                    <a:pt x="2366" y="793"/>
                  </a:lnTo>
                  <a:lnTo>
                    <a:pt x="2372" y="787"/>
                  </a:lnTo>
                  <a:lnTo>
                    <a:pt x="2828" y="588"/>
                  </a:lnTo>
                  <a:lnTo>
                    <a:pt x="2828" y="528"/>
                  </a:lnTo>
                  <a:lnTo>
                    <a:pt x="2078" y="865"/>
                  </a:lnTo>
                  <a:lnTo>
                    <a:pt x="2006" y="835"/>
                  </a:lnTo>
                  <a:lnTo>
                    <a:pt x="2006" y="835"/>
                  </a:lnTo>
                  <a:close/>
                </a:path>
              </a:pathLst>
            </a:custGeom>
            <a:gradFill>
              <a:gsLst>
                <a:gs pos="0">
                  <a:schemeClr val="dk1"/>
                </a:gs>
                <a:gs pos="50000">
                  <a:schemeClr val="dk2"/>
                </a:gs>
                <a:gs pos="100000">
                  <a:schemeClr val="dk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59" name="Google Shape;59;p3"/>
            <p:cNvSpPr/>
            <p:nvPr/>
          </p:nvSpPr>
          <p:spPr>
            <a:xfrm>
              <a:off x="3160" y="1860"/>
              <a:ext cx="2162" cy="1934"/>
            </a:xfrm>
            <a:custGeom>
              <a:rect b="b" l="l" r="r" t="t"/>
              <a:pathLst>
                <a:path extrusionOk="0" h="1930" w="2153">
                  <a:moveTo>
                    <a:pt x="1842" y="851"/>
                  </a:moveTo>
                  <a:lnTo>
                    <a:pt x="1937" y="1019"/>
                  </a:lnTo>
                  <a:lnTo>
                    <a:pt x="2051" y="1168"/>
                  </a:lnTo>
                  <a:lnTo>
                    <a:pt x="2117" y="1246"/>
                  </a:lnTo>
                  <a:lnTo>
                    <a:pt x="2153" y="1294"/>
                  </a:lnTo>
                  <a:lnTo>
                    <a:pt x="1889" y="977"/>
                  </a:lnTo>
                  <a:lnTo>
                    <a:pt x="1860" y="929"/>
                  </a:lnTo>
                  <a:lnTo>
                    <a:pt x="1782" y="1240"/>
                  </a:lnTo>
                  <a:lnTo>
                    <a:pt x="1770" y="1486"/>
                  </a:lnTo>
                  <a:lnTo>
                    <a:pt x="1818" y="1906"/>
                  </a:lnTo>
                  <a:lnTo>
                    <a:pt x="1788" y="1930"/>
                  </a:lnTo>
                  <a:lnTo>
                    <a:pt x="1746" y="1534"/>
                  </a:lnTo>
                  <a:lnTo>
                    <a:pt x="1728" y="1288"/>
                  </a:lnTo>
                  <a:lnTo>
                    <a:pt x="1764" y="1085"/>
                  </a:lnTo>
                  <a:lnTo>
                    <a:pt x="1770" y="875"/>
                  </a:lnTo>
                  <a:lnTo>
                    <a:pt x="1268" y="1007"/>
                  </a:lnTo>
                  <a:lnTo>
                    <a:pt x="825" y="1132"/>
                  </a:lnTo>
                  <a:lnTo>
                    <a:pt x="323" y="1312"/>
                  </a:lnTo>
                  <a:lnTo>
                    <a:pt x="18" y="1420"/>
                  </a:lnTo>
                  <a:lnTo>
                    <a:pt x="311" y="1282"/>
                  </a:lnTo>
                  <a:lnTo>
                    <a:pt x="682" y="1144"/>
                  </a:lnTo>
                  <a:lnTo>
                    <a:pt x="1022" y="1037"/>
                  </a:lnTo>
                  <a:lnTo>
                    <a:pt x="1411" y="929"/>
                  </a:lnTo>
                  <a:lnTo>
                    <a:pt x="1692" y="815"/>
                  </a:lnTo>
                  <a:lnTo>
                    <a:pt x="1333" y="623"/>
                  </a:lnTo>
                  <a:lnTo>
                    <a:pt x="861" y="515"/>
                  </a:lnTo>
                  <a:lnTo>
                    <a:pt x="227" y="161"/>
                  </a:lnTo>
                  <a:lnTo>
                    <a:pt x="0" y="83"/>
                  </a:lnTo>
                  <a:lnTo>
                    <a:pt x="329" y="179"/>
                  </a:lnTo>
                  <a:lnTo>
                    <a:pt x="712" y="383"/>
                  </a:lnTo>
                  <a:lnTo>
                    <a:pt x="933" y="491"/>
                  </a:lnTo>
                  <a:lnTo>
                    <a:pt x="1351" y="593"/>
                  </a:lnTo>
                  <a:lnTo>
                    <a:pt x="1650" y="743"/>
                  </a:lnTo>
                  <a:lnTo>
                    <a:pt x="1423" y="461"/>
                  </a:lnTo>
                  <a:lnTo>
                    <a:pt x="1286" y="191"/>
                  </a:lnTo>
                  <a:lnTo>
                    <a:pt x="1154" y="0"/>
                  </a:lnTo>
                  <a:lnTo>
                    <a:pt x="1339" y="215"/>
                  </a:lnTo>
                  <a:lnTo>
                    <a:pt x="1489" y="485"/>
                  </a:lnTo>
                  <a:lnTo>
                    <a:pt x="1746" y="803"/>
                  </a:lnTo>
                  <a:lnTo>
                    <a:pt x="1842" y="851"/>
                  </a:lnTo>
                  <a:close/>
                </a:path>
              </a:pathLst>
            </a:custGeom>
            <a:gradFill>
              <a:gsLst>
                <a:gs pos="0">
                  <a:schemeClr val="accent2"/>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grpSp>
      <p:sp>
        <p:nvSpPr>
          <p:cNvPr id="60" name="Google Shape;60;p3"/>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4400" u="none" cap="none" strike="noStrike">
                <a:solidFill>
                  <a:schemeClr val="lt2"/>
                </a:solidFill>
                <a:latin typeface="Times New Roman"/>
                <a:ea typeface="Times New Roman"/>
                <a:cs typeface="Times New Roman"/>
                <a:sym typeface="Times New Roman"/>
              </a:defRPr>
            </a:lvl1pPr>
            <a:lvl2pPr lvl="1" marR="0" rtl="0" algn="ctr">
              <a:spcBef>
                <a:spcPts val="0"/>
              </a:spcBef>
              <a:spcAft>
                <a:spcPts val="0"/>
              </a:spcAft>
              <a:buSzPts val="1400"/>
              <a:buNone/>
              <a:defRPr b="1" i="0" sz="4400" u="none" cap="none" strike="noStrike">
                <a:solidFill>
                  <a:schemeClr val="lt2"/>
                </a:solidFill>
                <a:latin typeface="Times New Roman"/>
                <a:ea typeface="Times New Roman"/>
                <a:cs typeface="Times New Roman"/>
                <a:sym typeface="Times New Roman"/>
              </a:defRPr>
            </a:lvl2pPr>
            <a:lvl3pPr lvl="2" marR="0" rtl="0" algn="ctr">
              <a:spcBef>
                <a:spcPts val="0"/>
              </a:spcBef>
              <a:spcAft>
                <a:spcPts val="0"/>
              </a:spcAft>
              <a:buSzPts val="1400"/>
              <a:buNone/>
              <a:defRPr b="1" i="0" sz="4400" u="none" cap="none" strike="noStrike">
                <a:solidFill>
                  <a:schemeClr val="lt2"/>
                </a:solidFill>
                <a:latin typeface="Times New Roman"/>
                <a:ea typeface="Times New Roman"/>
                <a:cs typeface="Times New Roman"/>
                <a:sym typeface="Times New Roman"/>
              </a:defRPr>
            </a:lvl3pPr>
            <a:lvl4pPr lvl="3" marR="0" rtl="0" algn="ctr">
              <a:spcBef>
                <a:spcPts val="0"/>
              </a:spcBef>
              <a:spcAft>
                <a:spcPts val="0"/>
              </a:spcAft>
              <a:buSzPts val="1400"/>
              <a:buNone/>
              <a:defRPr b="1" i="0" sz="4400" u="none" cap="none" strike="noStrike">
                <a:solidFill>
                  <a:schemeClr val="lt2"/>
                </a:solidFill>
                <a:latin typeface="Times New Roman"/>
                <a:ea typeface="Times New Roman"/>
                <a:cs typeface="Times New Roman"/>
                <a:sym typeface="Times New Roman"/>
              </a:defRPr>
            </a:lvl4pPr>
            <a:lvl5pPr lvl="4" marR="0" rtl="0" algn="ctr">
              <a:spcBef>
                <a:spcPts val="0"/>
              </a:spcBef>
              <a:spcAft>
                <a:spcPts val="0"/>
              </a:spcAft>
              <a:buSzPts val="1400"/>
              <a:buNone/>
              <a:defRPr b="1" i="0" sz="4400" u="none" cap="none" strike="noStrike">
                <a:solidFill>
                  <a:schemeClr val="lt2"/>
                </a:solidFill>
                <a:latin typeface="Times New Roman"/>
                <a:ea typeface="Times New Roman"/>
                <a:cs typeface="Times New Roman"/>
                <a:sym typeface="Times New Roman"/>
              </a:defRPr>
            </a:lvl5pPr>
            <a:lvl6pPr lvl="5" marR="0" rtl="0" algn="ctr">
              <a:spcBef>
                <a:spcPts val="0"/>
              </a:spcBef>
              <a:spcAft>
                <a:spcPts val="0"/>
              </a:spcAft>
              <a:buSzPts val="1400"/>
              <a:buNone/>
              <a:defRPr b="1" i="0" sz="4400" u="none" cap="none" strike="noStrike">
                <a:solidFill>
                  <a:schemeClr val="lt2"/>
                </a:solidFill>
                <a:latin typeface="Times New Roman"/>
                <a:ea typeface="Times New Roman"/>
                <a:cs typeface="Times New Roman"/>
                <a:sym typeface="Times New Roman"/>
              </a:defRPr>
            </a:lvl6pPr>
            <a:lvl7pPr lvl="6" marR="0" rtl="0" algn="ctr">
              <a:spcBef>
                <a:spcPts val="0"/>
              </a:spcBef>
              <a:spcAft>
                <a:spcPts val="0"/>
              </a:spcAft>
              <a:buSzPts val="1400"/>
              <a:buNone/>
              <a:defRPr b="1" i="0" sz="4400" u="none" cap="none" strike="noStrike">
                <a:solidFill>
                  <a:schemeClr val="lt2"/>
                </a:solidFill>
                <a:latin typeface="Times New Roman"/>
                <a:ea typeface="Times New Roman"/>
                <a:cs typeface="Times New Roman"/>
                <a:sym typeface="Times New Roman"/>
              </a:defRPr>
            </a:lvl7pPr>
            <a:lvl8pPr lvl="7" marR="0" rtl="0" algn="ctr">
              <a:spcBef>
                <a:spcPts val="0"/>
              </a:spcBef>
              <a:spcAft>
                <a:spcPts val="0"/>
              </a:spcAft>
              <a:buSzPts val="1400"/>
              <a:buNone/>
              <a:defRPr b="1" i="0" sz="4400" u="none" cap="none" strike="noStrike">
                <a:solidFill>
                  <a:schemeClr val="lt2"/>
                </a:solidFill>
                <a:latin typeface="Times New Roman"/>
                <a:ea typeface="Times New Roman"/>
                <a:cs typeface="Times New Roman"/>
                <a:sym typeface="Times New Roman"/>
              </a:defRPr>
            </a:lvl8pPr>
            <a:lvl9pPr lvl="8" marR="0" rtl="0" algn="ctr">
              <a:spcBef>
                <a:spcPts val="0"/>
              </a:spcBef>
              <a:spcAft>
                <a:spcPts val="0"/>
              </a:spcAft>
              <a:buSzPts val="1400"/>
              <a:buNone/>
              <a:defRPr b="1" i="0" sz="4400" u="none" cap="none" strike="noStrike">
                <a:solidFill>
                  <a:schemeClr val="lt2"/>
                </a:solidFill>
                <a:latin typeface="Times New Roman"/>
                <a:ea typeface="Times New Roman"/>
                <a:cs typeface="Times New Roman"/>
                <a:sym typeface="Times New Roman"/>
              </a:defRPr>
            </a:lvl9pPr>
          </a:lstStyle>
          <a:p/>
        </p:txBody>
      </p:sp>
      <p:sp>
        <p:nvSpPr>
          <p:cNvPr id="61" name="Google Shape;61;p3"/>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hlink"/>
              </a:buClr>
              <a:buSzPts val="1920"/>
              <a:buFont typeface="Noto Sans Symbols"/>
              <a:buChar char="■"/>
              <a:defRPr b="0" i="0" sz="3200" u="none" cap="none" strike="noStrike">
                <a:solidFill>
                  <a:schemeClr val="lt1"/>
                </a:solidFill>
                <a:latin typeface="Times New Roman"/>
                <a:ea typeface="Times New Roman"/>
                <a:cs typeface="Times New Roman"/>
                <a:sym typeface="Times New Roman"/>
              </a:defRPr>
            </a:lvl1pPr>
            <a:lvl2pPr indent="-335280" lvl="1" marL="914400" marR="0" rtl="0" algn="l">
              <a:spcBef>
                <a:spcPts val="560"/>
              </a:spcBef>
              <a:spcAft>
                <a:spcPts val="0"/>
              </a:spcAft>
              <a:buClr>
                <a:schemeClr val="lt2"/>
              </a:buClr>
              <a:buSzPts val="1680"/>
              <a:buFont typeface="Noto Sans Symbols"/>
              <a:buChar char="■"/>
              <a:defRPr b="0" i="0" sz="2800" u="none" cap="none" strike="noStrike">
                <a:solidFill>
                  <a:schemeClr val="lt1"/>
                </a:solidFill>
                <a:latin typeface="Times New Roman"/>
                <a:ea typeface="Times New Roman"/>
                <a:cs typeface="Times New Roman"/>
                <a:sym typeface="Times New Roman"/>
              </a:defRPr>
            </a:lvl2pPr>
            <a:lvl3pPr indent="-320039" lvl="2" marL="1371600" marR="0" rtl="0" algn="l">
              <a:spcBef>
                <a:spcPts val="480"/>
              </a:spcBef>
              <a:spcAft>
                <a:spcPts val="0"/>
              </a:spcAft>
              <a:buClr>
                <a:schemeClr val="folHlink"/>
              </a:buClr>
              <a:buSzPts val="1440"/>
              <a:buFont typeface="Noto Sans Symbols"/>
              <a:buChar char="■"/>
              <a:defRPr b="0" i="0" sz="2400" u="none" cap="none" strike="noStrike">
                <a:solidFill>
                  <a:schemeClr val="lt1"/>
                </a:solidFill>
                <a:latin typeface="Times New Roman"/>
                <a:ea typeface="Times New Roman"/>
                <a:cs typeface="Times New Roman"/>
                <a:sym typeface="Times New Roman"/>
              </a:defRPr>
            </a:lvl3pPr>
            <a:lvl4pPr indent="-304800" lvl="3" marL="1828800" marR="0" rtl="0" algn="l">
              <a:spcBef>
                <a:spcPts val="400"/>
              </a:spcBef>
              <a:spcAft>
                <a:spcPts val="0"/>
              </a:spcAft>
              <a:buClr>
                <a:schemeClr val="lt1"/>
              </a:buClr>
              <a:buSzPts val="1200"/>
              <a:buFont typeface="Noto Sans Symbols"/>
              <a:buChar char="■"/>
              <a:defRPr b="0" i="0" sz="2000" u="none" cap="none" strike="noStrike">
                <a:solidFill>
                  <a:schemeClr val="lt1"/>
                </a:solidFill>
                <a:latin typeface="Times New Roman"/>
                <a:ea typeface="Times New Roman"/>
                <a:cs typeface="Times New Roman"/>
                <a:sym typeface="Times New Roman"/>
              </a:defRPr>
            </a:lvl4pPr>
            <a:lvl5pPr indent="-304800" lvl="4" marL="2286000" marR="0" rtl="0" algn="l">
              <a:spcBef>
                <a:spcPts val="400"/>
              </a:spcBef>
              <a:spcAft>
                <a:spcPts val="0"/>
              </a:spcAft>
              <a:buClr>
                <a:schemeClr val="hlink"/>
              </a:buClr>
              <a:buSzPts val="1200"/>
              <a:buFont typeface="Noto Sans Symbols"/>
              <a:buChar char="■"/>
              <a:defRPr b="0" i="0" sz="2000" u="none" cap="none" strike="noStrike">
                <a:solidFill>
                  <a:schemeClr val="lt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imes New Roman"/>
                <a:ea typeface="Times New Roman"/>
                <a:cs typeface="Times New Roman"/>
                <a:sym typeface="Times New Roman"/>
              </a:defRPr>
            </a:lvl9pPr>
          </a:lstStyle>
          <a:p/>
        </p:txBody>
      </p:sp>
      <p:sp>
        <p:nvSpPr>
          <p:cNvPr id="62" name="Google Shape;62;p3"/>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9pPr>
          </a:lstStyle>
          <a:p/>
        </p:txBody>
      </p:sp>
      <p:sp>
        <p:nvSpPr>
          <p:cNvPr id="63" name="Google Shape;63;p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9pPr>
          </a:lstStyle>
          <a:p/>
        </p:txBody>
      </p:sp>
      <p:sp>
        <p:nvSpPr>
          <p:cNvPr id="64" name="Google Shape;64;p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lt1"/>
              </a:buClr>
              <a:buSzPts val="1400"/>
              <a:buFont typeface="Times New Roman"/>
              <a:buNone/>
              <a:defRPr b="0" i="0" sz="1400" u="non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en.wikipedia.org/wiki/Knapsack_proble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www.edc.ncl.ac.uk/highlight/rhjanuary2007g03.ph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7.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0.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ctrTitle"/>
          </p:nvPr>
        </p:nvSpPr>
        <p:spPr>
          <a:xfrm>
            <a:off x="685800" y="1828800"/>
            <a:ext cx="7772400" cy="17367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5400"/>
              <a:buFont typeface="Times New Roman"/>
              <a:buNone/>
            </a:pPr>
            <a:r>
              <a:rPr b="1" i="0" lang="en-US" sz="5400" u="none">
                <a:solidFill>
                  <a:schemeClr val="lt2"/>
                </a:solidFill>
                <a:latin typeface="Times New Roman"/>
                <a:ea typeface="Times New Roman"/>
                <a:cs typeface="Times New Roman"/>
                <a:sym typeface="Times New Roman"/>
              </a:rPr>
              <a:t>Genetic Algorithms</a:t>
            </a:r>
            <a:endParaRPr/>
          </a:p>
        </p:txBody>
      </p:sp>
      <p:sp>
        <p:nvSpPr>
          <p:cNvPr id="142" name="Google Shape;142;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920"/>
              <a:buFont typeface="Noto Sans Symbols"/>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457200" y="-3175"/>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1" i="0" lang="en-US" sz="4400" u="none">
                <a:solidFill>
                  <a:schemeClr val="lt2"/>
                </a:solidFill>
                <a:latin typeface="Times New Roman"/>
                <a:ea typeface="Times New Roman"/>
                <a:cs typeface="Times New Roman"/>
                <a:sym typeface="Times New Roman"/>
              </a:rPr>
              <a:t>GA Requirements</a:t>
            </a:r>
            <a:endParaRPr/>
          </a:p>
        </p:txBody>
      </p:sp>
      <p:sp>
        <p:nvSpPr>
          <p:cNvPr id="206" name="Google Shape;206;p24"/>
          <p:cNvSpPr txBox="1"/>
          <p:nvPr>
            <p:ph idx="1" type="body"/>
          </p:nvPr>
        </p:nvSpPr>
        <p:spPr>
          <a:xfrm>
            <a:off x="460375" y="1312862"/>
            <a:ext cx="8229600" cy="5257800"/>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Clr>
                <a:schemeClr val="hlink"/>
              </a:buClr>
              <a:buSzPts val="1920"/>
              <a:buFont typeface="Noto Sans Symbols"/>
              <a:buChar char="■"/>
            </a:pPr>
            <a:r>
              <a:rPr b="0" i="0" lang="en-US" sz="3200" u="none">
                <a:solidFill>
                  <a:schemeClr val="lt1"/>
                </a:solidFill>
                <a:latin typeface="Times New Roman"/>
                <a:ea typeface="Times New Roman"/>
                <a:cs typeface="Times New Roman"/>
                <a:sym typeface="Times New Roman"/>
              </a:rPr>
              <a:t>The fitness function is defined over the genetic representation and measures the </a:t>
            </a:r>
            <a:r>
              <a:rPr b="0" i="1" lang="en-US" sz="3200" u="none">
                <a:solidFill>
                  <a:schemeClr val="lt1"/>
                </a:solidFill>
                <a:latin typeface="Times New Roman"/>
                <a:ea typeface="Times New Roman"/>
                <a:cs typeface="Times New Roman"/>
                <a:sym typeface="Times New Roman"/>
              </a:rPr>
              <a:t>quality</a:t>
            </a:r>
            <a:r>
              <a:rPr b="0" i="0" lang="en-US" sz="3200" u="none">
                <a:solidFill>
                  <a:schemeClr val="lt1"/>
                </a:solidFill>
                <a:latin typeface="Times New Roman"/>
                <a:ea typeface="Times New Roman"/>
                <a:cs typeface="Times New Roman"/>
                <a:sym typeface="Times New Roman"/>
              </a:rPr>
              <a:t> of the represented solution. </a:t>
            </a:r>
            <a:endParaRPr/>
          </a:p>
          <a:p>
            <a:pPr indent="-342900" lvl="0" marL="342900" rtl="0" algn="just">
              <a:lnSpc>
                <a:spcPct val="80000"/>
              </a:lnSpc>
              <a:spcBef>
                <a:spcPts val="640"/>
              </a:spcBef>
              <a:spcAft>
                <a:spcPts val="0"/>
              </a:spcAft>
              <a:buClr>
                <a:schemeClr val="hlink"/>
              </a:buClr>
              <a:buSzPts val="1920"/>
              <a:buFont typeface="Noto Sans Symbols"/>
              <a:buChar char="■"/>
            </a:pPr>
            <a:r>
              <a:rPr b="0" i="0" lang="en-US" sz="3200" u="none">
                <a:solidFill>
                  <a:schemeClr val="lt1"/>
                </a:solidFill>
                <a:latin typeface="Times New Roman"/>
                <a:ea typeface="Times New Roman"/>
                <a:cs typeface="Times New Roman"/>
                <a:sym typeface="Times New Roman"/>
              </a:rPr>
              <a:t>The fitness function is always problem dependent. </a:t>
            </a:r>
            <a:endParaRPr/>
          </a:p>
          <a:p>
            <a:pPr indent="-342900" lvl="0" marL="342900" rtl="0" algn="just">
              <a:lnSpc>
                <a:spcPct val="80000"/>
              </a:lnSpc>
              <a:spcBef>
                <a:spcPts val="640"/>
              </a:spcBef>
              <a:spcAft>
                <a:spcPts val="0"/>
              </a:spcAft>
              <a:buClr>
                <a:schemeClr val="hlink"/>
              </a:buClr>
              <a:buSzPts val="1920"/>
              <a:buFont typeface="Noto Sans Symbols"/>
              <a:buChar char="■"/>
            </a:pPr>
            <a:r>
              <a:rPr b="0" i="0" lang="en-US" sz="3200" u="none">
                <a:solidFill>
                  <a:schemeClr val="lt1"/>
                </a:solidFill>
                <a:latin typeface="Times New Roman"/>
                <a:ea typeface="Times New Roman"/>
                <a:cs typeface="Times New Roman"/>
                <a:sym typeface="Times New Roman"/>
              </a:rPr>
              <a:t>For instance, in the </a:t>
            </a:r>
            <a:r>
              <a:rPr b="0" i="0" lang="en-US" sz="3200" u="sng">
                <a:solidFill>
                  <a:schemeClr val="hlink"/>
                </a:solidFill>
                <a:hlinkClick r:id="rId3"/>
              </a:rPr>
              <a:t>knapsack problem</a:t>
            </a:r>
            <a:r>
              <a:rPr b="0" i="0" lang="en-US" sz="3200" u="none">
                <a:solidFill>
                  <a:schemeClr val="lt1"/>
                </a:solidFill>
                <a:latin typeface="Times New Roman"/>
                <a:ea typeface="Times New Roman"/>
                <a:cs typeface="Times New Roman"/>
                <a:sym typeface="Times New Roman"/>
              </a:rPr>
              <a:t> we want to maximize the total value of objects that we can put in a knapsack of some fixed capacity. </a:t>
            </a:r>
            <a:endParaRPr/>
          </a:p>
          <a:p>
            <a:pPr indent="-342900" lvl="0" marL="342900" rtl="0" algn="just">
              <a:lnSpc>
                <a:spcPct val="80000"/>
              </a:lnSpc>
              <a:spcBef>
                <a:spcPts val="640"/>
              </a:spcBef>
              <a:spcAft>
                <a:spcPts val="0"/>
              </a:spcAft>
              <a:buClr>
                <a:schemeClr val="hlink"/>
              </a:buClr>
              <a:buSzPts val="1920"/>
              <a:buFont typeface="Noto Sans Symbols"/>
              <a:buChar char="■"/>
            </a:pPr>
            <a:r>
              <a:rPr b="0" i="0" lang="en-US" sz="3200" u="none">
                <a:solidFill>
                  <a:schemeClr val="lt1"/>
                </a:solidFill>
                <a:latin typeface="Times New Roman"/>
                <a:ea typeface="Times New Roman"/>
                <a:cs typeface="Times New Roman"/>
                <a:sym typeface="Times New Roman"/>
              </a:rPr>
              <a:t>A representation of a solution might be an array of bits, where each bit represents a different object, and the value of the bit (0 or 1) represents whether or not the object is in the knapsack.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1" i="0" lang="en-US" sz="4400" u="none">
                <a:solidFill>
                  <a:schemeClr val="lt2"/>
                </a:solidFill>
                <a:latin typeface="Times New Roman"/>
                <a:ea typeface="Times New Roman"/>
                <a:cs typeface="Times New Roman"/>
                <a:sym typeface="Times New Roman"/>
              </a:rPr>
              <a:t>GA   Requirements</a:t>
            </a:r>
            <a:endParaRPr/>
          </a:p>
        </p:txBody>
      </p:sp>
      <p:sp>
        <p:nvSpPr>
          <p:cNvPr id="212" name="Google Shape;212;p25"/>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80000"/>
              </a:lnSpc>
              <a:spcBef>
                <a:spcPts val="0"/>
              </a:spcBef>
              <a:spcAft>
                <a:spcPts val="0"/>
              </a:spcAft>
              <a:buClr>
                <a:schemeClr val="hlink"/>
              </a:buClr>
              <a:buSzPts val="1920"/>
              <a:buFont typeface="Noto Sans Symbols"/>
              <a:buChar char="■"/>
            </a:pPr>
            <a:r>
              <a:rPr b="0" i="0" lang="en-US" sz="3200" u="none" cap="none" strike="noStrike">
                <a:solidFill>
                  <a:schemeClr val="lt1"/>
                </a:solidFill>
                <a:latin typeface="Times New Roman"/>
                <a:ea typeface="Times New Roman"/>
                <a:cs typeface="Times New Roman"/>
                <a:sym typeface="Times New Roman"/>
              </a:rPr>
              <a:t>Not every such representation is valid, as the size of objects may exceed the capacity of the knapsack. </a:t>
            </a:r>
            <a:endParaRPr/>
          </a:p>
          <a:p>
            <a:pPr indent="-220980" lvl="0" marL="342900" marR="0" rtl="0" algn="just">
              <a:lnSpc>
                <a:spcPct val="80000"/>
              </a:lnSpc>
              <a:spcBef>
                <a:spcPts val="640"/>
              </a:spcBef>
              <a:spcAft>
                <a:spcPts val="0"/>
              </a:spcAft>
              <a:buClr>
                <a:schemeClr val="hlink"/>
              </a:buClr>
              <a:buSzPts val="1920"/>
              <a:buFont typeface="Noto Sans Symbols"/>
              <a:buNone/>
            </a:pPr>
            <a:r>
              <a:t/>
            </a:r>
            <a:endParaRPr b="0" i="0" sz="3200" u="none" cap="none" strike="noStrike">
              <a:solidFill>
                <a:schemeClr val="lt1"/>
              </a:solidFill>
              <a:latin typeface="Times New Roman"/>
              <a:ea typeface="Times New Roman"/>
              <a:cs typeface="Times New Roman"/>
              <a:sym typeface="Times New Roman"/>
            </a:endParaRPr>
          </a:p>
          <a:p>
            <a:pPr indent="-342900" lvl="0" marL="342900" marR="0" rtl="0" algn="just">
              <a:lnSpc>
                <a:spcPct val="80000"/>
              </a:lnSpc>
              <a:spcBef>
                <a:spcPts val="640"/>
              </a:spcBef>
              <a:spcAft>
                <a:spcPts val="0"/>
              </a:spcAft>
              <a:buClr>
                <a:schemeClr val="hlink"/>
              </a:buClr>
              <a:buSzPts val="1920"/>
              <a:buFont typeface="Noto Sans Symbols"/>
              <a:buChar char="■"/>
            </a:pPr>
            <a:r>
              <a:rPr b="0" i="0" lang="en-US" sz="3200" u="none" cap="none" strike="noStrike">
                <a:solidFill>
                  <a:schemeClr val="lt1"/>
                </a:solidFill>
                <a:latin typeface="Times New Roman"/>
                <a:ea typeface="Times New Roman"/>
                <a:cs typeface="Times New Roman"/>
                <a:sym typeface="Times New Roman"/>
              </a:rPr>
              <a:t>The </a:t>
            </a:r>
            <a:r>
              <a:rPr b="0" i="1" lang="en-US" sz="3200" u="none" cap="none" strike="noStrike">
                <a:solidFill>
                  <a:schemeClr val="lt1"/>
                </a:solidFill>
                <a:latin typeface="Times New Roman"/>
                <a:ea typeface="Times New Roman"/>
                <a:cs typeface="Times New Roman"/>
                <a:sym typeface="Times New Roman"/>
              </a:rPr>
              <a:t>fitness</a:t>
            </a:r>
            <a:r>
              <a:rPr b="0" i="0" lang="en-US" sz="3200" u="none" cap="none" strike="noStrike">
                <a:solidFill>
                  <a:schemeClr val="lt1"/>
                </a:solidFill>
                <a:latin typeface="Times New Roman"/>
                <a:ea typeface="Times New Roman"/>
                <a:cs typeface="Times New Roman"/>
                <a:sym typeface="Times New Roman"/>
              </a:rPr>
              <a:t> of the solution is the sum of values of all objects in the knapsack if the representation is valid, or 0 otherwise. In some problems, it is hard or even impossible to define the fitness expression; in these cases, interactive genetic algorithms are used.</a:t>
            </a:r>
            <a:endParaRPr/>
          </a:p>
          <a:p>
            <a:pPr indent="-220980" lvl="0" marL="342900" marR="0" rtl="0" algn="l">
              <a:spcBef>
                <a:spcPts val="640"/>
              </a:spcBef>
              <a:spcAft>
                <a:spcPts val="0"/>
              </a:spcAft>
              <a:buClr>
                <a:schemeClr val="hlink"/>
              </a:buClr>
              <a:buSzPts val="1920"/>
              <a:buFont typeface="Noto Sans Symbols"/>
              <a:buNone/>
            </a:pPr>
            <a:r>
              <a:t/>
            </a:r>
            <a:endParaRPr b="0" i="0" sz="3200" u="none">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1" i="0" lang="en-US" sz="4400" u="none">
                <a:solidFill>
                  <a:schemeClr val="lt2"/>
                </a:solidFill>
                <a:latin typeface="Times New Roman"/>
                <a:ea typeface="Times New Roman"/>
                <a:cs typeface="Times New Roman"/>
                <a:sym typeface="Times New Roman"/>
              </a:rPr>
              <a:t>GA Example</a:t>
            </a:r>
            <a:endParaRPr/>
          </a:p>
        </p:txBody>
      </p:sp>
      <p:sp>
        <p:nvSpPr>
          <p:cNvPr id="218" name="Google Shape;218;p26"/>
          <p:cNvSpPr txBox="1"/>
          <p:nvPr>
            <p:ph idx="1" type="body"/>
          </p:nvPr>
        </p:nvSpPr>
        <p:spPr>
          <a:xfrm>
            <a:off x="152400" y="838200"/>
            <a:ext cx="8839200" cy="45307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920"/>
              <a:buFont typeface="Noto Sans Symbols"/>
              <a:buNone/>
            </a:pPr>
            <a:r>
              <a:rPr b="0" i="0" lang="en-US" sz="3200" u="none">
                <a:solidFill>
                  <a:schemeClr val="lt1"/>
                </a:solidFill>
                <a:latin typeface="Times New Roman"/>
                <a:ea typeface="Times New Roman"/>
                <a:cs typeface="Times New Roman"/>
                <a:sym typeface="Times New Roman"/>
              </a:rPr>
              <a:t>0/1 Knapsack Problem</a:t>
            </a:r>
            <a:endParaRPr/>
          </a:p>
          <a:p>
            <a:pPr indent="0" lvl="0" marL="0" marR="0" rtl="0" algn="l">
              <a:lnSpc>
                <a:spcPct val="100000"/>
              </a:lnSpc>
              <a:spcBef>
                <a:spcPts val="640"/>
              </a:spcBef>
              <a:spcAft>
                <a:spcPts val="0"/>
              </a:spcAft>
              <a:buClr>
                <a:schemeClr val="hlink"/>
              </a:buClr>
              <a:buSzPts val="1920"/>
              <a:buFont typeface="Noto Sans Symbols"/>
              <a:buNone/>
            </a:pPr>
            <a:r>
              <a:rPr b="0" i="0" lang="en-US" sz="3200" u="none">
                <a:solidFill>
                  <a:schemeClr val="lt1"/>
                </a:solidFill>
                <a:latin typeface="Times New Roman"/>
                <a:ea typeface="Times New Roman"/>
                <a:cs typeface="Times New Roman"/>
                <a:sym typeface="Times New Roman"/>
              </a:rPr>
              <a:t>Maximum weight: 25  Maximize Profit</a:t>
            </a:r>
            <a:endParaRPr/>
          </a:p>
          <a:p>
            <a:pPr indent="0" lvl="0" marL="0" marR="0" rtl="0" algn="l">
              <a:lnSpc>
                <a:spcPct val="100000"/>
              </a:lnSpc>
              <a:spcBef>
                <a:spcPts val="560"/>
              </a:spcBef>
              <a:spcAft>
                <a:spcPts val="0"/>
              </a:spcAft>
              <a:buClr>
                <a:schemeClr val="hlink"/>
              </a:buClr>
              <a:buSzPts val="1680"/>
              <a:buFont typeface="Noto Sans Symbols"/>
              <a:buNone/>
            </a:pPr>
            <a:r>
              <a:rPr b="0" i="0" lang="en-US" sz="2800" u="none">
                <a:solidFill>
                  <a:schemeClr val="lt1"/>
                </a:solidFill>
                <a:latin typeface="Times New Roman"/>
                <a:ea typeface="Times New Roman"/>
                <a:cs typeface="Times New Roman"/>
                <a:sym typeface="Times New Roman"/>
              </a:rPr>
              <a:t>A: 5 (Profit:100), B: 10 (Profit:150),  C:15 (Profit: 200)</a:t>
            </a:r>
            <a:endParaRPr/>
          </a:p>
          <a:p>
            <a:pPr indent="0" lvl="0" marL="0" marR="0" rtl="0" algn="l">
              <a:lnSpc>
                <a:spcPct val="100000"/>
              </a:lnSpc>
              <a:spcBef>
                <a:spcPts val="640"/>
              </a:spcBef>
              <a:spcAft>
                <a:spcPts val="0"/>
              </a:spcAft>
              <a:buClr>
                <a:schemeClr val="hlink"/>
              </a:buClr>
              <a:buSzPts val="1920"/>
              <a:buFont typeface="Noto Sans Symbols"/>
              <a:buNone/>
            </a:pPr>
            <a:r>
              <a:rPr b="0" i="0" lang="en-US" sz="3200" u="none">
                <a:solidFill>
                  <a:schemeClr val="lt1"/>
                </a:solidFill>
                <a:latin typeface="Times New Roman"/>
                <a:ea typeface="Times New Roman"/>
                <a:cs typeface="Times New Roman"/>
                <a:sym typeface="Times New Roman"/>
              </a:rPr>
              <a:t>Possible Solutions: Population</a:t>
            </a:r>
            <a:endParaRPr/>
          </a:p>
          <a:p>
            <a:pPr indent="0" lvl="0" marL="0" marR="0" rtl="0" algn="l">
              <a:lnSpc>
                <a:spcPct val="100000"/>
              </a:lnSpc>
              <a:spcBef>
                <a:spcPts val="640"/>
              </a:spcBef>
              <a:spcAft>
                <a:spcPts val="0"/>
              </a:spcAft>
              <a:buClr>
                <a:schemeClr val="hlink"/>
              </a:buClr>
              <a:buSzPts val="1920"/>
              <a:buFont typeface="Noto Sans Symbols"/>
              <a:buNone/>
            </a:pPr>
            <a:r>
              <a:rPr b="0" i="0" lang="en-US" sz="3200" u="none">
                <a:solidFill>
                  <a:schemeClr val="lt1"/>
                </a:solidFill>
                <a:latin typeface="Times New Roman"/>
                <a:ea typeface="Times New Roman"/>
                <a:cs typeface="Times New Roman"/>
                <a:sym typeface="Times New Roman"/>
              </a:rPr>
              <a:t>Chromosome    Weight	Profit</a:t>
            </a:r>
            <a:endParaRPr/>
          </a:p>
          <a:p>
            <a:pPr indent="0" lvl="0" marL="0" marR="0" rtl="0" algn="l">
              <a:lnSpc>
                <a:spcPct val="100000"/>
              </a:lnSpc>
              <a:spcBef>
                <a:spcPts val="640"/>
              </a:spcBef>
              <a:spcAft>
                <a:spcPts val="0"/>
              </a:spcAft>
              <a:buClr>
                <a:schemeClr val="hlink"/>
              </a:buClr>
              <a:buSzPts val="1920"/>
              <a:buFont typeface="Noto Sans Symbols"/>
              <a:buNone/>
            </a:pPr>
            <a:r>
              <a:rPr b="0" i="0" lang="en-US" sz="3200" u="none">
                <a:solidFill>
                  <a:schemeClr val="lt1"/>
                </a:solidFill>
                <a:latin typeface="Times New Roman"/>
                <a:ea typeface="Times New Roman"/>
                <a:cs typeface="Times New Roman"/>
                <a:sym typeface="Times New Roman"/>
              </a:rPr>
              <a:t>A: 100		5		100</a:t>
            </a:r>
            <a:endParaRPr/>
          </a:p>
          <a:p>
            <a:pPr indent="0" lvl="0" marL="0" marR="0" rtl="0" algn="l">
              <a:lnSpc>
                <a:spcPct val="100000"/>
              </a:lnSpc>
              <a:spcBef>
                <a:spcPts val="640"/>
              </a:spcBef>
              <a:spcAft>
                <a:spcPts val="0"/>
              </a:spcAft>
              <a:buClr>
                <a:schemeClr val="hlink"/>
              </a:buClr>
              <a:buSzPts val="1920"/>
              <a:buFont typeface="Noto Sans Symbols"/>
              <a:buNone/>
            </a:pPr>
            <a:r>
              <a:rPr b="0" i="0" lang="en-US" sz="3200" u="none">
                <a:solidFill>
                  <a:schemeClr val="lt1"/>
                </a:solidFill>
                <a:latin typeface="Times New Roman"/>
                <a:ea typeface="Times New Roman"/>
                <a:cs typeface="Times New Roman"/>
                <a:sym typeface="Times New Roman"/>
              </a:rPr>
              <a:t>AB: 110		15		250</a:t>
            </a:r>
            <a:endParaRPr/>
          </a:p>
          <a:p>
            <a:pPr indent="0" lvl="0" marL="0" marR="0" rtl="0" algn="l">
              <a:lnSpc>
                <a:spcPct val="100000"/>
              </a:lnSpc>
              <a:spcBef>
                <a:spcPts val="640"/>
              </a:spcBef>
              <a:spcAft>
                <a:spcPts val="0"/>
              </a:spcAft>
              <a:buClr>
                <a:schemeClr val="hlink"/>
              </a:buClr>
              <a:buSzPts val="1920"/>
              <a:buFont typeface="Noto Sans Symbols"/>
              <a:buNone/>
            </a:pPr>
            <a:r>
              <a:rPr b="0" i="0" lang="en-US" sz="3200" u="none">
                <a:solidFill>
                  <a:schemeClr val="lt1"/>
                </a:solidFill>
                <a:latin typeface="Times New Roman"/>
                <a:ea typeface="Times New Roman"/>
                <a:cs typeface="Times New Roman"/>
                <a:sym typeface="Times New Roman"/>
              </a:rPr>
              <a:t>AC: 101		20		300</a:t>
            </a:r>
            <a:endParaRPr/>
          </a:p>
          <a:p>
            <a:pPr indent="0" lvl="0" marL="0" marR="0" rtl="0" algn="l">
              <a:lnSpc>
                <a:spcPct val="100000"/>
              </a:lnSpc>
              <a:spcBef>
                <a:spcPts val="640"/>
              </a:spcBef>
              <a:spcAft>
                <a:spcPts val="0"/>
              </a:spcAft>
              <a:buClr>
                <a:schemeClr val="hlink"/>
              </a:buClr>
              <a:buSzPts val="1920"/>
              <a:buFont typeface="Noto Sans Symbols"/>
              <a:buNone/>
            </a:pPr>
            <a:r>
              <a:rPr b="0" i="0" lang="en-US" sz="3200" u="none">
                <a:solidFill>
                  <a:schemeClr val="lt1"/>
                </a:solidFill>
                <a:latin typeface="Times New Roman"/>
                <a:ea typeface="Times New Roman"/>
                <a:cs typeface="Times New Roman"/>
                <a:sym typeface="Times New Roman"/>
              </a:rPr>
              <a:t>BC: 011		25		350</a:t>
            </a:r>
            <a:endParaRPr/>
          </a:p>
          <a:p>
            <a:pPr indent="0" lvl="0" marL="0" marR="0" rtl="0" algn="l">
              <a:lnSpc>
                <a:spcPct val="100000"/>
              </a:lnSpc>
              <a:spcBef>
                <a:spcPts val="640"/>
              </a:spcBef>
              <a:spcAft>
                <a:spcPts val="0"/>
              </a:spcAft>
              <a:buClr>
                <a:schemeClr val="hlink"/>
              </a:buClr>
              <a:buSzPts val="1920"/>
              <a:buFont typeface="Noto Sans Symbols"/>
              <a:buNone/>
            </a:pPr>
            <a:r>
              <a:rPr b="0" i="0" lang="en-US" sz="3200" u="none">
                <a:solidFill>
                  <a:schemeClr val="lt1"/>
                </a:solidFill>
                <a:latin typeface="Times New Roman"/>
                <a:ea typeface="Times New Roman"/>
                <a:cs typeface="Times New Roman"/>
                <a:sym typeface="Times New Roman"/>
              </a:rPr>
              <a:t>ABC: 111		30		450</a:t>
            </a:r>
            <a:endParaRPr/>
          </a:p>
          <a:p>
            <a:pPr indent="0" lvl="0" marL="0" marR="0" rtl="0" algn="l">
              <a:lnSpc>
                <a:spcPct val="100000"/>
              </a:lnSpc>
              <a:spcBef>
                <a:spcPts val="640"/>
              </a:spcBef>
              <a:spcAft>
                <a:spcPts val="0"/>
              </a:spcAft>
              <a:buClr>
                <a:schemeClr val="hlink"/>
              </a:buClr>
              <a:buSzPts val="1920"/>
              <a:buFont typeface="Noto Sans Symbols"/>
              <a:buNone/>
            </a:pPr>
            <a:r>
              <a:t/>
            </a:r>
            <a:endParaRPr b="0" i="0" sz="3200" u="none">
              <a:solidFill>
                <a:schemeClr val="lt1"/>
              </a:solidFill>
              <a:latin typeface="Times New Roman"/>
              <a:ea typeface="Times New Roman"/>
              <a:cs typeface="Times New Roman"/>
              <a:sym typeface="Times New Roman"/>
            </a:endParaRPr>
          </a:p>
          <a:p>
            <a:pPr indent="-220980" lvl="0" marL="342900" marR="0" rtl="0" algn="l">
              <a:spcBef>
                <a:spcPts val="640"/>
              </a:spcBef>
              <a:spcAft>
                <a:spcPts val="0"/>
              </a:spcAft>
              <a:buClr>
                <a:schemeClr val="hlink"/>
              </a:buClr>
              <a:buSzPts val="1920"/>
              <a:buFont typeface="Noto Sans Symbols"/>
              <a:buNone/>
            </a:pPr>
            <a:r>
              <a:t/>
            </a:r>
            <a:endParaRPr b="0" i="0" sz="3200" u="none">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1" i="0" lang="en-US" sz="4400" u="none">
                <a:solidFill>
                  <a:schemeClr val="lt2"/>
                </a:solidFill>
                <a:latin typeface="Times New Roman"/>
                <a:ea typeface="Times New Roman"/>
                <a:cs typeface="Times New Roman"/>
                <a:sym typeface="Times New Roman"/>
              </a:rPr>
              <a:t>Basics of GA</a:t>
            </a:r>
            <a:endParaRPr/>
          </a:p>
        </p:txBody>
      </p:sp>
      <p:sp>
        <p:nvSpPr>
          <p:cNvPr id="225" name="Google Shape;225;p27"/>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SzPts val="1440"/>
              <a:buNone/>
            </a:pPr>
            <a:r>
              <a:rPr b="0" i="0" lang="en-US" sz="2400" u="none">
                <a:solidFill>
                  <a:schemeClr val="lt1"/>
                </a:solidFill>
                <a:latin typeface="Times New Roman"/>
                <a:ea typeface="Times New Roman"/>
                <a:cs typeface="Times New Roman"/>
                <a:sym typeface="Times New Roman"/>
              </a:rPr>
              <a:t>The most common type of genetic algorithm works like this: </a:t>
            </a:r>
            <a:endParaRPr/>
          </a:p>
          <a:p>
            <a:pPr indent="-91440" lvl="0" marL="0" rtl="0" algn="just">
              <a:lnSpc>
                <a:spcPct val="80000"/>
              </a:lnSpc>
              <a:spcBef>
                <a:spcPts val="480"/>
              </a:spcBef>
              <a:spcAft>
                <a:spcPts val="0"/>
              </a:spcAft>
              <a:buClr>
                <a:schemeClr val="hlink"/>
              </a:buClr>
              <a:buSzPts val="1440"/>
              <a:buFont typeface="Noto Sans Symbols"/>
              <a:buChar char="■"/>
            </a:pPr>
            <a:r>
              <a:rPr b="0" i="0" lang="en-US" sz="2400" u="none">
                <a:solidFill>
                  <a:schemeClr val="lt1"/>
                </a:solidFill>
                <a:latin typeface="Times New Roman"/>
                <a:ea typeface="Times New Roman"/>
                <a:cs typeface="Times New Roman"/>
                <a:sym typeface="Times New Roman"/>
              </a:rPr>
              <a:t>a population is created with a group of individuals created randomly. </a:t>
            </a:r>
            <a:endParaRPr/>
          </a:p>
          <a:p>
            <a:pPr indent="-91440" lvl="0" marL="0" rtl="0" algn="just">
              <a:lnSpc>
                <a:spcPct val="80000"/>
              </a:lnSpc>
              <a:spcBef>
                <a:spcPts val="480"/>
              </a:spcBef>
              <a:spcAft>
                <a:spcPts val="0"/>
              </a:spcAft>
              <a:buClr>
                <a:schemeClr val="hlink"/>
              </a:buClr>
              <a:buSzPts val="1440"/>
              <a:buFont typeface="Noto Sans Symbols"/>
              <a:buChar char="■"/>
            </a:pPr>
            <a:r>
              <a:rPr b="0" i="0" lang="en-US" sz="2400" u="none">
                <a:solidFill>
                  <a:schemeClr val="lt1"/>
                </a:solidFill>
                <a:latin typeface="Times New Roman"/>
                <a:ea typeface="Times New Roman"/>
                <a:cs typeface="Times New Roman"/>
                <a:sym typeface="Times New Roman"/>
              </a:rPr>
              <a:t>The individuals in the population are then evaluated. </a:t>
            </a:r>
            <a:endParaRPr/>
          </a:p>
          <a:p>
            <a:pPr indent="-91440" lvl="0" marL="0" rtl="0" algn="just">
              <a:lnSpc>
                <a:spcPct val="80000"/>
              </a:lnSpc>
              <a:spcBef>
                <a:spcPts val="480"/>
              </a:spcBef>
              <a:spcAft>
                <a:spcPts val="0"/>
              </a:spcAft>
              <a:buClr>
                <a:schemeClr val="hlink"/>
              </a:buClr>
              <a:buSzPts val="1440"/>
              <a:buFont typeface="Noto Sans Symbols"/>
              <a:buChar char="■"/>
            </a:pPr>
            <a:r>
              <a:rPr b="0" i="0" lang="en-US" sz="2400" u="none">
                <a:solidFill>
                  <a:schemeClr val="lt1"/>
                </a:solidFill>
                <a:latin typeface="Times New Roman"/>
                <a:ea typeface="Times New Roman"/>
                <a:cs typeface="Times New Roman"/>
                <a:sym typeface="Times New Roman"/>
              </a:rPr>
              <a:t>The evaluation function is provided by the programmer and gives the individuals a score based on how well they perform at the given task. </a:t>
            </a:r>
            <a:endParaRPr/>
          </a:p>
          <a:p>
            <a:pPr indent="-91440" lvl="0" marL="0" rtl="0" algn="just">
              <a:lnSpc>
                <a:spcPct val="80000"/>
              </a:lnSpc>
              <a:spcBef>
                <a:spcPts val="480"/>
              </a:spcBef>
              <a:spcAft>
                <a:spcPts val="0"/>
              </a:spcAft>
              <a:buClr>
                <a:schemeClr val="hlink"/>
              </a:buClr>
              <a:buSzPts val="1440"/>
              <a:buFont typeface="Noto Sans Symbols"/>
              <a:buChar char="■"/>
            </a:pPr>
            <a:r>
              <a:rPr b="0" i="0" lang="en-US" sz="2400" u="none">
                <a:solidFill>
                  <a:schemeClr val="lt1"/>
                </a:solidFill>
                <a:latin typeface="Times New Roman"/>
                <a:ea typeface="Times New Roman"/>
                <a:cs typeface="Times New Roman"/>
                <a:sym typeface="Times New Roman"/>
              </a:rPr>
              <a:t>Two individuals are then selected based on their fitness, the higher the fitness, the higher the chance of being selected. </a:t>
            </a:r>
            <a:endParaRPr/>
          </a:p>
          <a:p>
            <a:pPr indent="-91440" lvl="0" marL="0" rtl="0" algn="just">
              <a:lnSpc>
                <a:spcPct val="80000"/>
              </a:lnSpc>
              <a:spcBef>
                <a:spcPts val="480"/>
              </a:spcBef>
              <a:spcAft>
                <a:spcPts val="0"/>
              </a:spcAft>
              <a:buClr>
                <a:schemeClr val="hlink"/>
              </a:buClr>
              <a:buSzPts val="1440"/>
              <a:buFont typeface="Noto Sans Symbols"/>
              <a:buChar char="■"/>
            </a:pPr>
            <a:r>
              <a:rPr b="0" i="0" lang="en-US" sz="2400" u="none">
                <a:solidFill>
                  <a:schemeClr val="lt1"/>
                </a:solidFill>
                <a:latin typeface="Times New Roman"/>
                <a:ea typeface="Times New Roman"/>
                <a:cs typeface="Times New Roman"/>
                <a:sym typeface="Times New Roman"/>
              </a:rPr>
              <a:t>These individuals then "reproduce" to create one or more offspring, after which the offspring are mutated randomly. </a:t>
            </a:r>
            <a:endParaRPr/>
          </a:p>
          <a:p>
            <a:pPr indent="-91440" lvl="0" marL="0" rtl="0" algn="just">
              <a:lnSpc>
                <a:spcPct val="80000"/>
              </a:lnSpc>
              <a:spcBef>
                <a:spcPts val="480"/>
              </a:spcBef>
              <a:spcAft>
                <a:spcPts val="0"/>
              </a:spcAft>
              <a:buClr>
                <a:schemeClr val="hlink"/>
              </a:buClr>
              <a:buSzPts val="1440"/>
              <a:buFont typeface="Noto Sans Symbols"/>
              <a:buChar char="■"/>
            </a:pPr>
            <a:r>
              <a:rPr b="0" i="0" lang="en-US" sz="2400" u="none">
                <a:solidFill>
                  <a:schemeClr val="lt1"/>
                </a:solidFill>
                <a:latin typeface="Times New Roman"/>
                <a:ea typeface="Times New Roman"/>
                <a:cs typeface="Times New Roman"/>
                <a:sym typeface="Times New Roman"/>
              </a:rPr>
              <a:t>This continues until a suitable solution has been found or a certain number of generations have passed, depending on the needs of the programmer.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228600" y="1981200"/>
            <a:ext cx="27432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1" i="0" lang="en-US" sz="4400" u="none">
                <a:solidFill>
                  <a:schemeClr val="lt2"/>
                </a:solidFill>
                <a:latin typeface="Times New Roman"/>
                <a:ea typeface="Times New Roman"/>
                <a:cs typeface="Times New Roman"/>
                <a:sym typeface="Times New Roman"/>
              </a:rPr>
              <a:t>Flow Chart</a:t>
            </a:r>
            <a:endParaRPr/>
          </a:p>
        </p:txBody>
      </p:sp>
      <p:pic>
        <p:nvPicPr>
          <p:cNvPr descr="C:\Users\raghava\Desktop\Untitled.png" id="231" name="Google Shape;231;p28"/>
          <p:cNvPicPr preferRelativeResize="0"/>
          <p:nvPr>
            <p:ph idx="1" type="body"/>
          </p:nvPr>
        </p:nvPicPr>
        <p:blipFill rotWithShape="1">
          <a:blip r:embed="rId3">
            <a:alphaModFix/>
          </a:blip>
          <a:srcRect b="0" l="0" r="0" t="0"/>
          <a:stretch/>
        </p:blipFill>
        <p:spPr>
          <a:xfrm>
            <a:off x="3352800" y="68262"/>
            <a:ext cx="4495800" cy="6702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idx="1" type="body"/>
          </p:nvPr>
        </p:nvSpPr>
        <p:spPr>
          <a:xfrm>
            <a:off x="152400" y="990600"/>
            <a:ext cx="8763000" cy="5562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440"/>
              <a:buFont typeface="Noto Sans Symbols"/>
              <a:buChar char="■"/>
            </a:pPr>
            <a:r>
              <a:rPr b="0" i="0" lang="en-US" sz="2400" u="none">
                <a:solidFill>
                  <a:schemeClr val="lt1"/>
                </a:solidFill>
                <a:latin typeface="Times New Roman"/>
                <a:ea typeface="Times New Roman"/>
                <a:cs typeface="Times New Roman"/>
                <a:sym typeface="Times New Roman"/>
              </a:rPr>
              <a:t>Step 1. Determine the number of chromosomes, generation, and mutation rate and crossover rate value </a:t>
            </a:r>
            <a:endParaRPr/>
          </a:p>
          <a:p>
            <a:pPr indent="-342900" lvl="0" marL="342900" marR="0" rtl="0" algn="l">
              <a:lnSpc>
                <a:spcPct val="100000"/>
              </a:lnSpc>
              <a:spcBef>
                <a:spcPts val="480"/>
              </a:spcBef>
              <a:spcAft>
                <a:spcPts val="0"/>
              </a:spcAft>
              <a:buClr>
                <a:schemeClr val="hlink"/>
              </a:buClr>
              <a:buSzPts val="1440"/>
              <a:buFont typeface="Noto Sans Symbols"/>
              <a:buChar char="■"/>
            </a:pPr>
            <a:r>
              <a:rPr b="0" i="0" lang="en-US" sz="2400" u="none">
                <a:solidFill>
                  <a:schemeClr val="lt1"/>
                </a:solidFill>
                <a:latin typeface="Times New Roman"/>
                <a:ea typeface="Times New Roman"/>
                <a:cs typeface="Times New Roman"/>
                <a:sym typeface="Times New Roman"/>
              </a:rPr>
              <a:t>Step 2. Generate chromosome number of the population, and the initialization value of the genes chromosome with a random value</a:t>
            </a:r>
            <a:endParaRPr/>
          </a:p>
          <a:p>
            <a:pPr indent="-342900" lvl="0" marL="342900" marR="0" rtl="0" algn="l">
              <a:lnSpc>
                <a:spcPct val="100000"/>
              </a:lnSpc>
              <a:spcBef>
                <a:spcPts val="480"/>
              </a:spcBef>
              <a:spcAft>
                <a:spcPts val="0"/>
              </a:spcAft>
              <a:buClr>
                <a:schemeClr val="hlink"/>
              </a:buClr>
              <a:buSzPts val="1440"/>
              <a:buFont typeface="Noto Sans Symbols"/>
              <a:buChar char="■"/>
            </a:pPr>
            <a:r>
              <a:rPr b="0" i="0" lang="en-US" sz="2400" u="none">
                <a:solidFill>
                  <a:schemeClr val="lt1"/>
                </a:solidFill>
                <a:latin typeface="Times New Roman"/>
                <a:ea typeface="Times New Roman"/>
                <a:cs typeface="Times New Roman"/>
                <a:sym typeface="Times New Roman"/>
              </a:rPr>
              <a:t> Step 3. Process steps 4-7 until the number of generations is met </a:t>
            </a:r>
            <a:endParaRPr/>
          </a:p>
          <a:p>
            <a:pPr indent="-342900" lvl="0" marL="342900" marR="0" rtl="0" algn="l">
              <a:lnSpc>
                <a:spcPct val="100000"/>
              </a:lnSpc>
              <a:spcBef>
                <a:spcPts val="480"/>
              </a:spcBef>
              <a:spcAft>
                <a:spcPts val="0"/>
              </a:spcAft>
              <a:buClr>
                <a:schemeClr val="hlink"/>
              </a:buClr>
              <a:buSzPts val="1440"/>
              <a:buFont typeface="Noto Sans Symbols"/>
              <a:buChar char="■"/>
            </a:pPr>
            <a:r>
              <a:rPr b="0" i="0" lang="en-US" sz="2400" u="none">
                <a:solidFill>
                  <a:schemeClr val="lt1"/>
                </a:solidFill>
                <a:latin typeface="Times New Roman"/>
                <a:ea typeface="Times New Roman"/>
                <a:cs typeface="Times New Roman"/>
                <a:sym typeface="Times New Roman"/>
              </a:rPr>
              <a:t>Step 4. Evaluation of fitness value of chromosomes by calculating objective function </a:t>
            </a:r>
            <a:endParaRPr/>
          </a:p>
          <a:p>
            <a:pPr indent="-342900" lvl="0" marL="342900" marR="0" rtl="0" algn="l">
              <a:lnSpc>
                <a:spcPct val="100000"/>
              </a:lnSpc>
              <a:spcBef>
                <a:spcPts val="480"/>
              </a:spcBef>
              <a:spcAft>
                <a:spcPts val="0"/>
              </a:spcAft>
              <a:buClr>
                <a:schemeClr val="hlink"/>
              </a:buClr>
              <a:buSzPts val="1440"/>
              <a:buFont typeface="Noto Sans Symbols"/>
              <a:buChar char="■"/>
            </a:pPr>
            <a:r>
              <a:rPr b="0" i="0" lang="en-US" sz="2400" u="none">
                <a:solidFill>
                  <a:schemeClr val="lt1"/>
                </a:solidFill>
                <a:latin typeface="Times New Roman"/>
                <a:ea typeface="Times New Roman"/>
                <a:cs typeface="Times New Roman"/>
                <a:sym typeface="Times New Roman"/>
              </a:rPr>
              <a:t>Step 5. Chromosomes selection </a:t>
            </a:r>
            <a:endParaRPr/>
          </a:p>
          <a:p>
            <a:pPr indent="-342900" lvl="0" marL="342900" marR="0" rtl="0" algn="l">
              <a:lnSpc>
                <a:spcPct val="100000"/>
              </a:lnSpc>
              <a:spcBef>
                <a:spcPts val="480"/>
              </a:spcBef>
              <a:spcAft>
                <a:spcPts val="0"/>
              </a:spcAft>
              <a:buClr>
                <a:schemeClr val="hlink"/>
              </a:buClr>
              <a:buSzPts val="1440"/>
              <a:buFont typeface="Noto Sans Symbols"/>
              <a:buChar char="■"/>
            </a:pPr>
            <a:r>
              <a:rPr b="0" i="0" lang="en-US" sz="2400" u="none">
                <a:solidFill>
                  <a:schemeClr val="lt1"/>
                </a:solidFill>
                <a:latin typeface="Times New Roman"/>
                <a:ea typeface="Times New Roman"/>
                <a:cs typeface="Times New Roman"/>
                <a:sym typeface="Times New Roman"/>
              </a:rPr>
              <a:t>Step 6. Crossover </a:t>
            </a:r>
            <a:endParaRPr/>
          </a:p>
          <a:p>
            <a:pPr indent="-342900" lvl="0" marL="342900" marR="0" rtl="0" algn="l">
              <a:lnSpc>
                <a:spcPct val="100000"/>
              </a:lnSpc>
              <a:spcBef>
                <a:spcPts val="480"/>
              </a:spcBef>
              <a:spcAft>
                <a:spcPts val="0"/>
              </a:spcAft>
              <a:buClr>
                <a:schemeClr val="hlink"/>
              </a:buClr>
              <a:buSzPts val="1440"/>
              <a:buFont typeface="Noto Sans Symbols"/>
              <a:buChar char="■"/>
            </a:pPr>
            <a:r>
              <a:rPr b="0" i="0" lang="en-US" sz="2400" u="none">
                <a:solidFill>
                  <a:schemeClr val="lt1"/>
                </a:solidFill>
                <a:latin typeface="Times New Roman"/>
                <a:ea typeface="Times New Roman"/>
                <a:cs typeface="Times New Roman"/>
                <a:sym typeface="Times New Roman"/>
              </a:rPr>
              <a:t>Step 7. Mutation </a:t>
            </a:r>
            <a:endParaRPr/>
          </a:p>
          <a:p>
            <a:pPr indent="-342900" lvl="0" marL="342900" marR="0" rtl="0" algn="l">
              <a:lnSpc>
                <a:spcPct val="100000"/>
              </a:lnSpc>
              <a:spcBef>
                <a:spcPts val="480"/>
              </a:spcBef>
              <a:spcAft>
                <a:spcPts val="0"/>
              </a:spcAft>
              <a:buClr>
                <a:schemeClr val="hlink"/>
              </a:buClr>
              <a:buSzPts val="1440"/>
              <a:buFont typeface="Noto Sans Symbols"/>
              <a:buChar char="■"/>
            </a:pPr>
            <a:r>
              <a:rPr b="0" i="0" lang="en-US" sz="2400" u="none">
                <a:solidFill>
                  <a:schemeClr val="lt1"/>
                </a:solidFill>
                <a:latin typeface="Times New Roman"/>
                <a:ea typeface="Times New Roman"/>
                <a:cs typeface="Times New Roman"/>
                <a:sym typeface="Times New Roman"/>
              </a:rPr>
              <a:t>Step 8. Solution (Best Chromosomes) </a:t>
            </a:r>
            <a:endParaRPr/>
          </a:p>
        </p:txBody>
      </p:sp>
      <p:sp>
        <p:nvSpPr>
          <p:cNvPr id="237" name="Google Shape;237;p29"/>
          <p:cNvSpPr txBox="1"/>
          <p:nvPr>
            <p:ph type="title"/>
          </p:nvPr>
        </p:nvSpPr>
        <p:spPr>
          <a:xfrm>
            <a:off x="457200" y="152400"/>
            <a:ext cx="8229600" cy="63658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Times New Roman"/>
              <a:buNone/>
            </a:pPr>
            <a:r>
              <a:rPr b="1" i="0" lang="en-US" sz="4000" u="none">
                <a:solidFill>
                  <a:schemeClr val="lt2"/>
                </a:solidFill>
                <a:latin typeface="Times New Roman"/>
                <a:ea typeface="Times New Roman"/>
                <a:cs typeface="Times New Roman"/>
                <a:sym typeface="Times New Roman"/>
              </a:rPr>
              <a:t>Genetic Algorithms Process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1" i="0" lang="en-US" sz="4400" u="none">
                <a:solidFill>
                  <a:schemeClr val="lt2"/>
                </a:solidFill>
                <a:latin typeface="Times New Roman"/>
                <a:ea typeface="Times New Roman"/>
                <a:cs typeface="Times New Roman"/>
                <a:sym typeface="Times New Roman"/>
              </a:rPr>
              <a:t>General Algorithm for GA </a:t>
            </a:r>
            <a:endParaRPr/>
          </a:p>
        </p:txBody>
      </p:sp>
      <p:sp>
        <p:nvSpPr>
          <p:cNvPr id="244" name="Google Shape;244;p30"/>
          <p:cNvSpPr txBox="1"/>
          <p:nvPr>
            <p:ph idx="1" type="body"/>
          </p:nvPr>
        </p:nvSpPr>
        <p:spPr>
          <a:xfrm>
            <a:off x="457200" y="1600200"/>
            <a:ext cx="8229600" cy="4724400"/>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hlink"/>
              </a:buClr>
              <a:buSzPts val="1680"/>
              <a:buFont typeface="Noto Sans Symbols"/>
              <a:buChar char="■"/>
            </a:pPr>
            <a:r>
              <a:rPr b="1" i="0" lang="en-US" sz="2800" u="none">
                <a:solidFill>
                  <a:schemeClr val="lt1"/>
                </a:solidFill>
                <a:latin typeface="Times New Roman"/>
                <a:ea typeface="Times New Roman"/>
                <a:cs typeface="Times New Roman"/>
                <a:sym typeface="Times New Roman"/>
              </a:rPr>
              <a:t>Initialization</a:t>
            </a:r>
            <a:endParaRPr/>
          </a:p>
          <a:p>
            <a:pPr indent="-342900" lvl="0" marL="342900" rtl="0" algn="just">
              <a:lnSpc>
                <a:spcPct val="90000"/>
              </a:lnSpc>
              <a:spcBef>
                <a:spcPts val="560"/>
              </a:spcBef>
              <a:spcAft>
                <a:spcPts val="0"/>
              </a:spcAft>
              <a:buClr>
                <a:schemeClr val="hlink"/>
              </a:buClr>
              <a:buSzPts val="1680"/>
              <a:buFont typeface="Noto Sans Symbols"/>
              <a:buChar char="■"/>
            </a:pPr>
            <a:r>
              <a:rPr b="0" i="0" lang="en-US" sz="2800" u="none">
                <a:solidFill>
                  <a:schemeClr val="lt1"/>
                </a:solidFill>
                <a:latin typeface="Times New Roman"/>
                <a:ea typeface="Times New Roman"/>
                <a:cs typeface="Times New Roman"/>
                <a:sym typeface="Times New Roman"/>
              </a:rPr>
              <a:t>Initially many individual solutions are randomly generated to form an initial population. The population size depends on the nature of the problem, but typically contains several hundreds or thousands of possible solutions. </a:t>
            </a:r>
            <a:endParaRPr/>
          </a:p>
          <a:p>
            <a:pPr indent="-342900" lvl="0" marL="342900" rtl="0" algn="just">
              <a:lnSpc>
                <a:spcPct val="90000"/>
              </a:lnSpc>
              <a:spcBef>
                <a:spcPts val="560"/>
              </a:spcBef>
              <a:spcAft>
                <a:spcPts val="0"/>
              </a:spcAft>
              <a:buClr>
                <a:schemeClr val="hlink"/>
              </a:buClr>
              <a:buSzPts val="1680"/>
              <a:buFont typeface="Noto Sans Symbols"/>
              <a:buChar char="■"/>
            </a:pPr>
            <a:r>
              <a:rPr b="0" i="0" lang="en-US" sz="2800" u="none">
                <a:solidFill>
                  <a:schemeClr val="lt1"/>
                </a:solidFill>
                <a:latin typeface="Times New Roman"/>
                <a:ea typeface="Times New Roman"/>
                <a:cs typeface="Times New Roman"/>
                <a:sym typeface="Times New Roman"/>
              </a:rPr>
              <a:t>Traditionally, the population is generated randomly, covering the entire range of possible solutions (the </a:t>
            </a:r>
            <a:r>
              <a:rPr b="0" i="1" lang="en-US" sz="2800" u="none">
                <a:solidFill>
                  <a:schemeClr val="lt1"/>
                </a:solidFill>
                <a:latin typeface="Times New Roman"/>
                <a:ea typeface="Times New Roman"/>
                <a:cs typeface="Times New Roman"/>
                <a:sym typeface="Times New Roman"/>
              </a:rPr>
              <a:t>search space</a:t>
            </a:r>
            <a:r>
              <a:rPr b="0" i="0" lang="en-US" sz="2800" u="none">
                <a:solidFill>
                  <a:schemeClr val="lt1"/>
                </a:solidFill>
                <a:latin typeface="Times New Roman"/>
                <a:ea typeface="Times New Roman"/>
                <a:cs typeface="Times New Roman"/>
                <a:sym typeface="Times New Roman"/>
              </a:rPr>
              <a:t>). </a:t>
            </a:r>
            <a:endParaRPr/>
          </a:p>
          <a:p>
            <a:pPr indent="-342900" lvl="0" marL="342900" rtl="0" algn="just">
              <a:lnSpc>
                <a:spcPct val="90000"/>
              </a:lnSpc>
              <a:spcBef>
                <a:spcPts val="560"/>
              </a:spcBef>
              <a:spcAft>
                <a:spcPts val="0"/>
              </a:spcAft>
              <a:buClr>
                <a:schemeClr val="hlink"/>
              </a:buClr>
              <a:buSzPts val="1680"/>
              <a:buFont typeface="Noto Sans Symbols"/>
              <a:buChar char="■"/>
            </a:pPr>
            <a:r>
              <a:rPr b="0" i="0" lang="en-US" sz="2800" u="none">
                <a:solidFill>
                  <a:schemeClr val="lt1"/>
                </a:solidFill>
                <a:latin typeface="Times New Roman"/>
                <a:ea typeface="Times New Roman"/>
                <a:cs typeface="Times New Roman"/>
                <a:sym typeface="Times New Roman"/>
              </a:rPr>
              <a:t>Occasionally, the solutions may be "seeded" in areas where optimal solutions are likely to be found.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1" i="0" lang="en-US" sz="4400" u="none">
                <a:solidFill>
                  <a:schemeClr val="lt2"/>
                </a:solidFill>
                <a:latin typeface="Times New Roman"/>
                <a:ea typeface="Times New Roman"/>
                <a:cs typeface="Times New Roman"/>
                <a:sym typeface="Times New Roman"/>
              </a:rPr>
              <a:t>General Algorithm for GA</a:t>
            </a:r>
            <a:endParaRPr/>
          </a:p>
        </p:txBody>
      </p:sp>
      <p:sp>
        <p:nvSpPr>
          <p:cNvPr id="251" name="Google Shape;251;p31"/>
          <p:cNvSpPr txBox="1"/>
          <p:nvPr>
            <p:ph idx="1" type="body"/>
          </p:nvPr>
        </p:nvSpPr>
        <p:spPr>
          <a:xfrm>
            <a:off x="457200" y="1600200"/>
            <a:ext cx="8229600" cy="5257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hlink"/>
              </a:buClr>
              <a:buSzPts val="1680"/>
              <a:buFont typeface="Noto Sans Symbols"/>
              <a:buChar char="■"/>
            </a:pPr>
            <a:r>
              <a:rPr b="1" i="0" lang="en-US" sz="2800" u="none">
                <a:solidFill>
                  <a:schemeClr val="lt1"/>
                </a:solidFill>
                <a:latin typeface="Times New Roman"/>
                <a:ea typeface="Times New Roman"/>
                <a:cs typeface="Times New Roman"/>
                <a:sym typeface="Times New Roman"/>
              </a:rPr>
              <a:t>Selection</a:t>
            </a:r>
            <a:endParaRPr/>
          </a:p>
          <a:p>
            <a:pPr indent="-342900" lvl="0" marL="342900" rtl="0" algn="just">
              <a:lnSpc>
                <a:spcPct val="80000"/>
              </a:lnSpc>
              <a:spcBef>
                <a:spcPts val="480"/>
              </a:spcBef>
              <a:spcAft>
                <a:spcPts val="0"/>
              </a:spcAft>
              <a:buClr>
                <a:schemeClr val="hlink"/>
              </a:buClr>
              <a:buSzPts val="1440"/>
              <a:buFont typeface="Noto Sans Symbols"/>
              <a:buChar char="■"/>
            </a:pPr>
            <a:r>
              <a:rPr b="0" i="0" lang="en-US" sz="2400" u="none">
                <a:solidFill>
                  <a:schemeClr val="lt1"/>
                </a:solidFill>
                <a:latin typeface="Times New Roman"/>
                <a:ea typeface="Times New Roman"/>
                <a:cs typeface="Times New Roman"/>
                <a:sym typeface="Times New Roman"/>
              </a:rPr>
              <a:t>During each successive generation, a proportion of the existing population is selected to breed a new generation. </a:t>
            </a:r>
            <a:endParaRPr/>
          </a:p>
          <a:p>
            <a:pPr indent="-342900" lvl="0" marL="342900" rtl="0" algn="just">
              <a:lnSpc>
                <a:spcPct val="80000"/>
              </a:lnSpc>
              <a:spcBef>
                <a:spcPts val="480"/>
              </a:spcBef>
              <a:spcAft>
                <a:spcPts val="0"/>
              </a:spcAft>
              <a:buClr>
                <a:schemeClr val="hlink"/>
              </a:buClr>
              <a:buSzPts val="1440"/>
              <a:buFont typeface="Noto Sans Symbols"/>
              <a:buChar char="■"/>
            </a:pPr>
            <a:r>
              <a:rPr b="0" i="0" lang="en-US" sz="2400" u="none">
                <a:solidFill>
                  <a:schemeClr val="lt1"/>
                </a:solidFill>
                <a:latin typeface="Times New Roman"/>
                <a:ea typeface="Times New Roman"/>
                <a:cs typeface="Times New Roman"/>
                <a:sym typeface="Times New Roman"/>
              </a:rPr>
              <a:t>Individual solutions are selected through a </a:t>
            </a:r>
            <a:r>
              <a:rPr b="0" i="1" lang="en-US" sz="2400" u="none">
                <a:solidFill>
                  <a:schemeClr val="lt1"/>
                </a:solidFill>
                <a:latin typeface="Times New Roman"/>
                <a:ea typeface="Times New Roman"/>
                <a:cs typeface="Times New Roman"/>
                <a:sym typeface="Times New Roman"/>
              </a:rPr>
              <a:t>fitness-based</a:t>
            </a:r>
            <a:r>
              <a:rPr b="0" i="0" lang="en-US" sz="2400" u="none">
                <a:solidFill>
                  <a:schemeClr val="lt1"/>
                </a:solidFill>
                <a:latin typeface="Times New Roman"/>
                <a:ea typeface="Times New Roman"/>
                <a:cs typeface="Times New Roman"/>
                <a:sym typeface="Times New Roman"/>
              </a:rPr>
              <a:t> process, where fitter solutions (as measured by a fitness function) are typically more likely to be selected. </a:t>
            </a:r>
            <a:endParaRPr/>
          </a:p>
          <a:p>
            <a:pPr indent="-342900" lvl="0" marL="342900" rtl="0" algn="just">
              <a:lnSpc>
                <a:spcPct val="80000"/>
              </a:lnSpc>
              <a:spcBef>
                <a:spcPts val="480"/>
              </a:spcBef>
              <a:spcAft>
                <a:spcPts val="0"/>
              </a:spcAft>
              <a:buClr>
                <a:schemeClr val="hlink"/>
              </a:buClr>
              <a:buSzPts val="1440"/>
              <a:buFont typeface="Noto Sans Symbols"/>
              <a:buChar char="■"/>
            </a:pPr>
            <a:r>
              <a:rPr b="0" i="0" lang="en-US" sz="2400" u="none">
                <a:solidFill>
                  <a:schemeClr val="lt1"/>
                </a:solidFill>
                <a:latin typeface="Times New Roman"/>
                <a:ea typeface="Times New Roman"/>
                <a:cs typeface="Times New Roman"/>
                <a:sym typeface="Times New Roman"/>
              </a:rPr>
              <a:t>Certain selection methods rate the fitness of each solution and preferentially select the best solutions. Other methods rate only a random sample of the population, as this process may be very time-consuming.</a:t>
            </a:r>
            <a:endParaRPr/>
          </a:p>
          <a:p>
            <a:pPr indent="-342900" lvl="0" marL="342900" rtl="0" algn="just">
              <a:lnSpc>
                <a:spcPct val="80000"/>
              </a:lnSpc>
              <a:spcBef>
                <a:spcPts val="480"/>
              </a:spcBef>
              <a:spcAft>
                <a:spcPts val="0"/>
              </a:spcAft>
              <a:buClr>
                <a:schemeClr val="hlink"/>
              </a:buClr>
              <a:buSzPts val="1440"/>
              <a:buFont typeface="Noto Sans Symbols"/>
              <a:buChar char="■"/>
            </a:pPr>
            <a:r>
              <a:rPr b="0" i="0" lang="en-US" sz="2400" u="none">
                <a:solidFill>
                  <a:schemeClr val="lt1"/>
                </a:solidFill>
                <a:latin typeface="Times New Roman"/>
                <a:ea typeface="Times New Roman"/>
                <a:cs typeface="Times New Roman"/>
                <a:sym typeface="Times New Roman"/>
              </a:rPr>
              <a:t>Most functions are stochastic and designed so that a small proportion of less fit solutions are selected. This helps keep the diversity of the population large, preventing premature convergence on poor solutions. Popular and well-studied selection methods include roulette wheel selection and tournament selection.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ph type="title"/>
          </p:nvPr>
        </p:nvSpPr>
        <p:spPr>
          <a:xfrm>
            <a:off x="457200" y="0"/>
            <a:ext cx="82296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1" i="0" lang="en-US" sz="4400" u="none">
                <a:solidFill>
                  <a:schemeClr val="lt2"/>
                </a:solidFill>
                <a:latin typeface="Times New Roman"/>
                <a:ea typeface="Times New Roman"/>
                <a:cs typeface="Times New Roman"/>
                <a:sym typeface="Times New Roman"/>
              </a:rPr>
              <a:t>Selection in GA</a:t>
            </a:r>
            <a:endParaRPr/>
          </a:p>
        </p:txBody>
      </p:sp>
      <p:pic>
        <p:nvPicPr>
          <p:cNvPr descr="C:\Users\dtu\Desktop\Untitled.jpg" id="257" name="Google Shape;257;p32"/>
          <p:cNvPicPr preferRelativeResize="0"/>
          <p:nvPr>
            <p:ph idx="1" type="body"/>
          </p:nvPr>
        </p:nvPicPr>
        <p:blipFill rotWithShape="1">
          <a:blip r:embed="rId3">
            <a:alphaModFix/>
          </a:blip>
          <a:srcRect b="25584" l="0" r="0" t="0"/>
          <a:stretch/>
        </p:blipFill>
        <p:spPr>
          <a:xfrm>
            <a:off x="442912" y="1219200"/>
            <a:ext cx="8526462" cy="4737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1" i="0" lang="en-US" sz="4400" u="none">
                <a:solidFill>
                  <a:schemeClr val="lt2"/>
                </a:solidFill>
                <a:latin typeface="Times New Roman"/>
                <a:ea typeface="Times New Roman"/>
                <a:cs typeface="Times New Roman"/>
                <a:sym typeface="Times New Roman"/>
              </a:rPr>
              <a:t>General Algorithm for GA</a:t>
            </a:r>
            <a:endParaRPr/>
          </a:p>
        </p:txBody>
      </p:sp>
      <p:sp>
        <p:nvSpPr>
          <p:cNvPr id="264" name="Google Shape;264;p33"/>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1920"/>
              <a:buFont typeface="Noto Sans Symbols"/>
              <a:buChar char="■"/>
            </a:pPr>
            <a:r>
              <a:rPr b="0" i="0" lang="en-US" sz="3200" u="none">
                <a:solidFill>
                  <a:schemeClr val="lt1"/>
                </a:solidFill>
                <a:latin typeface="Times New Roman"/>
                <a:ea typeface="Times New Roman"/>
                <a:cs typeface="Times New Roman"/>
                <a:sym typeface="Times New Roman"/>
              </a:rPr>
              <a:t>In roulette wheel selection, individuals are given a probability of being selected that is directly proportionate to their fitness.</a:t>
            </a:r>
            <a:endParaRPr/>
          </a:p>
          <a:p>
            <a:pPr indent="-220980" lvl="0" marL="342900" rtl="0" algn="l">
              <a:lnSpc>
                <a:spcPct val="100000"/>
              </a:lnSpc>
              <a:spcBef>
                <a:spcPts val="640"/>
              </a:spcBef>
              <a:spcAft>
                <a:spcPts val="0"/>
              </a:spcAft>
              <a:buClr>
                <a:schemeClr val="hlink"/>
              </a:buClr>
              <a:buSzPts val="1920"/>
              <a:buFont typeface="Noto Sans Symbols"/>
              <a:buNone/>
            </a:pPr>
            <a:r>
              <a:t/>
            </a:r>
            <a:endParaRPr b="0" i="0" sz="3200" u="none">
              <a:solidFill>
                <a:schemeClr val="lt1"/>
              </a:solidFill>
              <a:latin typeface="Times New Roman"/>
              <a:ea typeface="Times New Roman"/>
              <a:cs typeface="Times New Roman"/>
              <a:sym typeface="Times New Roman"/>
            </a:endParaRPr>
          </a:p>
          <a:p>
            <a:pPr indent="-220980" lvl="0" marL="342900" rtl="0" algn="l">
              <a:lnSpc>
                <a:spcPct val="100000"/>
              </a:lnSpc>
              <a:spcBef>
                <a:spcPts val="640"/>
              </a:spcBef>
              <a:spcAft>
                <a:spcPts val="0"/>
              </a:spcAft>
              <a:buClr>
                <a:schemeClr val="hlink"/>
              </a:buClr>
              <a:buSzPts val="1920"/>
              <a:buFont typeface="Noto Sans Symbols"/>
              <a:buNone/>
            </a:pPr>
            <a:r>
              <a:t/>
            </a:r>
            <a:endParaRPr b="0" i="0" sz="3200" u="none">
              <a:solidFill>
                <a:schemeClr val="lt1"/>
              </a:solidFill>
              <a:latin typeface="Times New Roman"/>
              <a:ea typeface="Times New Roman"/>
              <a:cs typeface="Times New Roman"/>
              <a:sym typeface="Times New Roman"/>
            </a:endParaRPr>
          </a:p>
          <a:p>
            <a:pPr indent="-342900" lvl="0" marL="342900" rtl="0" algn="l">
              <a:lnSpc>
                <a:spcPct val="100000"/>
              </a:lnSpc>
              <a:spcBef>
                <a:spcPts val="640"/>
              </a:spcBef>
              <a:spcAft>
                <a:spcPts val="0"/>
              </a:spcAft>
              <a:buClr>
                <a:schemeClr val="hlink"/>
              </a:buClr>
              <a:buSzPts val="1920"/>
              <a:buFont typeface="Noto Sans Symbols"/>
              <a:buChar char="■"/>
            </a:pPr>
            <a:r>
              <a:rPr b="0" i="0" lang="en-US" sz="3200" u="none">
                <a:solidFill>
                  <a:schemeClr val="lt1"/>
                </a:solidFill>
                <a:latin typeface="Times New Roman"/>
                <a:ea typeface="Times New Roman"/>
                <a:cs typeface="Times New Roman"/>
                <a:sym typeface="Times New Roman"/>
              </a:rPr>
              <a:t>Two individuals are then chosen randomly based on these probabilities and produce offspring.</a:t>
            </a:r>
            <a:endParaRPr/>
          </a:p>
          <a:p>
            <a:pPr indent="-220980" lvl="0" marL="342900" rtl="0" algn="l">
              <a:lnSpc>
                <a:spcPct val="100000"/>
              </a:lnSpc>
              <a:spcBef>
                <a:spcPts val="640"/>
              </a:spcBef>
              <a:spcAft>
                <a:spcPts val="0"/>
              </a:spcAft>
              <a:buClr>
                <a:schemeClr val="hlink"/>
              </a:buClr>
              <a:buSzPts val="1920"/>
              <a:buFont typeface="Noto Sans Symbols"/>
              <a:buNone/>
            </a:pPr>
            <a:r>
              <a:t/>
            </a:r>
            <a:endParaRPr b="0" i="0" sz="3200" u="none">
              <a:solidFill>
                <a:schemeClr val="lt1"/>
              </a:solidFill>
              <a:latin typeface="Times New Roman"/>
              <a:ea typeface="Times New Roman"/>
              <a:cs typeface="Times New Roman"/>
              <a:sym typeface="Times New Roman"/>
            </a:endParaRPr>
          </a:p>
          <a:p>
            <a:pPr indent="-220980" lvl="0" marL="342900" rtl="0" algn="l">
              <a:spcBef>
                <a:spcPts val="640"/>
              </a:spcBef>
              <a:spcAft>
                <a:spcPts val="0"/>
              </a:spcAft>
              <a:buSzPts val="1920"/>
              <a:buNone/>
            </a:pPr>
            <a:r>
              <a:t/>
            </a:r>
            <a:endParaRPr b="0" i="0" sz="3200" u="none">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0" st="0"/>
                                            </p:txEl>
                                          </p:spTgt>
                                        </p:tgtEl>
                                        <p:attrNameLst>
                                          <p:attrName>style.visibility</p:attrName>
                                        </p:attrNameLst>
                                      </p:cBhvr>
                                      <p:to>
                                        <p:strVal val="visible"/>
                                      </p:to>
                                    </p:set>
                                    <p:animEffect filter="fade" transition="in">
                                      <p:cBhvr>
                                        <p:cTn dur="2000"/>
                                        <p:tgtEl>
                                          <p:spTgt spid="2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1" st="1"/>
                                            </p:txEl>
                                          </p:spTgt>
                                        </p:tgtEl>
                                        <p:attrNameLst>
                                          <p:attrName>style.visibility</p:attrName>
                                        </p:attrNameLst>
                                      </p:cBhvr>
                                      <p:to>
                                        <p:strVal val="visible"/>
                                      </p:to>
                                    </p:set>
                                    <p:animEffect filter="fade" transition="in">
                                      <p:cBhvr>
                                        <p:cTn dur="2000"/>
                                        <p:tgtEl>
                                          <p:spTgt spid="2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2" st="2"/>
                                            </p:txEl>
                                          </p:spTgt>
                                        </p:tgtEl>
                                        <p:attrNameLst>
                                          <p:attrName>style.visibility</p:attrName>
                                        </p:attrNameLst>
                                      </p:cBhvr>
                                      <p:to>
                                        <p:strVal val="visible"/>
                                      </p:to>
                                    </p:set>
                                    <p:animEffect filter="fade" transition="in">
                                      <p:cBhvr>
                                        <p:cTn dur="2000"/>
                                        <p:tgtEl>
                                          <p:spTgt spid="2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3" st="3"/>
                                            </p:txEl>
                                          </p:spTgt>
                                        </p:tgtEl>
                                        <p:attrNameLst>
                                          <p:attrName>style.visibility</p:attrName>
                                        </p:attrNameLst>
                                      </p:cBhvr>
                                      <p:to>
                                        <p:strVal val="visible"/>
                                      </p:to>
                                    </p:set>
                                    <p:animEffect filter="fade" transition="in">
                                      <p:cBhvr>
                                        <p:cTn dur="2000"/>
                                        <p:tgtEl>
                                          <p:spTgt spid="2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4" st="4"/>
                                            </p:txEl>
                                          </p:spTgt>
                                        </p:tgtEl>
                                        <p:attrNameLst>
                                          <p:attrName>style.visibility</p:attrName>
                                        </p:attrNameLst>
                                      </p:cBhvr>
                                      <p:to>
                                        <p:strVal val="visible"/>
                                      </p:to>
                                    </p:set>
                                    <p:animEffect filter="fade" transition="in">
                                      <p:cBhvr>
                                        <p:cTn dur="2000"/>
                                        <p:tgtEl>
                                          <p:spTgt spid="26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5" st="5"/>
                                            </p:txEl>
                                          </p:spTgt>
                                        </p:tgtEl>
                                        <p:attrNameLst>
                                          <p:attrName>style.visibility</p:attrName>
                                        </p:attrNameLst>
                                      </p:cBhvr>
                                      <p:to>
                                        <p:strVal val="visible"/>
                                      </p:to>
                                    </p:set>
                                    <p:animEffect filter="fade" transition="in">
                                      <p:cBhvr>
                                        <p:cTn dur="2000"/>
                                        <p:tgtEl>
                                          <p:spTgt spid="26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1" i="0" lang="en-US" sz="4400" u="none">
                <a:solidFill>
                  <a:schemeClr val="lt2"/>
                </a:solidFill>
                <a:latin typeface="Times New Roman"/>
                <a:ea typeface="Times New Roman"/>
                <a:cs typeface="Times New Roman"/>
                <a:sym typeface="Times New Roman"/>
              </a:rPr>
              <a:t>What is GA</a:t>
            </a:r>
            <a:endParaRPr/>
          </a:p>
        </p:txBody>
      </p:sp>
      <p:sp>
        <p:nvSpPr>
          <p:cNvPr id="149" name="Google Shape;149;p16"/>
          <p:cNvSpPr txBox="1"/>
          <p:nvPr>
            <p:ph idx="1" type="body"/>
          </p:nvPr>
        </p:nvSpPr>
        <p:spPr>
          <a:xfrm>
            <a:off x="457200" y="1600200"/>
            <a:ext cx="8229600" cy="47244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hlink"/>
              </a:buClr>
              <a:buSzPts val="1680"/>
              <a:buFont typeface="Noto Sans Symbols"/>
              <a:buChar char="■"/>
            </a:pPr>
            <a:r>
              <a:rPr b="0" i="0" lang="en-US" sz="2800" u="none">
                <a:solidFill>
                  <a:schemeClr val="lt1"/>
                </a:solidFill>
                <a:latin typeface="Times New Roman"/>
                <a:ea typeface="Times New Roman"/>
                <a:cs typeface="Times New Roman"/>
                <a:sym typeface="Times New Roman"/>
              </a:rPr>
              <a:t>A </a:t>
            </a:r>
            <a:r>
              <a:rPr b="1" i="0" lang="en-US" sz="2800" u="none">
                <a:solidFill>
                  <a:schemeClr val="lt1"/>
                </a:solidFill>
                <a:latin typeface="Times New Roman"/>
                <a:ea typeface="Times New Roman"/>
                <a:cs typeface="Times New Roman"/>
                <a:sym typeface="Times New Roman"/>
              </a:rPr>
              <a:t>genetic algorithm</a:t>
            </a:r>
            <a:r>
              <a:rPr b="0" i="0" lang="en-US" sz="2800" u="none">
                <a:solidFill>
                  <a:schemeClr val="lt1"/>
                </a:solidFill>
                <a:latin typeface="Times New Roman"/>
                <a:ea typeface="Times New Roman"/>
                <a:cs typeface="Times New Roman"/>
                <a:sym typeface="Times New Roman"/>
              </a:rPr>
              <a:t> (or </a:t>
            </a:r>
            <a:r>
              <a:rPr b="1" i="0" lang="en-US" sz="2800" u="none">
                <a:solidFill>
                  <a:schemeClr val="lt1"/>
                </a:solidFill>
                <a:latin typeface="Times New Roman"/>
                <a:ea typeface="Times New Roman"/>
                <a:cs typeface="Times New Roman"/>
                <a:sym typeface="Times New Roman"/>
              </a:rPr>
              <a:t>GA</a:t>
            </a:r>
            <a:r>
              <a:rPr b="0" i="0" lang="en-US" sz="2800" u="none">
                <a:solidFill>
                  <a:schemeClr val="lt1"/>
                </a:solidFill>
                <a:latin typeface="Times New Roman"/>
                <a:ea typeface="Times New Roman"/>
                <a:cs typeface="Times New Roman"/>
                <a:sym typeface="Times New Roman"/>
              </a:rPr>
              <a:t>) is a search technique used in computing to find true or approximate solutions to optimization and search problems. </a:t>
            </a:r>
            <a:endParaRPr/>
          </a:p>
          <a:p>
            <a:pPr indent="-342900" lvl="0" marL="342900" rtl="0" algn="just">
              <a:lnSpc>
                <a:spcPct val="100000"/>
              </a:lnSpc>
              <a:spcBef>
                <a:spcPts val="560"/>
              </a:spcBef>
              <a:spcAft>
                <a:spcPts val="0"/>
              </a:spcAft>
              <a:buClr>
                <a:schemeClr val="hlink"/>
              </a:buClr>
              <a:buSzPts val="1680"/>
              <a:buFont typeface="Noto Sans Symbols"/>
              <a:buChar char="■"/>
            </a:pPr>
            <a:r>
              <a:rPr b="0" i="0" lang="en-US" sz="2800" u="none">
                <a:solidFill>
                  <a:schemeClr val="lt1"/>
                </a:solidFill>
                <a:latin typeface="Times New Roman"/>
                <a:ea typeface="Times New Roman"/>
                <a:cs typeface="Times New Roman"/>
                <a:sym typeface="Times New Roman"/>
              </a:rPr>
              <a:t>Genetic algorithms are categorized as global search heuristics. </a:t>
            </a:r>
            <a:endParaRPr/>
          </a:p>
          <a:p>
            <a:pPr indent="-342900" lvl="0" marL="342900" rtl="0" algn="just">
              <a:lnSpc>
                <a:spcPct val="100000"/>
              </a:lnSpc>
              <a:spcBef>
                <a:spcPts val="560"/>
              </a:spcBef>
              <a:spcAft>
                <a:spcPts val="0"/>
              </a:spcAft>
              <a:buClr>
                <a:schemeClr val="hlink"/>
              </a:buClr>
              <a:buSzPts val="1680"/>
              <a:buFont typeface="Noto Sans Symbols"/>
              <a:buChar char="■"/>
            </a:pPr>
            <a:r>
              <a:rPr b="0" i="0" lang="en-US" sz="2800" u="none">
                <a:solidFill>
                  <a:schemeClr val="lt1"/>
                </a:solidFill>
                <a:latin typeface="Times New Roman"/>
                <a:ea typeface="Times New Roman"/>
                <a:cs typeface="Times New Roman"/>
                <a:sym typeface="Times New Roman"/>
              </a:rPr>
              <a:t>Genetic algorithms are a particular class of evolutionary algorithms that use techniques inspired by evolutionary biology such as inheritance (acquired characteristics), mutation (alteration or change), selection (choosing), and crossover (also called recombination).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4"/>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1" i="0" lang="en-US" sz="4400" u="none">
                <a:solidFill>
                  <a:schemeClr val="lt2"/>
                </a:solidFill>
                <a:latin typeface="Times New Roman"/>
                <a:ea typeface="Times New Roman"/>
                <a:cs typeface="Times New Roman"/>
                <a:sym typeface="Times New Roman"/>
              </a:rPr>
              <a:t>Roulette wheel selection</a:t>
            </a:r>
            <a:endParaRPr/>
          </a:p>
        </p:txBody>
      </p:sp>
      <p:sp>
        <p:nvSpPr>
          <p:cNvPr id="270" name="Google Shape;270;p34"/>
          <p:cNvSpPr txBox="1"/>
          <p:nvPr>
            <p:ph idx="1" type="body"/>
          </p:nvPr>
        </p:nvSpPr>
        <p:spPr>
          <a:xfrm>
            <a:off x="457200" y="1600200"/>
            <a:ext cx="8229600" cy="4979987"/>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hlink"/>
              </a:buClr>
              <a:buSzPts val="1680"/>
              <a:buFont typeface="Noto Sans Symbols"/>
              <a:buChar char="■"/>
            </a:pPr>
            <a:r>
              <a:rPr b="0" i="0" lang="en-US" sz="2800" u="none">
                <a:solidFill>
                  <a:schemeClr val="lt1"/>
                </a:solidFill>
                <a:latin typeface="Times New Roman"/>
                <a:ea typeface="Times New Roman"/>
                <a:cs typeface="Times New Roman"/>
                <a:sym typeface="Times New Roman"/>
              </a:rPr>
              <a:t>The basic part of the selection process is to stochastically select from one generation to create the basis of the next generation. The requirement is that the fittest individuals have a greater chance of survival than weaker ones. This replicates nature in that fitter individuals will tend to have a better probability of survival and will go forward to form the </a:t>
            </a:r>
            <a:r>
              <a:rPr b="1" i="0" lang="en-US" sz="2800" u="sng">
                <a:solidFill>
                  <a:schemeClr val="hlink"/>
                </a:solidFill>
                <a:latin typeface="Times New Roman"/>
                <a:ea typeface="Times New Roman"/>
                <a:cs typeface="Times New Roman"/>
                <a:sym typeface="Times New Roman"/>
                <a:hlinkClick r:id="rId3"/>
              </a:rPr>
              <a:t>mating pool</a:t>
            </a:r>
            <a:r>
              <a:rPr b="0" i="0" lang="en-US" sz="2800" u="none">
                <a:solidFill>
                  <a:schemeClr val="lt1"/>
                </a:solidFill>
                <a:latin typeface="Times New Roman"/>
                <a:ea typeface="Times New Roman"/>
                <a:cs typeface="Times New Roman"/>
                <a:sym typeface="Times New Roman"/>
              </a:rPr>
              <a:t> for the next generation. Weaker individuals are not without a chance. In nature such individuals may have genetic coding that may prove useful to future generations.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descr="Image of: Fig 2. Roulette wheel approach: based on fitness" id="275" name="Google Shape;275;p35"/>
          <p:cNvPicPr preferRelativeResize="0"/>
          <p:nvPr>
            <p:ph idx="1" type="body"/>
          </p:nvPr>
        </p:nvPicPr>
        <p:blipFill rotWithShape="1">
          <a:blip r:embed="rId3">
            <a:alphaModFix/>
          </a:blip>
          <a:srcRect b="0" l="0" r="0" t="0"/>
          <a:stretch/>
        </p:blipFill>
        <p:spPr>
          <a:xfrm>
            <a:off x="0" y="228600"/>
            <a:ext cx="8915400" cy="6553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descr="C:\Users\dtu\Desktop\Untitled.jpg" id="280" name="Google Shape;280;p36"/>
          <p:cNvPicPr preferRelativeResize="0"/>
          <p:nvPr>
            <p:ph idx="1" type="body"/>
          </p:nvPr>
        </p:nvPicPr>
        <p:blipFill rotWithShape="1">
          <a:blip r:embed="rId3">
            <a:alphaModFix/>
          </a:blip>
          <a:srcRect b="0" l="0" r="0" t="0"/>
          <a:stretch/>
        </p:blipFill>
        <p:spPr>
          <a:xfrm>
            <a:off x="152400" y="381000"/>
            <a:ext cx="8839200" cy="5943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descr="C:\Users\dtu\Desktop\Untitled.jpg" id="285" name="Google Shape;285;p37"/>
          <p:cNvPicPr preferRelativeResize="0"/>
          <p:nvPr>
            <p:ph idx="1" type="body"/>
          </p:nvPr>
        </p:nvPicPr>
        <p:blipFill rotWithShape="1">
          <a:blip r:embed="rId3">
            <a:alphaModFix/>
          </a:blip>
          <a:srcRect b="0" l="0" r="0" t="0"/>
          <a:stretch/>
        </p:blipFill>
        <p:spPr>
          <a:xfrm>
            <a:off x="457200" y="228600"/>
            <a:ext cx="8382000" cy="6629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descr="C:\Users\dtu\Desktop\Untitled.jpg" id="290" name="Google Shape;290;p38"/>
          <p:cNvPicPr preferRelativeResize="0"/>
          <p:nvPr/>
        </p:nvPicPr>
        <p:blipFill rotWithShape="1">
          <a:blip r:embed="rId3">
            <a:alphaModFix/>
          </a:blip>
          <a:srcRect b="0" l="0" r="0" t="0"/>
          <a:stretch/>
        </p:blipFill>
        <p:spPr>
          <a:xfrm>
            <a:off x="685800" y="228600"/>
            <a:ext cx="7620000" cy="6629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9"/>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1" i="0" lang="en-US" sz="4400" u="none">
                <a:solidFill>
                  <a:schemeClr val="lt2"/>
                </a:solidFill>
                <a:latin typeface="Times New Roman"/>
                <a:ea typeface="Times New Roman"/>
                <a:cs typeface="Times New Roman"/>
                <a:sym typeface="Times New Roman"/>
              </a:rPr>
              <a:t>General Algorithm for GA</a:t>
            </a:r>
            <a:endParaRPr/>
          </a:p>
        </p:txBody>
      </p:sp>
      <p:sp>
        <p:nvSpPr>
          <p:cNvPr id="297" name="Google Shape;297;p39"/>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hlink"/>
              </a:buClr>
              <a:buSzPts val="1680"/>
              <a:buFont typeface="Noto Sans Symbols"/>
              <a:buChar char="■"/>
            </a:pPr>
            <a:r>
              <a:rPr b="1" i="0" lang="en-US" sz="2800" u="none">
                <a:solidFill>
                  <a:schemeClr val="lt1"/>
                </a:solidFill>
                <a:latin typeface="Times New Roman"/>
                <a:ea typeface="Times New Roman"/>
                <a:cs typeface="Times New Roman"/>
                <a:sym typeface="Times New Roman"/>
              </a:rPr>
              <a:t>Reproduction</a:t>
            </a:r>
            <a:endParaRPr/>
          </a:p>
          <a:p>
            <a:pPr indent="-342900" lvl="0" marL="342900" rtl="0" algn="just">
              <a:lnSpc>
                <a:spcPct val="90000"/>
              </a:lnSpc>
              <a:spcBef>
                <a:spcPts val="480"/>
              </a:spcBef>
              <a:spcAft>
                <a:spcPts val="0"/>
              </a:spcAft>
              <a:buClr>
                <a:schemeClr val="hlink"/>
              </a:buClr>
              <a:buSzPts val="1440"/>
              <a:buFont typeface="Noto Sans Symbols"/>
              <a:buChar char="■"/>
            </a:pPr>
            <a:r>
              <a:rPr b="0" i="0" lang="en-US" sz="2400" u="none">
                <a:solidFill>
                  <a:schemeClr val="lt1"/>
                </a:solidFill>
                <a:latin typeface="Times New Roman"/>
                <a:ea typeface="Times New Roman"/>
                <a:cs typeface="Times New Roman"/>
                <a:sym typeface="Times New Roman"/>
              </a:rPr>
              <a:t>The next step is to generate a second generation population of solutions from those selected through genetic operators: </a:t>
            </a:r>
            <a:endParaRPr/>
          </a:p>
          <a:p>
            <a:pPr indent="-342900" lvl="0" marL="342900" rtl="0" algn="just">
              <a:lnSpc>
                <a:spcPct val="90000"/>
              </a:lnSpc>
              <a:spcBef>
                <a:spcPts val="480"/>
              </a:spcBef>
              <a:spcAft>
                <a:spcPts val="0"/>
              </a:spcAft>
              <a:buSzPts val="1440"/>
              <a:buNone/>
            </a:pPr>
            <a:r>
              <a:rPr b="0" i="0" lang="en-US" sz="2400" u="none">
                <a:solidFill>
                  <a:schemeClr val="lt1"/>
                </a:solidFill>
                <a:latin typeface="Times New Roman"/>
                <a:ea typeface="Times New Roman"/>
                <a:cs typeface="Times New Roman"/>
                <a:sym typeface="Times New Roman"/>
              </a:rPr>
              <a:t>	crossover (also called recombination), and/or mutation.</a:t>
            </a:r>
            <a:endParaRPr/>
          </a:p>
          <a:p>
            <a:pPr indent="-342900" lvl="0" marL="342900" rtl="0" algn="just">
              <a:lnSpc>
                <a:spcPct val="90000"/>
              </a:lnSpc>
              <a:spcBef>
                <a:spcPts val="480"/>
              </a:spcBef>
              <a:spcAft>
                <a:spcPts val="0"/>
              </a:spcAft>
              <a:buClr>
                <a:schemeClr val="hlink"/>
              </a:buClr>
              <a:buSzPts val="1440"/>
              <a:buFont typeface="Noto Sans Symbols"/>
              <a:buChar char="■"/>
            </a:pPr>
            <a:r>
              <a:rPr b="0" i="0" lang="en-US" sz="2400" u="none">
                <a:solidFill>
                  <a:schemeClr val="lt1"/>
                </a:solidFill>
                <a:latin typeface="Times New Roman"/>
                <a:ea typeface="Times New Roman"/>
                <a:cs typeface="Times New Roman"/>
                <a:sym typeface="Times New Roman"/>
              </a:rPr>
              <a:t>For each new solution to be produced, a pair of "parent" solutions is selected for breeding from the pool selected previously. </a:t>
            </a:r>
            <a:endParaRPr/>
          </a:p>
          <a:p>
            <a:pPr indent="-342900" lvl="0" marL="342900" rtl="0" algn="just">
              <a:lnSpc>
                <a:spcPct val="90000"/>
              </a:lnSpc>
              <a:spcBef>
                <a:spcPts val="480"/>
              </a:spcBef>
              <a:spcAft>
                <a:spcPts val="0"/>
              </a:spcAft>
              <a:buClr>
                <a:schemeClr val="hlink"/>
              </a:buClr>
              <a:buSzPts val="1440"/>
              <a:buFont typeface="Noto Sans Symbols"/>
              <a:buChar char="■"/>
            </a:pPr>
            <a:r>
              <a:rPr b="0" i="0" lang="en-US" sz="2400" u="none">
                <a:solidFill>
                  <a:schemeClr val="lt1"/>
                </a:solidFill>
                <a:latin typeface="Times New Roman"/>
                <a:ea typeface="Times New Roman"/>
                <a:cs typeface="Times New Roman"/>
                <a:sym typeface="Times New Roman"/>
              </a:rPr>
              <a:t>By producing a "child" solution using the above methods of crossover and mutation, a new solution is created which typically shares many of the characteristics of its "parents". New parents are selected for each child, and the process continues until a new population of solutions of appropriate size is generated.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0"/>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1" i="0" lang="en-US" sz="4400" u="none">
                <a:solidFill>
                  <a:schemeClr val="lt2"/>
                </a:solidFill>
                <a:latin typeface="Times New Roman"/>
                <a:ea typeface="Times New Roman"/>
                <a:cs typeface="Times New Roman"/>
                <a:sym typeface="Times New Roman"/>
              </a:rPr>
              <a:t>General Algorithm for GA</a:t>
            </a:r>
            <a:endParaRPr/>
          </a:p>
        </p:txBody>
      </p:sp>
      <p:sp>
        <p:nvSpPr>
          <p:cNvPr id="304" name="Google Shape;304;p40"/>
          <p:cNvSpPr txBox="1"/>
          <p:nvPr>
            <p:ph idx="1" type="body"/>
          </p:nvPr>
        </p:nvSpPr>
        <p:spPr>
          <a:xfrm>
            <a:off x="457200" y="1600200"/>
            <a:ext cx="8229600" cy="4724400"/>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hlink"/>
              </a:buClr>
              <a:buSzPts val="1920"/>
              <a:buFont typeface="Noto Sans Symbols"/>
              <a:buChar char="■"/>
            </a:pPr>
            <a:r>
              <a:rPr b="0" i="0" lang="en-US" sz="3200" u="none">
                <a:solidFill>
                  <a:schemeClr val="lt1"/>
                </a:solidFill>
                <a:latin typeface="Times New Roman"/>
                <a:ea typeface="Times New Roman"/>
                <a:cs typeface="Times New Roman"/>
                <a:sym typeface="Times New Roman"/>
              </a:rPr>
              <a:t>These processes ultimately result in the next generation population of chromosomes that is different from the initial generation. </a:t>
            </a:r>
            <a:endParaRPr/>
          </a:p>
          <a:p>
            <a:pPr indent="-220980" lvl="0" marL="342900" rtl="0" algn="just">
              <a:lnSpc>
                <a:spcPct val="90000"/>
              </a:lnSpc>
              <a:spcBef>
                <a:spcPts val="640"/>
              </a:spcBef>
              <a:spcAft>
                <a:spcPts val="0"/>
              </a:spcAft>
              <a:buClr>
                <a:schemeClr val="hlink"/>
              </a:buClr>
              <a:buSzPts val="1920"/>
              <a:buFont typeface="Noto Sans Symbols"/>
              <a:buNone/>
            </a:pPr>
            <a:r>
              <a:t/>
            </a:r>
            <a:endParaRPr b="0" i="0" sz="3200" u="none">
              <a:solidFill>
                <a:schemeClr val="lt1"/>
              </a:solidFill>
              <a:latin typeface="Times New Roman"/>
              <a:ea typeface="Times New Roman"/>
              <a:cs typeface="Times New Roman"/>
              <a:sym typeface="Times New Roman"/>
            </a:endParaRPr>
          </a:p>
          <a:p>
            <a:pPr indent="-342900" lvl="0" marL="342900" rtl="0" algn="just">
              <a:lnSpc>
                <a:spcPct val="90000"/>
              </a:lnSpc>
              <a:spcBef>
                <a:spcPts val="640"/>
              </a:spcBef>
              <a:spcAft>
                <a:spcPts val="0"/>
              </a:spcAft>
              <a:buClr>
                <a:schemeClr val="hlink"/>
              </a:buClr>
              <a:buSzPts val="1920"/>
              <a:buFont typeface="Noto Sans Symbols"/>
              <a:buChar char="■"/>
            </a:pPr>
            <a:r>
              <a:rPr b="0" i="0" lang="en-US" sz="3200" u="none">
                <a:solidFill>
                  <a:schemeClr val="lt1"/>
                </a:solidFill>
                <a:latin typeface="Times New Roman"/>
                <a:ea typeface="Times New Roman"/>
                <a:cs typeface="Times New Roman"/>
                <a:sym typeface="Times New Roman"/>
              </a:rPr>
              <a:t>Generally the average fitness will have increased by this procedure for the population, since only the best organisms from the first generation are selected for breeding, along with a small proportion of less fit solutions, for reasons already mentioned above.</a:t>
            </a:r>
            <a:endParaRPr/>
          </a:p>
          <a:p>
            <a:pPr indent="-220980" lvl="0" marL="342900" rtl="0" algn="l">
              <a:spcBef>
                <a:spcPts val="640"/>
              </a:spcBef>
              <a:spcAft>
                <a:spcPts val="0"/>
              </a:spcAft>
              <a:buSzPts val="1920"/>
              <a:buNone/>
            </a:pPr>
            <a:r>
              <a:t/>
            </a:r>
            <a:endParaRPr b="0" i="0" sz="3200" u="none">
              <a:solidFill>
                <a:schemeClr val="lt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1"/>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Times New Roman"/>
              <a:buNone/>
            </a:pPr>
            <a:r>
              <a:rPr b="1" i="0" lang="en-US" sz="4000" u="none">
                <a:solidFill>
                  <a:schemeClr val="lt2"/>
                </a:solidFill>
                <a:latin typeface="Times New Roman"/>
                <a:ea typeface="Times New Roman"/>
                <a:cs typeface="Times New Roman"/>
                <a:sym typeface="Times New Roman"/>
              </a:rPr>
              <a:t>Crossover</a:t>
            </a:r>
            <a:br>
              <a:rPr b="1" i="0" lang="en-US" sz="4000" u="none">
                <a:solidFill>
                  <a:schemeClr val="lt2"/>
                </a:solidFill>
                <a:latin typeface="Times New Roman"/>
                <a:ea typeface="Times New Roman"/>
                <a:cs typeface="Times New Roman"/>
                <a:sym typeface="Times New Roman"/>
              </a:rPr>
            </a:br>
            <a:endParaRPr/>
          </a:p>
        </p:txBody>
      </p:sp>
      <p:sp>
        <p:nvSpPr>
          <p:cNvPr id="311" name="Google Shape;311;p41"/>
          <p:cNvSpPr txBox="1"/>
          <p:nvPr>
            <p:ph idx="1" type="body"/>
          </p:nvPr>
        </p:nvSpPr>
        <p:spPr>
          <a:xfrm>
            <a:off x="457200" y="914400"/>
            <a:ext cx="8229600" cy="5791200"/>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Clr>
                <a:schemeClr val="hlink"/>
              </a:buClr>
              <a:buSzPts val="1440"/>
              <a:buFont typeface="Noto Sans Symbols"/>
              <a:buChar char="■"/>
            </a:pPr>
            <a:r>
              <a:rPr b="0" i="0" lang="en-US" sz="2400" u="none">
                <a:solidFill>
                  <a:schemeClr val="lt1"/>
                </a:solidFill>
                <a:latin typeface="Times New Roman"/>
                <a:ea typeface="Times New Roman"/>
                <a:cs typeface="Times New Roman"/>
                <a:sym typeface="Times New Roman"/>
              </a:rPr>
              <a:t>The most common type is single point crossover. In single point crossover, you choose a locus at which you swap the remaining alleles from on parent to the other. This is complex and is best understood visually.</a:t>
            </a:r>
            <a:endParaRPr/>
          </a:p>
          <a:p>
            <a:pPr indent="-312420" lvl="0" marL="342900" rtl="0" algn="just">
              <a:lnSpc>
                <a:spcPct val="80000"/>
              </a:lnSpc>
              <a:spcBef>
                <a:spcPts val="160"/>
              </a:spcBef>
              <a:spcAft>
                <a:spcPts val="0"/>
              </a:spcAft>
              <a:buClr>
                <a:schemeClr val="hlink"/>
              </a:buClr>
              <a:buSzPts val="480"/>
              <a:buFont typeface="Noto Sans Symbols"/>
              <a:buNone/>
            </a:pPr>
            <a:r>
              <a:t/>
            </a:r>
            <a:endParaRPr b="0" i="0" sz="800" u="none">
              <a:solidFill>
                <a:schemeClr val="lt1"/>
              </a:solidFill>
              <a:latin typeface="Times New Roman"/>
              <a:ea typeface="Times New Roman"/>
              <a:cs typeface="Times New Roman"/>
              <a:sym typeface="Times New Roman"/>
            </a:endParaRPr>
          </a:p>
          <a:p>
            <a:pPr indent="-342900" lvl="0" marL="342900" rtl="0" algn="just">
              <a:lnSpc>
                <a:spcPct val="80000"/>
              </a:lnSpc>
              <a:spcBef>
                <a:spcPts val="480"/>
              </a:spcBef>
              <a:spcAft>
                <a:spcPts val="0"/>
              </a:spcAft>
              <a:buClr>
                <a:schemeClr val="hlink"/>
              </a:buClr>
              <a:buSzPts val="1440"/>
              <a:buFont typeface="Noto Sans Symbols"/>
              <a:buChar char="■"/>
            </a:pPr>
            <a:r>
              <a:rPr b="0" i="0" lang="en-US" sz="2400" u="none">
                <a:solidFill>
                  <a:schemeClr val="lt1"/>
                </a:solidFill>
                <a:latin typeface="Times New Roman"/>
                <a:ea typeface="Times New Roman"/>
                <a:cs typeface="Times New Roman"/>
                <a:sym typeface="Times New Roman"/>
              </a:rPr>
              <a:t>As you can see, the children take one section of the chromosome from each parent. </a:t>
            </a:r>
            <a:endParaRPr/>
          </a:p>
          <a:p>
            <a:pPr indent="-312420" lvl="0" marL="342900" rtl="0" algn="just">
              <a:lnSpc>
                <a:spcPct val="80000"/>
              </a:lnSpc>
              <a:spcBef>
                <a:spcPts val="160"/>
              </a:spcBef>
              <a:spcAft>
                <a:spcPts val="0"/>
              </a:spcAft>
              <a:buClr>
                <a:schemeClr val="hlink"/>
              </a:buClr>
              <a:buSzPts val="480"/>
              <a:buFont typeface="Noto Sans Symbols"/>
              <a:buNone/>
            </a:pPr>
            <a:r>
              <a:t/>
            </a:r>
            <a:endParaRPr b="0" i="0" sz="800" u="none">
              <a:solidFill>
                <a:schemeClr val="lt1"/>
              </a:solidFill>
              <a:latin typeface="Times New Roman"/>
              <a:ea typeface="Times New Roman"/>
              <a:cs typeface="Times New Roman"/>
              <a:sym typeface="Times New Roman"/>
            </a:endParaRPr>
          </a:p>
          <a:p>
            <a:pPr indent="-342900" lvl="0" marL="342900" rtl="0" algn="just">
              <a:lnSpc>
                <a:spcPct val="80000"/>
              </a:lnSpc>
              <a:spcBef>
                <a:spcPts val="480"/>
              </a:spcBef>
              <a:spcAft>
                <a:spcPts val="0"/>
              </a:spcAft>
              <a:buClr>
                <a:schemeClr val="hlink"/>
              </a:buClr>
              <a:buSzPts val="1440"/>
              <a:buFont typeface="Noto Sans Symbols"/>
              <a:buChar char="■"/>
            </a:pPr>
            <a:r>
              <a:rPr b="0" i="0" lang="en-US" sz="2400" u="none">
                <a:solidFill>
                  <a:schemeClr val="lt1"/>
                </a:solidFill>
                <a:latin typeface="Times New Roman"/>
                <a:ea typeface="Times New Roman"/>
                <a:cs typeface="Times New Roman"/>
                <a:sym typeface="Times New Roman"/>
              </a:rPr>
              <a:t>The point at which the chromosome is broken depends on the randomly selected crossover point. </a:t>
            </a:r>
            <a:endParaRPr/>
          </a:p>
          <a:p>
            <a:pPr indent="-312420" lvl="0" marL="342900" rtl="0" algn="just">
              <a:lnSpc>
                <a:spcPct val="80000"/>
              </a:lnSpc>
              <a:spcBef>
                <a:spcPts val="160"/>
              </a:spcBef>
              <a:spcAft>
                <a:spcPts val="0"/>
              </a:spcAft>
              <a:buClr>
                <a:schemeClr val="hlink"/>
              </a:buClr>
              <a:buSzPts val="480"/>
              <a:buFont typeface="Noto Sans Symbols"/>
              <a:buNone/>
            </a:pPr>
            <a:r>
              <a:t/>
            </a:r>
            <a:endParaRPr b="0" i="0" sz="800" u="none">
              <a:solidFill>
                <a:schemeClr val="lt1"/>
              </a:solidFill>
              <a:latin typeface="Times New Roman"/>
              <a:ea typeface="Times New Roman"/>
              <a:cs typeface="Times New Roman"/>
              <a:sym typeface="Times New Roman"/>
            </a:endParaRPr>
          </a:p>
          <a:p>
            <a:pPr indent="-342900" lvl="0" marL="342900" rtl="0" algn="just">
              <a:lnSpc>
                <a:spcPct val="80000"/>
              </a:lnSpc>
              <a:spcBef>
                <a:spcPts val="480"/>
              </a:spcBef>
              <a:spcAft>
                <a:spcPts val="0"/>
              </a:spcAft>
              <a:buClr>
                <a:schemeClr val="hlink"/>
              </a:buClr>
              <a:buSzPts val="1440"/>
              <a:buFont typeface="Noto Sans Symbols"/>
              <a:buChar char="■"/>
            </a:pPr>
            <a:r>
              <a:rPr b="0" i="0" lang="en-US" sz="2400" u="none">
                <a:solidFill>
                  <a:schemeClr val="lt1"/>
                </a:solidFill>
                <a:latin typeface="Times New Roman"/>
                <a:ea typeface="Times New Roman"/>
                <a:cs typeface="Times New Roman"/>
                <a:sym typeface="Times New Roman"/>
              </a:rPr>
              <a:t>This particular method is called single point crossover because only one crossover point exists. Sometimes only child 1 or child 2 is created, but oftentimes both offspring are created and put into the new population. </a:t>
            </a:r>
            <a:endParaRPr/>
          </a:p>
          <a:p>
            <a:pPr indent="-312420" lvl="0" marL="342900" rtl="0" algn="just">
              <a:lnSpc>
                <a:spcPct val="80000"/>
              </a:lnSpc>
              <a:spcBef>
                <a:spcPts val="160"/>
              </a:spcBef>
              <a:spcAft>
                <a:spcPts val="0"/>
              </a:spcAft>
              <a:buClr>
                <a:schemeClr val="hlink"/>
              </a:buClr>
              <a:buSzPts val="480"/>
              <a:buFont typeface="Noto Sans Symbols"/>
              <a:buNone/>
            </a:pPr>
            <a:r>
              <a:t/>
            </a:r>
            <a:endParaRPr b="0" i="0" sz="800" u="none">
              <a:solidFill>
                <a:schemeClr val="lt1"/>
              </a:solidFill>
              <a:latin typeface="Times New Roman"/>
              <a:ea typeface="Times New Roman"/>
              <a:cs typeface="Times New Roman"/>
              <a:sym typeface="Times New Roman"/>
            </a:endParaRPr>
          </a:p>
          <a:p>
            <a:pPr indent="-342900" lvl="0" marL="342900" rtl="0" algn="just">
              <a:lnSpc>
                <a:spcPct val="80000"/>
              </a:lnSpc>
              <a:spcBef>
                <a:spcPts val="480"/>
              </a:spcBef>
              <a:spcAft>
                <a:spcPts val="0"/>
              </a:spcAft>
              <a:buClr>
                <a:schemeClr val="hlink"/>
              </a:buClr>
              <a:buSzPts val="1440"/>
              <a:buFont typeface="Noto Sans Symbols"/>
              <a:buChar char="■"/>
            </a:pPr>
            <a:r>
              <a:rPr b="0" i="0" lang="en-US" sz="2400" u="none">
                <a:solidFill>
                  <a:schemeClr val="lt1"/>
                </a:solidFill>
                <a:latin typeface="Times New Roman"/>
                <a:ea typeface="Times New Roman"/>
                <a:cs typeface="Times New Roman"/>
                <a:sym typeface="Times New Roman"/>
              </a:rPr>
              <a:t>Crossover does not always occur, however. Sometimes, based on a set probability, no crossover occurs and the parents are copied directly to the new population. The probability of crossover occurring is usually 60% to 70%.</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2"/>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Times New Roman"/>
              <a:buNone/>
            </a:pPr>
            <a:r>
              <a:rPr b="1" i="0" lang="en-US" sz="4000" u="none">
                <a:solidFill>
                  <a:schemeClr val="lt2"/>
                </a:solidFill>
                <a:latin typeface="Times New Roman"/>
                <a:ea typeface="Times New Roman"/>
                <a:cs typeface="Times New Roman"/>
                <a:sym typeface="Times New Roman"/>
              </a:rPr>
              <a:t>Crossover</a:t>
            </a:r>
            <a:br>
              <a:rPr b="1" i="0" lang="en-US" sz="4000" u="none">
                <a:solidFill>
                  <a:schemeClr val="lt2"/>
                </a:solidFill>
                <a:latin typeface="Times New Roman"/>
                <a:ea typeface="Times New Roman"/>
                <a:cs typeface="Times New Roman"/>
                <a:sym typeface="Times New Roman"/>
              </a:rPr>
            </a:br>
            <a:endParaRPr/>
          </a:p>
        </p:txBody>
      </p:sp>
      <p:sp>
        <p:nvSpPr>
          <p:cNvPr id="318" name="Google Shape;318;p42"/>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220980" lvl="0" marL="342900" rtl="0" algn="l">
              <a:spcBef>
                <a:spcPts val="0"/>
              </a:spcBef>
              <a:spcAft>
                <a:spcPts val="0"/>
              </a:spcAft>
              <a:buSzPts val="1920"/>
              <a:buNone/>
            </a:pPr>
            <a:r>
              <a:t/>
            </a:r>
            <a:endParaRPr sz="3200">
              <a:solidFill>
                <a:schemeClr val="lt1"/>
              </a:solidFill>
              <a:latin typeface="Times New Roman"/>
              <a:ea typeface="Times New Roman"/>
              <a:cs typeface="Times New Roman"/>
              <a:sym typeface="Times New Roman"/>
            </a:endParaRPr>
          </a:p>
        </p:txBody>
      </p:sp>
      <p:pic>
        <p:nvPicPr>
          <p:cNvPr descr="Crossover" id="319" name="Google Shape;319;p42"/>
          <p:cNvPicPr preferRelativeResize="0"/>
          <p:nvPr/>
        </p:nvPicPr>
        <p:blipFill rotWithShape="1">
          <a:blip r:embed="rId3">
            <a:alphaModFix/>
          </a:blip>
          <a:srcRect b="0" l="0" r="0" t="0"/>
          <a:stretch/>
        </p:blipFill>
        <p:spPr>
          <a:xfrm>
            <a:off x="1447800" y="2743200"/>
            <a:ext cx="6400800" cy="2057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3"/>
          <p:cNvSpPr txBox="1"/>
          <p:nvPr>
            <p:ph type="title"/>
          </p:nvPr>
        </p:nvSpPr>
        <p:spPr>
          <a:xfrm>
            <a:off x="0" y="0"/>
            <a:ext cx="91440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1" i="0" lang="en-US" sz="4400" u="none">
                <a:solidFill>
                  <a:schemeClr val="lt2"/>
                </a:solidFill>
                <a:latin typeface="Times New Roman"/>
                <a:ea typeface="Times New Roman"/>
                <a:cs typeface="Times New Roman"/>
                <a:sym typeface="Times New Roman"/>
              </a:rPr>
              <a:t>Crossover (Recombination)</a:t>
            </a:r>
            <a:endParaRPr/>
          </a:p>
        </p:txBody>
      </p:sp>
      <p:pic>
        <p:nvPicPr>
          <p:cNvPr descr="C:\Users\dtu\Desktop\Untitled.jpg" id="325" name="Google Shape;325;p43"/>
          <p:cNvPicPr preferRelativeResize="0"/>
          <p:nvPr/>
        </p:nvPicPr>
        <p:blipFill rotWithShape="1">
          <a:blip r:embed="rId3">
            <a:alphaModFix/>
          </a:blip>
          <a:srcRect b="0" l="0" r="0" t="0"/>
          <a:stretch/>
        </p:blipFill>
        <p:spPr>
          <a:xfrm>
            <a:off x="234950" y="838200"/>
            <a:ext cx="8674100" cy="5638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1" i="0" lang="en-US" sz="4400" u="none">
                <a:solidFill>
                  <a:schemeClr val="lt2"/>
                </a:solidFill>
                <a:latin typeface="Times New Roman"/>
                <a:ea typeface="Times New Roman"/>
                <a:cs typeface="Times New Roman"/>
                <a:sym typeface="Times New Roman"/>
              </a:rPr>
              <a:t>What is GA</a:t>
            </a:r>
            <a:endParaRPr/>
          </a:p>
        </p:txBody>
      </p:sp>
      <p:sp>
        <p:nvSpPr>
          <p:cNvPr id="156" name="Google Shape;156;p17"/>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hlink"/>
              </a:buClr>
              <a:buSzPts val="1680"/>
              <a:buFont typeface="Noto Sans Symbols"/>
              <a:buChar char="■"/>
            </a:pPr>
            <a:r>
              <a:rPr b="0" i="0" lang="en-US" sz="2800" u="none">
                <a:solidFill>
                  <a:schemeClr val="lt1"/>
                </a:solidFill>
                <a:latin typeface="Times New Roman"/>
                <a:ea typeface="Times New Roman"/>
                <a:cs typeface="Times New Roman"/>
                <a:sym typeface="Times New Roman"/>
              </a:rPr>
              <a:t>Genetic algorithms are implemented as a computer simulation in which a population of abstract representations (called chromosomes or the genotype or the genome) of candidate solutions (called individuals, creatures, or phenotypes) to an optimization problem evolves toward better solutions. </a:t>
            </a:r>
            <a:endParaRPr/>
          </a:p>
          <a:p>
            <a:pPr indent="-236220" lvl="0" marL="342900" rtl="0" algn="just">
              <a:lnSpc>
                <a:spcPct val="90000"/>
              </a:lnSpc>
              <a:spcBef>
                <a:spcPts val="560"/>
              </a:spcBef>
              <a:spcAft>
                <a:spcPts val="0"/>
              </a:spcAft>
              <a:buClr>
                <a:schemeClr val="hlink"/>
              </a:buClr>
              <a:buSzPts val="1680"/>
              <a:buFont typeface="Noto Sans Symbols"/>
              <a:buNone/>
            </a:pPr>
            <a:r>
              <a:t/>
            </a:r>
            <a:endParaRPr b="0" i="0" sz="2800" u="none">
              <a:solidFill>
                <a:schemeClr val="lt1"/>
              </a:solidFill>
              <a:latin typeface="Times New Roman"/>
              <a:ea typeface="Times New Roman"/>
              <a:cs typeface="Times New Roman"/>
              <a:sym typeface="Times New Roman"/>
            </a:endParaRPr>
          </a:p>
          <a:p>
            <a:pPr indent="-342900" lvl="0" marL="342900" rtl="0" algn="just">
              <a:lnSpc>
                <a:spcPct val="90000"/>
              </a:lnSpc>
              <a:spcBef>
                <a:spcPts val="560"/>
              </a:spcBef>
              <a:spcAft>
                <a:spcPts val="0"/>
              </a:spcAft>
              <a:buClr>
                <a:schemeClr val="hlink"/>
              </a:buClr>
              <a:buSzPts val="1680"/>
              <a:buFont typeface="Noto Sans Symbols"/>
              <a:buChar char="■"/>
            </a:pPr>
            <a:r>
              <a:rPr b="0" i="0" lang="en-US" sz="2800" u="none">
                <a:solidFill>
                  <a:schemeClr val="lt1"/>
                </a:solidFill>
                <a:latin typeface="Times New Roman"/>
                <a:ea typeface="Times New Roman"/>
                <a:cs typeface="Times New Roman"/>
                <a:sym typeface="Times New Roman"/>
              </a:rPr>
              <a:t>Traditionally, solutions are represented in binary as strings of 0s and 1s, but other encodings are also possible.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descr="C:\Users\dtu\Desktop\Untitled.jpg" id="330" name="Google Shape;330;p44"/>
          <p:cNvPicPr preferRelativeResize="0"/>
          <p:nvPr>
            <p:ph idx="1" type="body"/>
          </p:nvPr>
        </p:nvPicPr>
        <p:blipFill rotWithShape="1">
          <a:blip r:embed="rId3">
            <a:alphaModFix/>
          </a:blip>
          <a:srcRect b="0" l="0" r="0" t="0"/>
          <a:stretch/>
        </p:blipFill>
        <p:spPr>
          <a:xfrm>
            <a:off x="381000" y="533400"/>
            <a:ext cx="8350250" cy="5867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5"/>
          <p:cNvSpPr txBox="1"/>
          <p:nvPr>
            <p:ph type="title"/>
          </p:nvPr>
        </p:nvSpPr>
        <p:spPr>
          <a:xfrm>
            <a:off x="457200" y="277812"/>
            <a:ext cx="8229600" cy="56038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Mutation</a:t>
            </a:r>
            <a:endParaRPr/>
          </a:p>
        </p:txBody>
      </p:sp>
      <p:sp>
        <p:nvSpPr>
          <p:cNvPr id="337" name="Google Shape;337;p45"/>
          <p:cNvSpPr txBox="1"/>
          <p:nvPr>
            <p:ph idx="1" type="body"/>
          </p:nvPr>
        </p:nvSpPr>
        <p:spPr>
          <a:xfrm>
            <a:off x="457200" y="609600"/>
            <a:ext cx="8229600" cy="5715000"/>
          </a:xfrm>
          <a:prstGeom prst="rect">
            <a:avLst/>
          </a:prstGeom>
          <a:noFill/>
          <a:ln>
            <a:noFill/>
          </a:ln>
        </p:spPr>
        <p:txBody>
          <a:bodyPr anchorCtr="0" anchor="t" bIns="45700" lIns="91425" spcFirstLastPara="1" rIns="91425" wrap="square" tIns="45700">
            <a:noAutofit/>
          </a:bodyPr>
          <a:lstStyle/>
          <a:p>
            <a:pPr indent="-251459" lvl="0" marL="342900" rtl="0" algn="l">
              <a:lnSpc>
                <a:spcPct val="80000"/>
              </a:lnSpc>
              <a:spcBef>
                <a:spcPts val="0"/>
              </a:spcBef>
              <a:spcAft>
                <a:spcPts val="0"/>
              </a:spcAft>
              <a:buClr>
                <a:schemeClr val="hlink"/>
              </a:buClr>
              <a:buSzPts val="1440"/>
              <a:buFont typeface="Noto Sans Symbols"/>
              <a:buNone/>
            </a:pPr>
            <a:r>
              <a:t/>
            </a:r>
            <a:endParaRPr b="0" i="0" sz="2400" u="none">
              <a:solidFill>
                <a:schemeClr val="lt1"/>
              </a:solidFill>
              <a:latin typeface="Times New Roman"/>
              <a:ea typeface="Times New Roman"/>
              <a:cs typeface="Times New Roman"/>
              <a:sym typeface="Times New Roman"/>
            </a:endParaRPr>
          </a:p>
          <a:p>
            <a:pPr indent="-342900" lvl="0" marL="342900" rtl="0" algn="just">
              <a:lnSpc>
                <a:spcPct val="80000"/>
              </a:lnSpc>
              <a:spcBef>
                <a:spcPts val="480"/>
              </a:spcBef>
              <a:spcAft>
                <a:spcPts val="0"/>
              </a:spcAft>
              <a:buClr>
                <a:schemeClr val="hlink"/>
              </a:buClr>
              <a:buSzPts val="1440"/>
              <a:buFont typeface="Noto Sans Symbols"/>
              <a:buChar char="■"/>
            </a:pPr>
            <a:r>
              <a:rPr b="0" i="0" lang="en-US" sz="2400" u="none">
                <a:solidFill>
                  <a:schemeClr val="lt1"/>
                </a:solidFill>
                <a:latin typeface="Times New Roman"/>
                <a:ea typeface="Times New Roman"/>
                <a:cs typeface="Times New Roman"/>
                <a:sym typeface="Times New Roman"/>
              </a:rPr>
              <a:t>After selection and crossover, you now have a new population full of individuals. </a:t>
            </a:r>
            <a:endParaRPr b="0" i="0" sz="2400" u="none">
              <a:solidFill>
                <a:schemeClr val="lt1"/>
              </a:solidFill>
              <a:latin typeface="Times New Roman"/>
              <a:ea typeface="Times New Roman"/>
              <a:cs typeface="Times New Roman"/>
              <a:sym typeface="Times New Roman"/>
            </a:endParaRPr>
          </a:p>
          <a:p>
            <a:pPr indent="-251459" lvl="0" marL="342900" rtl="0" algn="just">
              <a:lnSpc>
                <a:spcPct val="80000"/>
              </a:lnSpc>
              <a:spcBef>
                <a:spcPts val="480"/>
              </a:spcBef>
              <a:spcAft>
                <a:spcPts val="0"/>
              </a:spcAft>
              <a:buClr>
                <a:schemeClr val="hlink"/>
              </a:buClr>
              <a:buSzPts val="1440"/>
              <a:buFont typeface="Noto Sans Symbols"/>
              <a:buNone/>
            </a:pPr>
            <a:r>
              <a:t/>
            </a:r>
            <a:endParaRPr b="0" i="0" sz="2400" u="none">
              <a:solidFill>
                <a:schemeClr val="lt1"/>
              </a:solidFill>
              <a:latin typeface="Times New Roman"/>
              <a:ea typeface="Times New Roman"/>
              <a:cs typeface="Times New Roman"/>
              <a:sym typeface="Times New Roman"/>
            </a:endParaRPr>
          </a:p>
          <a:p>
            <a:pPr indent="-342900" lvl="0" marL="342900" rtl="0" algn="just">
              <a:lnSpc>
                <a:spcPct val="80000"/>
              </a:lnSpc>
              <a:spcBef>
                <a:spcPts val="480"/>
              </a:spcBef>
              <a:spcAft>
                <a:spcPts val="0"/>
              </a:spcAft>
              <a:buClr>
                <a:schemeClr val="hlink"/>
              </a:buClr>
              <a:buSzPts val="1440"/>
              <a:buFont typeface="Noto Sans Symbols"/>
              <a:buChar char="■"/>
            </a:pPr>
            <a:r>
              <a:rPr b="0" i="0" lang="en-US" sz="2400" u="none">
                <a:solidFill>
                  <a:schemeClr val="lt1"/>
                </a:solidFill>
                <a:latin typeface="Times New Roman"/>
                <a:ea typeface="Times New Roman"/>
                <a:cs typeface="Times New Roman"/>
                <a:sym typeface="Times New Roman"/>
              </a:rPr>
              <a:t>Some are directly copied, and others are produced by crossover. </a:t>
            </a:r>
            <a:endParaRPr b="0" i="0" sz="2400" u="none">
              <a:solidFill>
                <a:schemeClr val="lt1"/>
              </a:solidFill>
              <a:latin typeface="Times New Roman"/>
              <a:ea typeface="Times New Roman"/>
              <a:cs typeface="Times New Roman"/>
              <a:sym typeface="Times New Roman"/>
            </a:endParaRPr>
          </a:p>
          <a:p>
            <a:pPr indent="-251459" lvl="0" marL="342900" rtl="0" algn="just">
              <a:lnSpc>
                <a:spcPct val="80000"/>
              </a:lnSpc>
              <a:spcBef>
                <a:spcPts val="480"/>
              </a:spcBef>
              <a:spcAft>
                <a:spcPts val="0"/>
              </a:spcAft>
              <a:buClr>
                <a:schemeClr val="hlink"/>
              </a:buClr>
              <a:buSzPts val="1440"/>
              <a:buFont typeface="Noto Sans Symbols"/>
              <a:buNone/>
            </a:pPr>
            <a:r>
              <a:t/>
            </a:r>
            <a:endParaRPr b="0" i="0" sz="2400" u="none">
              <a:solidFill>
                <a:schemeClr val="lt1"/>
              </a:solidFill>
              <a:latin typeface="Times New Roman"/>
              <a:ea typeface="Times New Roman"/>
              <a:cs typeface="Times New Roman"/>
              <a:sym typeface="Times New Roman"/>
            </a:endParaRPr>
          </a:p>
          <a:p>
            <a:pPr indent="-342900" lvl="0" marL="342900" rtl="0" algn="just">
              <a:lnSpc>
                <a:spcPct val="80000"/>
              </a:lnSpc>
              <a:spcBef>
                <a:spcPts val="480"/>
              </a:spcBef>
              <a:spcAft>
                <a:spcPts val="0"/>
              </a:spcAft>
              <a:buClr>
                <a:schemeClr val="hlink"/>
              </a:buClr>
              <a:buSzPts val="1440"/>
              <a:buFont typeface="Noto Sans Symbols"/>
              <a:buChar char="■"/>
            </a:pPr>
            <a:r>
              <a:rPr b="0" i="0" lang="en-US" sz="2400" u="none">
                <a:solidFill>
                  <a:schemeClr val="lt1"/>
                </a:solidFill>
                <a:latin typeface="Times New Roman"/>
                <a:ea typeface="Times New Roman"/>
                <a:cs typeface="Times New Roman"/>
                <a:sym typeface="Times New Roman"/>
              </a:rPr>
              <a:t>In order to ensure that the individuals are not all exactly the same, you allow for a small chance of mutation. </a:t>
            </a:r>
            <a:endParaRPr b="0" i="0" sz="2400" u="none">
              <a:solidFill>
                <a:schemeClr val="lt1"/>
              </a:solidFill>
              <a:latin typeface="Times New Roman"/>
              <a:ea typeface="Times New Roman"/>
              <a:cs typeface="Times New Roman"/>
              <a:sym typeface="Times New Roman"/>
            </a:endParaRPr>
          </a:p>
          <a:p>
            <a:pPr indent="-342900" lvl="0" marL="342900" rtl="0" algn="just">
              <a:lnSpc>
                <a:spcPct val="80000"/>
              </a:lnSpc>
              <a:spcBef>
                <a:spcPts val="480"/>
              </a:spcBef>
              <a:spcAft>
                <a:spcPts val="0"/>
              </a:spcAft>
              <a:buSzPts val="1440"/>
              <a:buNone/>
            </a:pPr>
            <a:r>
              <a:t/>
            </a:r>
            <a:endParaRPr b="0" i="0" sz="2400" u="none">
              <a:solidFill>
                <a:schemeClr val="lt1"/>
              </a:solidFill>
              <a:latin typeface="Times New Roman"/>
              <a:ea typeface="Times New Roman"/>
              <a:cs typeface="Times New Roman"/>
              <a:sym typeface="Times New Roman"/>
            </a:endParaRPr>
          </a:p>
          <a:p>
            <a:pPr indent="-342900" lvl="0" marL="342900" rtl="0" algn="just">
              <a:lnSpc>
                <a:spcPct val="80000"/>
              </a:lnSpc>
              <a:spcBef>
                <a:spcPts val="480"/>
              </a:spcBef>
              <a:spcAft>
                <a:spcPts val="0"/>
              </a:spcAft>
              <a:buClr>
                <a:schemeClr val="hlink"/>
              </a:buClr>
              <a:buSzPts val="1440"/>
              <a:buFont typeface="Noto Sans Symbols"/>
              <a:buChar char="■"/>
            </a:pPr>
            <a:r>
              <a:rPr b="0" i="0" lang="en-US" sz="2400" u="none">
                <a:solidFill>
                  <a:schemeClr val="lt1"/>
                </a:solidFill>
                <a:latin typeface="Times New Roman"/>
                <a:ea typeface="Times New Roman"/>
                <a:cs typeface="Times New Roman"/>
                <a:sym typeface="Times New Roman"/>
              </a:rPr>
              <a:t>Mutation is fairly simple. You just change the selected alleles based on what you feel is necessary and move on. Mutation is, however, vital to ensuring genetic diversity within the population.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6"/>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0" i="0" lang="en-US" sz="4400" u="none">
                <a:solidFill>
                  <a:schemeClr val="lt2"/>
                </a:solidFill>
                <a:latin typeface="Times New Roman"/>
                <a:ea typeface="Times New Roman"/>
                <a:cs typeface="Times New Roman"/>
                <a:sym typeface="Times New Roman"/>
              </a:rPr>
              <a:t>Mutation</a:t>
            </a:r>
            <a:endParaRPr/>
          </a:p>
        </p:txBody>
      </p:sp>
      <p:sp>
        <p:nvSpPr>
          <p:cNvPr id="344" name="Google Shape;344;p46"/>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220980" lvl="0" marL="342900" rtl="0" algn="l">
              <a:spcBef>
                <a:spcPts val="0"/>
              </a:spcBef>
              <a:spcAft>
                <a:spcPts val="0"/>
              </a:spcAft>
              <a:buSzPts val="1920"/>
              <a:buNone/>
            </a:pPr>
            <a:r>
              <a:t/>
            </a:r>
            <a:endParaRPr sz="3200">
              <a:solidFill>
                <a:schemeClr val="lt1"/>
              </a:solidFill>
              <a:latin typeface="Times New Roman"/>
              <a:ea typeface="Times New Roman"/>
              <a:cs typeface="Times New Roman"/>
              <a:sym typeface="Times New Roman"/>
            </a:endParaRPr>
          </a:p>
        </p:txBody>
      </p:sp>
      <p:pic>
        <p:nvPicPr>
          <p:cNvPr descr="Mutation" id="345" name="Google Shape;345;p46"/>
          <p:cNvPicPr preferRelativeResize="0"/>
          <p:nvPr/>
        </p:nvPicPr>
        <p:blipFill rotWithShape="1">
          <a:blip r:embed="rId3">
            <a:alphaModFix/>
          </a:blip>
          <a:srcRect b="0" l="0" r="0" t="0"/>
          <a:stretch/>
        </p:blipFill>
        <p:spPr>
          <a:xfrm>
            <a:off x="1066800" y="2819400"/>
            <a:ext cx="5486400" cy="2286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7"/>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1" i="0" lang="en-US" sz="4400" u="none">
                <a:solidFill>
                  <a:schemeClr val="lt2"/>
                </a:solidFill>
                <a:latin typeface="Times New Roman"/>
                <a:ea typeface="Times New Roman"/>
                <a:cs typeface="Times New Roman"/>
                <a:sym typeface="Times New Roman"/>
              </a:rPr>
              <a:t>Mutation</a:t>
            </a:r>
            <a:endParaRPr/>
          </a:p>
        </p:txBody>
      </p:sp>
      <p:sp>
        <p:nvSpPr>
          <p:cNvPr id="351" name="Google Shape;351;p47"/>
          <p:cNvSpPr txBox="1"/>
          <p:nvPr>
            <p:ph idx="1" type="body"/>
          </p:nvPr>
        </p:nvSpPr>
        <p:spPr>
          <a:xfrm>
            <a:off x="300037" y="1219200"/>
            <a:ext cx="8615362" cy="54102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hlink"/>
              </a:buClr>
              <a:buSzPts val="1680"/>
              <a:buFont typeface="Noto Sans Symbols"/>
              <a:buNone/>
            </a:pPr>
            <a:r>
              <a:rPr b="0" i="0" lang="en-US" sz="2800" u="none">
                <a:solidFill>
                  <a:schemeClr val="lt1"/>
                </a:solidFill>
                <a:latin typeface="Times New Roman"/>
                <a:ea typeface="Times New Roman"/>
                <a:cs typeface="Times New Roman"/>
                <a:sym typeface="Times New Roman"/>
              </a:rPr>
              <a:t>Bit Flip Mutation</a:t>
            </a:r>
            <a:endParaRPr/>
          </a:p>
          <a:p>
            <a:pPr indent="0" lvl="0" marL="0" marR="0" rtl="0" algn="just">
              <a:lnSpc>
                <a:spcPct val="100000"/>
              </a:lnSpc>
              <a:spcBef>
                <a:spcPts val="0"/>
              </a:spcBef>
              <a:spcAft>
                <a:spcPts val="0"/>
              </a:spcAft>
              <a:buClr>
                <a:schemeClr val="hlink"/>
              </a:buClr>
              <a:buSzPts val="1440"/>
              <a:buFont typeface="Noto Sans Symbols"/>
              <a:buNone/>
            </a:pPr>
            <a:r>
              <a:t/>
            </a:r>
            <a:endParaRPr b="0" i="0" sz="2400" u="none">
              <a:solidFill>
                <a:schemeClr val="lt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hlink"/>
              </a:buClr>
              <a:buSzPts val="1440"/>
              <a:buFont typeface="Noto Sans Symbols"/>
              <a:buNone/>
            </a:pPr>
            <a:r>
              <a:rPr b="0" i="0" lang="en-US" sz="2400" u="none">
                <a:solidFill>
                  <a:schemeClr val="lt1"/>
                </a:solidFill>
                <a:latin typeface="Times New Roman"/>
                <a:ea typeface="Times New Roman"/>
                <a:cs typeface="Times New Roman"/>
                <a:sym typeface="Times New Roman"/>
              </a:rPr>
              <a:t>In this bit flip mutation, we select one or more random bits and flip them. This is used for binary encoded GAs.</a:t>
            </a:r>
            <a:endParaRPr b="0" i="0" sz="1200" u="none">
              <a:solidFill>
                <a:schemeClr val="lt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hlink"/>
              </a:buClr>
              <a:buSzPts val="2160"/>
              <a:buFont typeface="Noto Sans Symbols"/>
              <a:buNone/>
            </a:pPr>
            <a:r>
              <a:rPr b="0" i="0" lang="en-US" sz="3600" u="none">
                <a:solidFill>
                  <a:schemeClr val="lt1"/>
                </a:solidFill>
                <a:latin typeface="Times New Roman"/>
                <a:ea typeface="Times New Roman"/>
                <a:cs typeface="Times New Roman"/>
                <a:sym typeface="Times New Roman"/>
              </a:rPr>
              <a:t>  </a:t>
            </a:r>
            <a:endParaRPr b="0" i="0" sz="4800" u="none">
              <a:solidFill>
                <a:schemeClr val="lt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hlink"/>
              </a:buClr>
              <a:buSzPts val="1680"/>
              <a:buFont typeface="Noto Sans Symbols"/>
              <a:buNone/>
            </a:pPr>
            <a:r>
              <a:t/>
            </a:r>
            <a:endParaRPr b="0" i="0" sz="2800" u="none">
              <a:solidFill>
                <a:schemeClr val="lt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hlink"/>
              </a:buClr>
              <a:buSzPts val="1680"/>
              <a:buFont typeface="Noto Sans Symbols"/>
              <a:buNone/>
            </a:pPr>
            <a:r>
              <a:rPr b="0" i="0" lang="en-US" sz="2800" u="none">
                <a:solidFill>
                  <a:schemeClr val="lt1"/>
                </a:solidFill>
                <a:latin typeface="Times New Roman"/>
                <a:ea typeface="Times New Roman"/>
                <a:cs typeface="Times New Roman"/>
                <a:sym typeface="Times New Roman"/>
              </a:rPr>
              <a:t>Swap Mutation</a:t>
            </a:r>
            <a:endParaRPr/>
          </a:p>
          <a:p>
            <a:pPr indent="0" lvl="0" marL="0" marR="0" rtl="0" algn="just">
              <a:lnSpc>
                <a:spcPct val="100000"/>
              </a:lnSpc>
              <a:spcBef>
                <a:spcPts val="0"/>
              </a:spcBef>
              <a:spcAft>
                <a:spcPts val="0"/>
              </a:spcAft>
              <a:buClr>
                <a:schemeClr val="hlink"/>
              </a:buClr>
              <a:buSzPts val="1440"/>
              <a:buFont typeface="Noto Sans Symbols"/>
              <a:buNone/>
            </a:pPr>
            <a:r>
              <a:t/>
            </a:r>
            <a:endParaRPr b="0" i="0" sz="2400" u="none">
              <a:solidFill>
                <a:schemeClr val="lt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hlink"/>
              </a:buClr>
              <a:buSzPts val="1440"/>
              <a:buFont typeface="Noto Sans Symbols"/>
              <a:buNone/>
            </a:pPr>
            <a:r>
              <a:rPr b="0" i="0" lang="en-US" sz="2400" u="none">
                <a:solidFill>
                  <a:schemeClr val="lt1"/>
                </a:solidFill>
                <a:latin typeface="Times New Roman"/>
                <a:ea typeface="Times New Roman"/>
                <a:cs typeface="Times New Roman"/>
                <a:sym typeface="Times New Roman"/>
              </a:rPr>
              <a:t>In swap mutation, we select two positions on the chromosome at random, and interchange the values. This is common in permutation based encodings.</a:t>
            </a:r>
            <a:endParaRPr b="0" i="0" sz="1200" u="none">
              <a:solidFill>
                <a:schemeClr val="lt1"/>
              </a:solidFill>
              <a:latin typeface="Times New Roman"/>
              <a:ea typeface="Times New Roman"/>
              <a:cs typeface="Times New Roman"/>
              <a:sym typeface="Times New Roman"/>
            </a:endParaRPr>
          </a:p>
          <a:p>
            <a:pPr indent="-297180" lvl="0" marL="342900" marR="0" rtl="0" algn="l">
              <a:spcBef>
                <a:spcPts val="240"/>
              </a:spcBef>
              <a:spcAft>
                <a:spcPts val="0"/>
              </a:spcAft>
              <a:buClr>
                <a:schemeClr val="hlink"/>
              </a:buClr>
              <a:buSzPts val="720"/>
              <a:buFont typeface="Noto Sans Symbols"/>
              <a:buNone/>
            </a:pPr>
            <a:r>
              <a:t/>
            </a:r>
            <a:endParaRPr b="0" i="0" sz="1200" u="none">
              <a:solidFill>
                <a:schemeClr val="lt1"/>
              </a:solidFill>
              <a:latin typeface="Times New Roman"/>
              <a:ea typeface="Times New Roman"/>
              <a:cs typeface="Times New Roman"/>
              <a:sym typeface="Times New Roman"/>
            </a:endParaRPr>
          </a:p>
        </p:txBody>
      </p:sp>
      <p:sp>
        <p:nvSpPr>
          <p:cNvPr id="352" name="Google Shape;352;p47"/>
          <p:cNvSpPr txBox="1"/>
          <p:nvPr/>
        </p:nvSpPr>
        <p:spPr>
          <a:xfrm>
            <a:off x="0" y="-95250"/>
            <a:ext cx="300037" cy="6477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Times New Roman"/>
              <a:buNone/>
            </a:pPr>
            <a:r>
              <a:rPr b="0" i="0" lang="en-US" sz="1800" u="none">
                <a:solidFill>
                  <a:schemeClr val="lt1"/>
                </a:solidFill>
                <a:latin typeface="Times New Roman"/>
                <a:ea typeface="Times New Roman"/>
                <a:cs typeface="Times New Roman"/>
                <a:sym typeface="Times New Roman"/>
              </a:rPr>
              <a:t>  </a:t>
            </a:r>
            <a:br>
              <a:rPr b="0" i="0" lang="en-US" sz="2700" u="none">
                <a:solidFill>
                  <a:schemeClr val="lt1"/>
                </a:solidFill>
                <a:latin typeface="Times New Roman"/>
                <a:ea typeface="Times New Roman"/>
                <a:cs typeface="Times New Roman"/>
                <a:sym typeface="Times New Roman"/>
              </a:rPr>
            </a:br>
            <a:endParaRPr/>
          </a:p>
        </p:txBody>
      </p:sp>
      <p:pic>
        <p:nvPicPr>
          <p:cNvPr descr="Bit Flip Mutation" id="353" name="Google Shape;353;p47"/>
          <p:cNvPicPr preferRelativeResize="0"/>
          <p:nvPr/>
        </p:nvPicPr>
        <p:blipFill rotWithShape="1">
          <a:blip r:embed="rId3">
            <a:alphaModFix/>
          </a:blip>
          <a:srcRect b="0" l="0" r="0" t="0"/>
          <a:stretch/>
        </p:blipFill>
        <p:spPr>
          <a:xfrm>
            <a:off x="1714500" y="5715000"/>
            <a:ext cx="5715000" cy="409575"/>
          </a:xfrm>
          <a:prstGeom prst="rect">
            <a:avLst/>
          </a:prstGeom>
          <a:noFill/>
          <a:ln>
            <a:noFill/>
          </a:ln>
        </p:spPr>
      </p:pic>
      <p:pic>
        <p:nvPicPr>
          <p:cNvPr descr="Swap Mutation" id="354" name="Google Shape;354;p47"/>
          <p:cNvPicPr preferRelativeResize="0"/>
          <p:nvPr/>
        </p:nvPicPr>
        <p:blipFill rotWithShape="1">
          <a:blip r:embed="rId4">
            <a:alphaModFix/>
          </a:blip>
          <a:srcRect b="0" l="0" r="0" t="0"/>
          <a:stretch/>
        </p:blipFill>
        <p:spPr>
          <a:xfrm>
            <a:off x="1447800" y="2946400"/>
            <a:ext cx="5715000" cy="4286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8"/>
          <p:cNvSpPr txBox="1"/>
          <p:nvPr>
            <p:ph type="title"/>
          </p:nvPr>
        </p:nvSpPr>
        <p:spPr>
          <a:xfrm>
            <a:off x="457200" y="152400"/>
            <a:ext cx="8229600" cy="71278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1" i="0" lang="en-US" sz="4400" u="none">
                <a:solidFill>
                  <a:schemeClr val="lt2"/>
                </a:solidFill>
                <a:latin typeface="Times New Roman"/>
                <a:ea typeface="Times New Roman"/>
                <a:cs typeface="Times New Roman"/>
                <a:sym typeface="Times New Roman"/>
              </a:rPr>
              <a:t>General Algorithm for GA</a:t>
            </a:r>
            <a:endParaRPr/>
          </a:p>
        </p:txBody>
      </p:sp>
      <p:sp>
        <p:nvSpPr>
          <p:cNvPr id="361" name="Google Shape;361;p48"/>
          <p:cNvSpPr txBox="1"/>
          <p:nvPr>
            <p:ph idx="1" type="body"/>
          </p:nvPr>
        </p:nvSpPr>
        <p:spPr>
          <a:xfrm>
            <a:off x="533400" y="914400"/>
            <a:ext cx="8229600" cy="5791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1920"/>
              <a:buFont typeface="Noto Sans Symbols"/>
              <a:buChar char="■"/>
            </a:pPr>
            <a:r>
              <a:rPr b="1" i="0" lang="en-US" sz="3200" u="none">
                <a:solidFill>
                  <a:schemeClr val="lt1"/>
                </a:solidFill>
                <a:latin typeface="Times New Roman"/>
                <a:ea typeface="Times New Roman"/>
                <a:cs typeface="Times New Roman"/>
                <a:sym typeface="Times New Roman"/>
              </a:rPr>
              <a:t>Termination</a:t>
            </a:r>
            <a:endParaRPr/>
          </a:p>
          <a:p>
            <a:pPr indent="-342900" lvl="0" marL="342900" rtl="0" algn="just">
              <a:lnSpc>
                <a:spcPct val="90000"/>
              </a:lnSpc>
              <a:spcBef>
                <a:spcPts val="560"/>
              </a:spcBef>
              <a:spcAft>
                <a:spcPts val="0"/>
              </a:spcAft>
              <a:buClr>
                <a:schemeClr val="hlink"/>
              </a:buClr>
              <a:buSzPts val="1680"/>
              <a:buFont typeface="Noto Sans Symbols"/>
              <a:buChar char="■"/>
            </a:pPr>
            <a:r>
              <a:rPr b="0" i="0" lang="en-US" sz="2800" u="none">
                <a:solidFill>
                  <a:schemeClr val="lt1"/>
                </a:solidFill>
                <a:latin typeface="Times New Roman"/>
                <a:ea typeface="Times New Roman"/>
                <a:cs typeface="Times New Roman"/>
                <a:sym typeface="Times New Roman"/>
              </a:rPr>
              <a:t>This generational process is repeated until a termination condition has been reached. </a:t>
            </a:r>
            <a:endParaRPr/>
          </a:p>
          <a:p>
            <a:pPr indent="-342900" lvl="0" marL="342900" rtl="0" algn="just">
              <a:lnSpc>
                <a:spcPct val="90000"/>
              </a:lnSpc>
              <a:spcBef>
                <a:spcPts val="560"/>
              </a:spcBef>
              <a:spcAft>
                <a:spcPts val="0"/>
              </a:spcAft>
              <a:buClr>
                <a:schemeClr val="hlink"/>
              </a:buClr>
              <a:buSzPts val="1680"/>
              <a:buFont typeface="Noto Sans Symbols"/>
              <a:buChar char="■"/>
            </a:pPr>
            <a:r>
              <a:rPr b="0" i="0" lang="en-US" sz="2800" u="none">
                <a:solidFill>
                  <a:schemeClr val="lt1"/>
                </a:solidFill>
                <a:latin typeface="Times New Roman"/>
                <a:ea typeface="Times New Roman"/>
                <a:cs typeface="Times New Roman"/>
                <a:sym typeface="Times New Roman"/>
              </a:rPr>
              <a:t>Common terminating conditions are:</a:t>
            </a:r>
            <a:endParaRPr/>
          </a:p>
          <a:p>
            <a:pPr indent="-285750" lvl="1" marL="742950" rtl="0" algn="just">
              <a:lnSpc>
                <a:spcPct val="90000"/>
              </a:lnSpc>
              <a:spcBef>
                <a:spcPts val="480"/>
              </a:spcBef>
              <a:spcAft>
                <a:spcPts val="0"/>
              </a:spcAft>
              <a:buClr>
                <a:schemeClr val="lt2"/>
              </a:buClr>
              <a:buSzPts val="1440"/>
              <a:buFont typeface="Noto Sans Symbols"/>
              <a:buChar char="■"/>
            </a:pPr>
            <a:r>
              <a:rPr b="0" i="0" lang="en-US" sz="2400" u="none">
                <a:solidFill>
                  <a:schemeClr val="lt1"/>
                </a:solidFill>
                <a:latin typeface="Times New Roman"/>
                <a:ea typeface="Times New Roman"/>
                <a:cs typeface="Times New Roman"/>
                <a:sym typeface="Times New Roman"/>
              </a:rPr>
              <a:t>A solution is found that satisfies minimum criteria </a:t>
            </a:r>
            <a:endParaRPr/>
          </a:p>
          <a:p>
            <a:pPr indent="-285750" lvl="1" marL="742950" rtl="0" algn="just">
              <a:lnSpc>
                <a:spcPct val="90000"/>
              </a:lnSpc>
              <a:spcBef>
                <a:spcPts val="480"/>
              </a:spcBef>
              <a:spcAft>
                <a:spcPts val="0"/>
              </a:spcAft>
              <a:buClr>
                <a:schemeClr val="lt2"/>
              </a:buClr>
              <a:buSzPts val="1440"/>
              <a:buFont typeface="Noto Sans Symbols"/>
              <a:buChar char="■"/>
            </a:pPr>
            <a:r>
              <a:rPr b="0" i="0" lang="en-US" sz="2400" u="none">
                <a:solidFill>
                  <a:schemeClr val="lt1"/>
                </a:solidFill>
                <a:latin typeface="Times New Roman"/>
                <a:ea typeface="Times New Roman"/>
                <a:cs typeface="Times New Roman"/>
                <a:sym typeface="Times New Roman"/>
              </a:rPr>
              <a:t>Fixed number of generations reached </a:t>
            </a:r>
            <a:endParaRPr/>
          </a:p>
          <a:p>
            <a:pPr indent="-285750" lvl="1" marL="742950" rtl="0" algn="just">
              <a:lnSpc>
                <a:spcPct val="90000"/>
              </a:lnSpc>
              <a:spcBef>
                <a:spcPts val="480"/>
              </a:spcBef>
              <a:spcAft>
                <a:spcPts val="0"/>
              </a:spcAft>
              <a:buClr>
                <a:schemeClr val="lt2"/>
              </a:buClr>
              <a:buSzPts val="1440"/>
              <a:buFont typeface="Noto Sans Symbols"/>
              <a:buChar char="■"/>
            </a:pPr>
            <a:r>
              <a:rPr b="0" i="0" lang="en-US" sz="2400" u="none">
                <a:solidFill>
                  <a:schemeClr val="lt1"/>
                </a:solidFill>
                <a:latin typeface="Times New Roman"/>
                <a:ea typeface="Times New Roman"/>
                <a:cs typeface="Times New Roman"/>
                <a:sym typeface="Times New Roman"/>
              </a:rPr>
              <a:t>Allocated budget (computation time/money) reached </a:t>
            </a:r>
            <a:endParaRPr/>
          </a:p>
          <a:p>
            <a:pPr indent="-285750" lvl="1" marL="742950" rtl="0" algn="just">
              <a:lnSpc>
                <a:spcPct val="90000"/>
              </a:lnSpc>
              <a:spcBef>
                <a:spcPts val="480"/>
              </a:spcBef>
              <a:spcAft>
                <a:spcPts val="0"/>
              </a:spcAft>
              <a:buClr>
                <a:schemeClr val="lt2"/>
              </a:buClr>
              <a:buSzPts val="1440"/>
              <a:buFont typeface="Noto Sans Symbols"/>
              <a:buChar char="■"/>
            </a:pPr>
            <a:r>
              <a:rPr b="0" i="0" lang="en-US" sz="2400" u="none">
                <a:solidFill>
                  <a:schemeClr val="lt1"/>
                </a:solidFill>
                <a:latin typeface="Times New Roman"/>
                <a:ea typeface="Times New Roman"/>
                <a:cs typeface="Times New Roman"/>
                <a:sym typeface="Times New Roman"/>
              </a:rPr>
              <a:t>The highest ranking solution's fitness is reaching or has reached a plateau such that successive iterations no longer produce better results </a:t>
            </a:r>
            <a:endParaRPr/>
          </a:p>
          <a:p>
            <a:pPr indent="-285750" lvl="1" marL="742950" rtl="0" algn="just">
              <a:lnSpc>
                <a:spcPct val="90000"/>
              </a:lnSpc>
              <a:spcBef>
                <a:spcPts val="480"/>
              </a:spcBef>
              <a:spcAft>
                <a:spcPts val="0"/>
              </a:spcAft>
              <a:buClr>
                <a:schemeClr val="lt2"/>
              </a:buClr>
              <a:buSzPts val="1440"/>
              <a:buFont typeface="Noto Sans Symbols"/>
              <a:buChar char="■"/>
            </a:pPr>
            <a:r>
              <a:rPr b="0" i="0" lang="en-US" sz="2400" u="none">
                <a:solidFill>
                  <a:schemeClr val="lt1"/>
                </a:solidFill>
                <a:latin typeface="Times New Roman"/>
                <a:ea typeface="Times New Roman"/>
                <a:cs typeface="Times New Roman"/>
                <a:sym typeface="Times New Roman"/>
              </a:rPr>
              <a:t>Manual inspection </a:t>
            </a:r>
            <a:endParaRPr/>
          </a:p>
          <a:p>
            <a:pPr indent="-285750" lvl="1" marL="742950" rtl="0" algn="just">
              <a:lnSpc>
                <a:spcPct val="90000"/>
              </a:lnSpc>
              <a:spcBef>
                <a:spcPts val="480"/>
              </a:spcBef>
              <a:spcAft>
                <a:spcPts val="0"/>
              </a:spcAft>
              <a:buClr>
                <a:schemeClr val="lt2"/>
              </a:buClr>
              <a:buSzPts val="1440"/>
              <a:buFont typeface="Noto Sans Symbols"/>
              <a:buChar char="■"/>
            </a:pPr>
            <a:r>
              <a:rPr b="0" i="0" lang="en-US" sz="2400" u="none">
                <a:solidFill>
                  <a:schemeClr val="lt1"/>
                </a:solidFill>
                <a:latin typeface="Times New Roman"/>
                <a:ea typeface="Times New Roman"/>
                <a:cs typeface="Times New Roman"/>
                <a:sym typeface="Times New Roman"/>
              </a:rPr>
              <a:t>Any Combinations of the above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9"/>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1" i="0" lang="en-US" sz="4400" u="none">
                <a:solidFill>
                  <a:schemeClr val="lt2"/>
                </a:solidFill>
                <a:latin typeface="Times New Roman"/>
                <a:ea typeface="Times New Roman"/>
                <a:cs typeface="Times New Roman"/>
                <a:sym typeface="Times New Roman"/>
              </a:rPr>
              <a:t>GA Pseudo-code </a:t>
            </a:r>
            <a:endParaRPr/>
          </a:p>
        </p:txBody>
      </p:sp>
      <p:sp>
        <p:nvSpPr>
          <p:cNvPr id="368" name="Google Shape;368;p49"/>
          <p:cNvSpPr txBox="1"/>
          <p:nvPr>
            <p:ph idx="1" type="body"/>
          </p:nvPr>
        </p:nvSpPr>
        <p:spPr>
          <a:xfrm>
            <a:off x="457200" y="1600200"/>
            <a:ext cx="8229600" cy="4724400"/>
          </a:xfrm>
          <a:prstGeom prst="rect">
            <a:avLst/>
          </a:prstGeom>
          <a:noFill/>
          <a:ln>
            <a:noFill/>
          </a:ln>
        </p:spPr>
        <p:txBody>
          <a:bodyPr anchorCtr="0" anchor="t" bIns="45700" lIns="91425" spcFirstLastPara="1" rIns="91425" wrap="square" tIns="45700">
            <a:noAutofit/>
          </a:bodyPr>
          <a:lstStyle/>
          <a:p>
            <a:pPr indent="-609600" lvl="0" marL="609600" rtl="0" algn="l">
              <a:lnSpc>
                <a:spcPct val="80000"/>
              </a:lnSpc>
              <a:spcBef>
                <a:spcPts val="0"/>
              </a:spcBef>
              <a:spcAft>
                <a:spcPts val="0"/>
              </a:spcAft>
              <a:buSzPts val="1200"/>
              <a:buNone/>
            </a:pPr>
            <a:r>
              <a:rPr b="0" i="0" lang="en-US" sz="2000" u="none">
                <a:solidFill>
                  <a:schemeClr val="lt1"/>
                </a:solidFill>
                <a:latin typeface="Times New Roman"/>
                <a:ea typeface="Times New Roman"/>
                <a:cs typeface="Times New Roman"/>
                <a:sym typeface="Times New Roman"/>
              </a:rPr>
              <a:t>	Choose initial population</a:t>
            </a:r>
            <a:endParaRPr/>
          </a:p>
          <a:p>
            <a:pPr indent="-609600" lvl="0" marL="609600" rtl="0" algn="l">
              <a:lnSpc>
                <a:spcPct val="80000"/>
              </a:lnSpc>
              <a:spcBef>
                <a:spcPts val="400"/>
              </a:spcBef>
              <a:spcAft>
                <a:spcPts val="0"/>
              </a:spcAft>
              <a:buSzPts val="1200"/>
              <a:buNone/>
            </a:pPr>
            <a:r>
              <a:rPr b="0" i="0" lang="en-US" sz="2000" u="none">
                <a:solidFill>
                  <a:schemeClr val="lt1"/>
                </a:solidFill>
                <a:latin typeface="Times New Roman"/>
                <a:ea typeface="Times New Roman"/>
                <a:cs typeface="Times New Roman"/>
                <a:sym typeface="Times New Roman"/>
              </a:rPr>
              <a:t>	Evaluate the fitness of each individual in the population </a:t>
            </a:r>
            <a:endParaRPr/>
          </a:p>
          <a:p>
            <a:pPr indent="-609600" lvl="0" marL="609600" rtl="0" algn="l">
              <a:lnSpc>
                <a:spcPct val="80000"/>
              </a:lnSpc>
              <a:spcBef>
                <a:spcPts val="400"/>
              </a:spcBef>
              <a:spcAft>
                <a:spcPts val="0"/>
              </a:spcAft>
              <a:buSzPts val="1200"/>
              <a:buNone/>
            </a:pPr>
            <a:r>
              <a:rPr b="0" i="0" lang="en-US" sz="2000" u="none">
                <a:solidFill>
                  <a:schemeClr val="lt1"/>
                </a:solidFill>
                <a:latin typeface="Times New Roman"/>
                <a:ea typeface="Times New Roman"/>
                <a:cs typeface="Times New Roman"/>
                <a:sym typeface="Times New Roman"/>
              </a:rPr>
              <a:t>	Repeat </a:t>
            </a:r>
            <a:endParaRPr/>
          </a:p>
          <a:p>
            <a:pPr indent="-609600" lvl="0" marL="609600" rtl="0" algn="l">
              <a:lnSpc>
                <a:spcPct val="80000"/>
              </a:lnSpc>
              <a:spcBef>
                <a:spcPts val="400"/>
              </a:spcBef>
              <a:spcAft>
                <a:spcPts val="0"/>
              </a:spcAft>
              <a:buSzPts val="1200"/>
              <a:buNone/>
            </a:pPr>
            <a:r>
              <a:t/>
            </a:r>
            <a:endParaRPr b="0" i="0" sz="2000" u="none">
              <a:solidFill>
                <a:schemeClr val="lt1"/>
              </a:solidFill>
              <a:latin typeface="Times New Roman"/>
              <a:ea typeface="Times New Roman"/>
              <a:cs typeface="Times New Roman"/>
              <a:sym typeface="Times New Roman"/>
            </a:endParaRPr>
          </a:p>
          <a:p>
            <a:pPr indent="-533400" lvl="1" marL="990600" rtl="0" algn="l">
              <a:lnSpc>
                <a:spcPct val="80000"/>
              </a:lnSpc>
              <a:spcBef>
                <a:spcPts val="400"/>
              </a:spcBef>
              <a:spcAft>
                <a:spcPts val="0"/>
              </a:spcAft>
              <a:buSzPts val="1080"/>
              <a:buNone/>
            </a:pPr>
            <a:r>
              <a:rPr b="0" i="0" lang="en-US" sz="1800" u="none">
                <a:solidFill>
                  <a:schemeClr val="lt1"/>
                </a:solidFill>
                <a:latin typeface="Times New Roman"/>
                <a:ea typeface="Times New Roman"/>
                <a:cs typeface="Times New Roman"/>
                <a:sym typeface="Times New Roman"/>
              </a:rPr>
              <a:t>	</a:t>
            </a:r>
            <a:r>
              <a:rPr b="0" i="0" lang="en-US" sz="2000" u="none">
                <a:solidFill>
                  <a:schemeClr val="lt1"/>
                </a:solidFill>
                <a:latin typeface="Times New Roman"/>
                <a:ea typeface="Times New Roman"/>
                <a:cs typeface="Times New Roman"/>
                <a:sym typeface="Times New Roman"/>
              </a:rPr>
              <a:t>Select best-ranking individuals to reproduce</a:t>
            </a:r>
            <a:endParaRPr/>
          </a:p>
          <a:p>
            <a:pPr indent="-533400" lvl="1" marL="990600" rtl="0" algn="l">
              <a:lnSpc>
                <a:spcPct val="80000"/>
              </a:lnSpc>
              <a:spcBef>
                <a:spcPts val="400"/>
              </a:spcBef>
              <a:spcAft>
                <a:spcPts val="0"/>
              </a:spcAft>
              <a:buSzPts val="1200"/>
              <a:buNone/>
            </a:pPr>
            <a:r>
              <a:t/>
            </a:r>
            <a:endParaRPr b="0" i="0" sz="2000" u="none">
              <a:solidFill>
                <a:schemeClr val="lt1"/>
              </a:solidFill>
              <a:latin typeface="Times New Roman"/>
              <a:ea typeface="Times New Roman"/>
              <a:cs typeface="Times New Roman"/>
              <a:sym typeface="Times New Roman"/>
            </a:endParaRPr>
          </a:p>
          <a:p>
            <a:pPr indent="-533400" lvl="1" marL="990600" rtl="0" algn="l">
              <a:lnSpc>
                <a:spcPct val="80000"/>
              </a:lnSpc>
              <a:spcBef>
                <a:spcPts val="400"/>
              </a:spcBef>
              <a:spcAft>
                <a:spcPts val="0"/>
              </a:spcAft>
              <a:buSzPts val="1200"/>
              <a:buNone/>
            </a:pPr>
            <a:r>
              <a:rPr b="0" i="0" lang="en-US" sz="2000" u="none">
                <a:solidFill>
                  <a:schemeClr val="lt1"/>
                </a:solidFill>
                <a:latin typeface="Times New Roman"/>
                <a:ea typeface="Times New Roman"/>
                <a:cs typeface="Times New Roman"/>
                <a:sym typeface="Times New Roman"/>
              </a:rPr>
              <a:t>	Breed new generation through crossover and mutation (genetic operations) and give birth to offspring</a:t>
            </a:r>
            <a:endParaRPr/>
          </a:p>
          <a:p>
            <a:pPr indent="-533400" lvl="1" marL="990600" rtl="0" algn="l">
              <a:lnSpc>
                <a:spcPct val="80000"/>
              </a:lnSpc>
              <a:spcBef>
                <a:spcPts val="400"/>
              </a:spcBef>
              <a:spcAft>
                <a:spcPts val="0"/>
              </a:spcAft>
              <a:buSzPts val="1200"/>
              <a:buNone/>
            </a:pPr>
            <a:r>
              <a:t/>
            </a:r>
            <a:endParaRPr b="0" i="0" sz="2000" u="none">
              <a:solidFill>
                <a:schemeClr val="lt1"/>
              </a:solidFill>
              <a:latin typeface="Times New Roman"/>
              <a:ea typeface="Times New Roman"/>
              <a:cs typeface="Times New Roman"/>
              <a:sym typeface="Times New Roman"/>
            </a:endParaRPr>
          </a:p>
          <a:p>
            <a:pPr indent="-533400" lvl="1" marL="990600" rtl="0" algn="l">
              <a:lnSpc>
                <a:spcPct val="80000"/>
              </a:lnSpc>
              <a:spcBef>
                <a:spcPts val="400"/>
              </a:spcBef>
              <a:spcAft>
                <a:spcPts val="0"/>
              </a:spcAft>
              <a:buSzPts val="1200"/>
              <a:buNone/>
            </a:pPr>
            <a:r>
              <a:rPr b="0" i="0" lang="en-US" sz="2000" u="none">
                <a:solidFill>
                  <a:schemeClr val="lt1"/>
                </a:solidFill>
                <a:latin typeface="Times New Roman"/>
                <a:ea typeface="Times New Roman"/>
                <a:cs typeface="Times New Roman"/>
                <a:sym typeface="Times New Roman"/>
              </a:rPr>
              <a:t>	Evaluate the individual fitnesses of the offspring </a:t>
            </a:r>
            <a:endParaRPr/>
          </a:p>
          <a:p>
            <a:pPr indent="-533400" lvl="1" marL="990600" rtl="0" algn="l">
              <a:lnSpc>
                <a:spcPct val="80000"/>
              </a:lnSpc>
              <a:spcBef>
                <a:spcPts val="400"/>
              </a:spcBef>
              <a:spcAft>
                <a:spcPts val="0"/>
              </a:spcAft>
              <a:buSzPts val="1200"/>
              <a:buNone/>
            </a:pPr>
            <a:r>
              <a:t/>
            </a:r>
            <a:endParaRPr b="0" i="0" sz="2000" u="none">
              <a:solidFill>
                <a:schemeClr val="lt1"/>
              </a:solidFill>
              <a:latin typeface="Times New Roman"/>
              <a:ea typeface="Times New Roman"/>
              <a:cs typeface="Times New Roman"/>
              <a:sym typeface="Times New Roman"/>
            </a:endParaRPr>
          </a:p>
          <a:p>
            <a:pPr indent="-533400" lvl="1" marL="990600" rtl="0" algn="l">
              <a:lnSpc>
                <a:spcPct val="80000"/>
              </a:lnSpc>
              <a:spcBef>
                <a:spcPts val="400"/>
              </a:spcBef>
              <a:spcAft>
                <a:spcPts val="0"/>
              </a:spcAft>
              <a:buSzPts val="1200"/>
              <a:buNone/>
            </a:pPr>
            <a:r>
              <a:rPr b="0" i="0" lang="en-US" sz="2000" u="none">
                <a:solidFill>
                  <a:schemeClr val="lt1"/>
                </a:solidFill>
                <a:latin typeface="Times New Roman"/>
                <a:ea typeface="Times New Roman"/>
                <a:cs typeface="Times New Roman"/>
                <a:sym typeface="Times New Roman"/>
              </a:rPr>
              <a:t>	Replace worst ranked part of population with offspring</a:t>
            </a:r>
            <a:r>
              <a:rPr b="0" i="0" lang="en-US" sz="1800" u="none">
                <a:solidFill>
                  <a:schemeClr val="lt1"/>
                </a:solidFill>
                <a:latin typeface="Times New Roman"/>
                <a:ea typeface="Times New Roman"/>
                <a:cs typeface="Times New Roman"/>
                <a:sym typeface="Times New Roman"/>
              </a:rPr>
              <a:t> </a:t>
            </a:r>
            <a:endParaRPr/>
          </a:p>
          <a:p>
            <a:pPr indent="-533400" lvl="1" marL="990600" rtl="0" algn="l">
              <a:lnSpc>
                <a:spcPct val="80000"/>
              </a:lnSpc>
              <a:spcBef>
                <a:spcPts val="360"/>
              </a:spcBef>
              <a:spcAft>
                <a:spcPts val="0"/>
              </a:spcAft>
              <a:buSzPts val="1080"/>
              <a:buNone/>
            </a:pPr>
            <a:r>
              <a:t/>
            </a:r>
            <a:endParaRPr b="0" i="0" sz="1800" u="none">
              <a:solidFill>
                <a:schemeClr val="lt1"/>
              </a:solidFill>
              <a:latin typeface="Times New Roman"/>
              <a:ea typeface="Times New Roman"/>
              <a:cs typeface="Times New Roman"/>
              <a:sym typeface="Times New Roman"/>
            </a:endParaRPr>
          </a:p>
          <a:p>
            <a:pPr indent="-609600" lvl="0" marL="609600" rtl="0" algn="l">
              <a:lnSpc>
                <a:spcPct val="80000"/>
              </a:lnSpc>
              <a:spcBef>
                <a:spcPts val="400"/>
              </a:spcBef>
              <a:spcAft>
                <a:spcPts val="0"/>
              </a:spcAft>
              <a:buSzPts val="1200"/>
              <a:buNone/>
            </a:pPr>
            <a:r>
              <a:rPr b="0" i="0" lang="en-US" sz="2000" u="none">
                <a:solidFill>
                  <a:schemeClr val="lt1"/>
                </a:solidFill>
                <a:latin typeface="Times New Roman"/>
                <a:ea typeface="Times New Roman"/>
                <a:cs typeface="Times New Roman"/>
                <a:sym typeface="Times New Roman"/>
              </a:rPr>
              <a:t>	Until &lt;terminating condition&gt; </a:t>
            </a:r>
            <a:endParaRPr/>
          </a:p>
          <a:p>
            <a:pPr indent="-266700" lvl="0" marL="342900" rtl="0" algn="l">
              <a:spcBef>
                <a:spcPts val="400"/>
              </a:spcBef>
              <a:spcAft>
                <a:spcPts val="0"/>
              </a:spcAft>
              <a:buSzPts val="1200"/>
              <a:buNone/>
            </a:pPr>
            <a:r>
              <a:t/>
            </a:r>
            <a:endParaRPr b="0" i="0" sz="2000" u="none">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1" i="0" lang="en-US" sz="4400" u="none">
                <a:solidFill>
                  <a:schemeClr val="lt2"/>
                </a:solidFill>
                <a:latin typeface="Times New Roman"/>
                <a:ea typeface="Times New Roman"/>
                <a:cs typeface="Times New Roman"/>
                <a:sym typeface="Times New Roman"/>
              </a:rPr>
              <a:t>What is GA</a:t>
            </a:r>
            <a:endParaRPr/>
          </a:p>
        </p:txBody>
      </p:sp>
      <p:sp>
        <p:nvSpPr>
          <p:cNvPr id="163" name="Google Shape;163;p18"/>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hlink"/>
              </a:buClr>
              <a:buSzPts val="1680"/>
              <a:buFont typeface="Noto Sans Symbols"/>
              <a:buChar char="■"/>
            </a:pPr>
            <a:r>
              <a:rPr b="0" i="0" lang="en-US" sz="2800" u="none">
                <a:solidFill>
                  <a:schemeClr val="lt1"/>
                </a:solidFill>
                <a:latin typeface="Times New Roman"/>
                <a:ea typeface="Times New Roman"/>
                <a:cs typeface="Times New Roman"/>
                <a:sym typeface="Times New Roman"/>
              </a:rPr>
              <a:t>The evolution usually starts from a population of randomly generated individuals and happens in generations. </a:t>
            </a:r>
            <a:endParaRPr/>
          </a:p>
          <a:p>
            <a:pPr indent="-342900" lvl="0" marL="342900" rtl="0" algn="just">
              <a:lnSpc>
                <a:spcPct val="100000"/>
              </a:lnSpc>
              <a:spcBef>
                <a:spcPts val="560"/>
              </a:spcBef>
              <a:spcAft>
                <a:spcPts val="0"/>
              </a:spcAft>
              <a:buSzPts val="1680"/>
              <a:buNone/>
            </a:pPr>
            <a:r>
              <a:t/>
            </a:r>
            <a:endParaRPr b="0" i="0" sz="2800" u="none">
              <a:solidFill>
                <a:schemeClr val="lt1"/>
              </a:solidFill>
              <a:latin typeface="Times New Roman"/>
              <a:ea typeface="Times New Roman"/>
              <a:cs typeface="Times New Roman"/>
              <a:sym typeface="Times New Roman"/>
            </a:endParaRPr>
          </a:p>
          <a:p>
            <a:pPr indent="-342900" lvl="0" marL="342900" rtl="0" algn="just">
              <a:lnSpc>
                <a:spcPct val="100000"/>
              </a:lnSpc>
              <a:spcBef>
                <a:spcPts val="560"/>
              </a:spcBef>
              <a:spcAft>
                <a:spcPts val="0"/>
              </a:spcAft>
              <a:buClr>
                <a:schemeClr val="hlink"/>
              </a:buClr>
              <a:buSzPts val="1680"/>
              <a:buFont typeface="Noto Sans Symbols"/>
              <a:buChar char="■"/>
            </a:pPr>
            <a:r>
              <a:rPr b="0" i="0" lang="en-US" sz="2800" u="none">
                <a:solidFill>
                  <a:schemeClr val="lt1"/>
                </a:solidFill>
                <a:latin typeface="Times New Roman"/>
                <a:ea typeface="Times New Roman"/>
                <a:cs typeface="Times New Roman"/>
                <a:sym typeface="Times New Roman"/>
              </a:rPr>
              <a:t>In each generation, the fitness of every individual in the population is evaluated, multiple individuals are selected from the current population (based on their fitness), and modified (recombined and possibly mutated) to form a new population.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1" i="0" lang="en-US" sz="4400" u="none">
                <a:solidFill>
                  <a:schemeClr val="lt2"/>
                </a:solidFill>
                <a:latin typeface="Times New Roman"/>
                <a:ea typeface="Times New Roman"/>
                <a:cs typeface="Times New Roman"/>
                <a:sym typeface="Times New Roman"/>
              </a:rPr>
              <a:t>What is GA</a:t>
            </a:r>
            <a:endParaRPr/>
          </a:p>
        </p:txBody>
      </p:sp>
      <p:sp>
        <p:nvSpPr>
          <p:cNvPr id="170" name="Google Shape;170;p19"/>
          <p:cNvSpPr txBox="1"/>
          <p:nvPr>
            <p:ph idx="1" type="body"/>
          </p:nvPr>
        </p:nvSpPr>
        <p:spPr>
          <a:xfrm>
            <a:off x="457200" y="1600200"/>
            <a:ext cx="8229600" cy="4724400"/>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hlink"/>
              </a:buClr>
              <a:buSzPts val="1920"/>
              <a:buFont typeface="Noto Sans Symbols"/>
              <a:buChar char="■"/>
            </a:pPr>
            <a:r>
              <a:rPr b="0" i="0" lang="en-US" sz="3200" u="none">
                <a:solidFill>
                  <a:schemeClr val="lt1"/>
                </a:solidFill>
                <a:latin typeface="Times New Roman"/>
                <a:ea typeface="Times New Roman"/>
                <a:cs typeface="Times New Roman"/>
                <a:sym typeface="Times New Roman"/>
              </a:rPr>
              <a:t>The new population is then used in the next iteration of the algorithm. </a:t>
            </a:r>
            <a:endParaRPr/>
          </a:p>
          <a:p>
            <a:pPr indent="-342900" lvl="0" marL="342900" rtl="0" algn="just">
              <a:lnSpc>
                <a:spcPct val="90000"/>
              </a:lnSpc>
              <a:spcBef>
                <a:spcPts val="640"/>
              </a:spcBef>
              <a:spcAft>
                <a:spcPts val="0"/>
              </a:spcAft>
              <a:buClr>
                <a:schemeClr val="hlink"/>
              </a:buClr>
              <a:buSzPts val="1920"/>
              <a:buFont typeface="Noto Sans Symbols"/>
              <a:buChar char="■"/>
            </a:pPr>
            <a:r>
              <a:rPr b="0" i="0" lang="en-US" sz="3200" u="none">
                <a:solidFill>
                  <a:schemeClr val="lt1"/>
                </a:solidFill>
                <a:latin typeface="Times New Roman"/>
                <a:ea typeface="Times New Roman"/>
                <a:cs typeface="Times New Roman"/>
                <a:sym typeface="Times New Roman"/>
              </a:rPr>
              <a:t>Commonly, the algorithm terminates when either a maximum number of generations has been produced, or a satisfactory fitness level has been reached for the population. </a:t>
            </a:r>
            <a:endParaRPr/>
          </a:p>
          <a:p>
            <a:pPr indent="-342900" lvl="0" marL="342900" rtl="0" algn="just">
              <a:lnSpc>
                <a:spcPct val="90000"/>
              </a:lnSpc>
              <a:spcBef>
                <a:spcPts val="640"/>
              </a:spcBef>
              <a:spcAft>
                <a:spcPts val="0"/>
              </a:spcAft>
              <a:buClr>
                <a:schemeClr val="hlink"/>
              </a:buClr>
              <a:buSzPts val="1920"/>
              <a:buFont typeface="Noto Sans Symbols"/>
              <a:buChar char="■"/>
            </a:pPr>
            <a:r>
              <a:rPr b="0" i="0" lang="en-US" sz="3200" u="none">
                <a:solidFill>
                  <a:schemeClr val="lt1"/>
                </a:solidFill>
                <a:latin typeface="Times New Roman"/>
                <a:ea typeface="Times New Roman"/>
                <a:cs typeface="Times New Roman"/>
                <a:sym typeface="Times New Roman"/>
              </a:rPr>
              <a:t>If the algorithm has terminated due to a maximum number of generations, a satisfactory solution may or may not have been reached.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1" i="0" lang="en-US" sz="4400" u="none">
                <a:solidFill>
                  <a:schemeClr val="lt2"/>
                </a:solidFill>
                <a:latin typeface="Times New Roman"/>
                <a:ea typeface="Times New Roman"/>
                <a:cs typeface="Times New Roman"/>
                <a:sym typeface="Times New Roman"/>
              </a:rPr>
              <a:t>Key terms </a:t>
            </a:r>
            <a:endParaRPr/>
          </a:p>
        </p:txBody>
      </p:sp>
      <p:sp>
        <p:nvSpPr>
          <p:cNvPr id="177" name="Google Shape;177;p20"/>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1680"/>
              <a:buFont typeface="Noto Sans Symbols"/>
              <a:buChar char="■"/>
            </a:pPr>
            <a:r>
              <a:rPr b="1" i="0" lang="en-US" sz="2800" u="none">
                <a:solidFill>
                  <a:schemeClr val="lt1"/>
                </a:solidFill>
                <a:latin typeface="Times New Roman"/>
                <a:ea typeface="Times New Roman"/>
                <a:cs typeface="Times New Roman"/>
                <a:sym typeface="Times New Roman"/>
              </a:rPr>
              <a:t>Individual</a:t>
            </a:r>
            <a:r>
              <a:rPr b="0" i="0" lang="en-US" sz="2800" u="none">
                <a:solidFill>
                  <a:schemeClr val="lt1"/>
                </a:solidFill>
                <a:latin typeface="Times New Roman"/>
                <a:ea typeface="Times New Roman"/>
                <a:cs typeface="Times New Roman"/>
                <a:sym typeface="Times New Roman"/>
              </a:rPr>
              <a:t> - Any possible solution </a:t>
            </a:r>
            <a:endParaRPr/>
          </a:p>
          <a:p>
            <a:pPr indent="-342900" lvl="0" marL="342900" rtl="0" algn="l">
              <a:lnSpc>
                <a:spcPct val="90000"/>
              </a:lnSpc>
              <a:spcBef>
                <a:spcPts val="560"/>
              </a:spcBef>
              <a:spcAft>
                <a:spcPts val="0"/>
              </a:spcAft>
              <a:buClr>
                <a:schemeClr val="hlink"/>
              </a:buClr>
              <a:buSzPts val="1680"/>
              <a:buFont typeface="Noto Sans Symbols"/>
              <a:buChar char="■"/>
            </a:pPr>
            <a:r>
              <a:rPr b="1" i="0" lang="en-US" sz="2800" u="none">
                <a:solidFill>
                  <a:schemeClr val="lt1"/>
                </a:solidFill>
                <a:latin typeface="Times New Roman"/>
                <a:ea typeface="Times New Roman"/>
                <a:cs typeface="Times New Roman"/>
                <a:sym typeface="Times New Roman"/>
              </a:rPr>
              <a:t>Population</a:t>
            </a:r>
            <a:r>
              <a:rPr b="0" i="0" lang="en-US" sz="2800" u="none">
                <a:solidFill>
                  <a:schemeClr val="lt1"/>
                </a:solidFill>
                <a:latin typeface="Times New Roman"/>
                <a:ea typeface="Times New Roman"/>
                <a:cs typeface="Times New Roman"/>
                <a:sym typeface="Times New Roman"/>
              </a:rPr>
              <a:t> - Group of all </a:t>
            </a:r>
            <a:r>
              <a:rPr b="0" i="1" lang="en-US" sz="2800" u="none">
                <a:solidFill>
                  <a:schemeClr val="lt1"/>
                </a:solidFill>
                <a:latin typeface="Times New Roman"/>
                <a:ea typeface="Times New Roman"/>
                <a:cs typeface="Times New Roman"/>
                <a:sym typeface="Times New Roman"/>
              </a:rPr>
              <a:t>individuals</a:t>
            </a:r>
            <a:r>
              <a:rPr b="0" i="0" lang="en-US" sz="2800" u="none">
                <a:solidFill>
                  <a:schemeClr val="lt1"/>
                </a:solidFill>
                <a:latin typeface="Times New Roman"/>
                <a:ea typeface="Times New Roman"/>
                <a:cs typeface="Times New Roman"/>
                <a:sym typeface="Times New Roman"/>
              </a:rPr>
              <a:t> </a:t>
            </a:r>
            <a:endParaRPr/>
          </a:p>
          <a:p>
            <a:pPr indent="-342900" lvl="0" marL="342900" rtl="0" algn="l">
              <a:lnSpc>
                <a:spcPct val="90000"/>
              </a:lnSpc>
              <a:spcBef>
                <a:spcPts val="560"/>
              </a:spcBef>
              <a:spcAft>
                <a:spcPts val="0"/>
              </a:spcAft>
              <a:buClr>
                <a:schemeClr val="hlink"/>
              </a:buClr>
              <a:buSzPts val="1680"/>
              <a:buFont typeface="Noto Sans Symbols"/>
              <a:buChar char="■"/>
            </a:pPr>
            <a:r>
              <a:rPr b="1" i="0" lang="en-US" sz="2800" u="none">
                <a:solidFill>
                  <a:schemeClr val="lt1"/>
                </a:solidFill>
                <a:latin typeface="Times New Roman"/>
                <a:ea typeface="Times New Roman"/>
                <a:cs typeface="Times New Roman"/>
                <a:sym typeface="Times New Roman"/>
              </a:rPr>
              <a:t>Search Space</a:t>
            </a:r>
            <a:r>
              <a:rPr b="0" i="0" lang="en-US" sz="2800" u="none">
                <a:solidFill>
                  <a:schemeClr val="lt1"/>
                </a:solidFill>
                <a:latin typeface="Times New Roman"/>
                <a:ea typeface="Times New Roman"/>
                <a:cs typeface="Times New Roman"/>
                <a:sym typeface="Times New Roman"/>
              </a:rPr>
              <a:t> - All possible solutions to the problem </a:t>
            </a:r>
            <a:endParaRPr/>
          </a:p>
          <a:p>
            <a:pPr indent="-342900" lvl="0" marL="342900" rtl="0" algn="l">
              <a:lnSpc>
                <a:spcPct val="90000"/>
              </a:lnSpc>
              <a:spcBef>
                <a:spcPts val="560"/>
              </a:spcBef>
              <a:spcAft>
                <a:spcPts val="0"/>
              </a:spcAft>
              <a:buClr>
                <a:schemeClr val="hlink"/>
              </a:buClr>
              <a:buSzPts val="1680"/>
              <a:buFont typeface="Noto Sans Symbols"/>
              <a:buChar char="■"/>
            </a:pPr>
            <a:r>
              <a:rPr b="1" i="0" lang="en-US" sz="2800" u="none">
                <a:solidFill>
                  <a:schemeClr val="lt1"/>
                </a:solidFill>
                <a:latin typeface="Times New Roman"/>
                <a:ea typeface="Times New Roman"/>
                <a:cs typeface="Times New Roman"/>
                <a:sym typeface="Times New Roman"/>
              </a:rPr>
              <a:t>Chromosome</a:t>
            </a:r>
            <a:r>
              <a:rPr b="0" i="0" lang="en-US" sz="2800" u="none">
                <a:solidFill>
                  <a:schemeClr val="lt1"/>
                </a:solidFill>
                <a:latin typeface="Times New Roman"/>
                <a:ea typeface="Times New Roman"/>
                <a:cs typeface="Times New Roman"/>
                <a:sym typeface="Times New Roman"/>
              </a:rPr>
              <a:t> - Blueprint for an </a:t>
            </a:r>
            <a:r>
              <a:rPr b="0" i="1" lang="en-US" sz="2800" u="none">
                <a:solidFill>
                  <a:schemeClr val="lt1"/>
                </a:solidFill>
                <a:latin typeface="Times New Roman"/>
                <a:ea typeface="Times New Roman"/>
                <a:cs typeface="Times New Roman"/>
                <a:sym typeface="Times New Roman"/>
              </a:rPr>
              <a:t>individual</a:t>
            </a:r>
            <a:r>
              <a:rPr b="0" i="0" lang="en-US" sz="2800" u="none">
                <a:solidFill>
                  <a:schemeClr val="lt1"/>
                </a:solidFill>
                <a:latin typeface="Times New Roman"/>
                <a:ea typeface="Times New Roman"/>
                <a:cs typeface="Times New Roman"/>
                <a:sym typeface="Times New Roman"/>
              </a:rPr>
              <a:t> </a:t>
            </a:r>
            <a:endParaRPr/>
          </a:p>
          <a:p>
            <a:pPr indent="-342900" lvl="0" marL="342900" rtl="0" algn="l">
              <a:lnSpc>
                <a:spcPct val="90000"/>
              </a:lnSpc>
              <a:spcBef>
                <a:spcPts val="560"/>
              </a:spcBef>
              <a:spcAft>
                <a:spcPts val="0"/>
              </a:spcAft>
              <a:buClr>
                <a:schemeClr val="hlink"/>
              </a:buClr>
              <a:buSzPts val="1680"/>
              <a:buFont typeface="Noto Sans Symbols"/>
              <a:buChar char="■"/>
            </a:pPr>
            <a:r>
              <a:rPr b="1" i="0" lang="en-US" sz="2800" u="none">
                <a:solidFill>
                  <a:schemeClr val="lt1"/>
                </a:solidFill>
                <a:latin typeface="Times New Roman"/>
                <a:ea typeface="Times New Roman"/>
                <a:cs typeface="Times New Roman"/>
                <a:sym typeface="Times New Roman"/>
              </a:rPr>
              <a:t>Gene</a:t>
            </a:r>
            <a:r>
              <a:rPr b="0" i="0" lang="en-US" sz="2800" u="none">
                <a:solidFill>
                  <a:schemeClr val="lt1"/>
                </a:solidFill>
                <a:latin typeface="Times New Roman"/>
                <a:ea typeface="Times New Roman"/>
                <a:cs typeface="Times New Roman"/>
                <a:sym typeface="Times New Roman"/>
              </a:rPr>
              <a:t> – Part of a </a:t>
            </a:r>
            <a:r>
              <a:rPr b="0" i="1" lang="en-US" sz="2800" u="none">
                <a:solidFill>
                  <a:schemeClr val="lt1"/>
                </a:solidFill>
                <a:latin typeface="Times New Roman"/>
                <a:ea typeface="Times New Roman"/>
                <a:cs typeface="Times New Roman"/>
                <a:sym typeface="Times New Roman"/>
              </a:rPr>
              <a:t>chromosome</a:t>
            </a:r>
            <a:r>
              <a:rPr b="0" i="0" lang="en-US" sz="2800" u="none">
                <a:solidFill>
                  <a:schemeClr val="lt1"/>
                </a:solidFill>
                <a:latin typeface="Times New Roman"/>
                <a:ea typeface="Times New Roman"/>
                <a:cs typeface="Times New Roman"/>
                <a:sym typeface="Times New Roman"/>
              </a:rPr>
              <a:t> for an </a:t>
            </a:r>
            <a:r>
              <a:rPr b="0" i="1" lang="en-US" sz="2800" u="none">
                <a:solidFill>
                  <a:schemeClr val="lt1"/>
                </a:solidFill>
                <a:latin typeface="Times New Roman"/>
                <a:ea typeface="Times New Roman"/>
                <a:cs typeface="Times New Roman"/>
                <a:sym typeface="Times New Roman"/>
              </a:rPr>
              <a:t>individual</a:t>
            </a:r>
            <a:r>
              <a:rPr b="0" i="0" lang="en-US" sz="2800" u="none">
                <a:solidFill>
                  <a:schemeClr val="lt1"/>
                </a:solidFill>
                <a:latin typeface="Times New Roman"/>
                <a:ea typeface="Times New Roman"/>
                <a:cs typeface="Times New Roman"/>
                <a:sym typeface="Times New Roman"/>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Times New Roman"/>
              <a:buNone/>
            </a:pPr>
            <a:r>
              <a:rPr b="0" i="0" lang="en-US" sz="4000" u="none">
                <a:solidFill>
                  <a:schemeClr val="lt2"/>
                </a:solidFill>
                <a:latin typeface="Times New Roman"/>
                <a:ea typeface="Times New Roman"/>
                <a:cs typeface="Times New Roman"/>
                <a:sym typeface="Times New Roman"/>
              </a:rPr>
              <a:t>Chromosome, Genes and</a:t>
            </a:r>
            <a:br>
              <a:rPr b="0" i="0" lang="en-US" sz="4000" u="none">
                <a:solidFill>
                  <a:schemeClr val="lt2"/>
                </a:solidFill>
                <a:latin typeface="Times New Roman"/>
                <a:ea typeface="Times New Roman"/>
                <a:cs typeface="Times New Roman"/>
                <a:sym typeface="Times New Roman"/>
              </a:rPr>
            </a:br>
            <a:r>
              <a:rPr b="0" i="0" lang="en-US" sz="4000" u="none">
                <a:solidFill>
                  <a:schemeClr val="lt2"/>
                </a:solidFill>
                <a:latin typeface="Times New Roman"/>
                <a:ea typeface="Times New Roman"/>
                <a:cs typeface="Times New Roman"/>
                <a:sym typeface="Times New Roman"/>
              </a:rPr>
              <a:t>Genomes</a:t>
            </a:r>
            <a:endParaRPr/>
          </a:p>
        </p:txBody>
      </p:sp>
      <p:sp>
        <p:nvSpPr>
          <p:cNvPr id="184" name="Google Shape;184;p21"/>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220980" lvl="0" marL="342900" rtl="0" algn="l">
              <a:spcBef>
                <a:spcPts val="0"/>
              </a:spcBef>
              <a:spcAft>
                <a:spcPts val="0"/>
              </a:spcAft>
              <a:buSzPts val="1920"/>
              <a:buNone/>
            </a:pPr>
            <a:r>
              <a:t/>
            </a:r>
            <a:endParaRPr sz="3200">
              <a:solidFill>
                <a:schemeClr val="lt1"/>
              </a:solidFill>
              <a:latin typeface="Times New Roman"/>
              <a:ea typeface="Times New Roman"/>
              <a:cs typeface="Times New Roman"/>
              <a:sym typeface="Times New Roman"/>
            </a:endParaRPr>
          </a:p>
        </p:txBody>
      </p:sp>
      <p:pic>
        <p:nvPicPr>
          <p:cNvPr id="185" name="Google Shape;185;p21"/>
          <p:cNvPicPr preferRelativeResize="0"/>
          <p:nvPr/>
        </p:nvPicPr>
        <p:blipFill rotWithShape="1">
          <a:blip r:embed="rId3">
            <a:alphaModFix/>
          </a:blip>
          <a:srcRect b="0" l="0" r="0" t="0"/>
          <a:stretch/>
        </p:blipFill>
        <p:spPr>
          <a:xfrm>
            <a:off x="1143000" y="2286000"/>
            <a:ext cx="6400800" cy="3597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1" i="0" lang="en-US" sz="4400" u="none">
                <a:solidFill>
                  <a:schemeClr val="lt2"/>
                </a:solidFill>
                <a:latin typeface="Times New Roman"/>
                <a:ea typeface="Times New Roman"/>
                <a:cs typeface="Times New Roman"/>
                <a:sym typeface="Times New Roman"/>
              </a:rPr>
              <a:t>Representation</a:t>
            </a:r>
            <a:endParaRPr/>
          </a:p>
        </p:txBody>
      </p:sp>
      <p:sp>
        <p:nvSpPr>
          <p:cNvPr id="192" name="Google Shape;192;p22"/>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20"/>
              <a:buNone/>
            </a:pPr>
            <a:r>
              <a:rPr b="0" i="0" lang="en-US" sz="3200" u="none">
                <a:solidFill>
                  <a:schemeClr val="lt1"/>
                </a:solidFill>
                <a:latin typeface="Times New Roman"/>
                <a:ea typeface="Times New Roman"/>
                <a:cs typeface="Times New Roman"/>
                <a:sym typeface="Times New Roman"/>
              </a:rPr>
              <a:t>Chromosomes could be:</a:t>
            </a:r>
            <a:endParaRPr/>
          </a:p>
          <a:p>
            <a:pPr indent="-285750" lvl="1" marL="742950" rtl="0" algn="l">
              <a:lnSpc>
                <a:spcPct val="100000"/>
              </a:lnSpc>
              <a:spcBef>
                <a:spcPts val="560"/>
              </a:spcBef>
              <a:spcAft>
                <a:spcPts val="0"/>
              </a:spcAft>
              <a:buClr>
                <a:schemeClr val="lt2"/>
              </a:buClr>
              <a:buSzPts val="1680"/>
              <a:buFont typeface="Noto Sans Symbols"/>
              <a:buChar char="■"/>
            </a:pPr>
            <a:r>
              <a:rPr b="0" i="0" lang="en-US" sz="2800" u="none">
                <a:solidFill>
                  <a:schemeClr val="lt1"/>
                </a:solidFill>
                <a:latin typeface="Times New Roman"/>
                <a:ea typeface="Times New Roman"/>
                <a:cs typeface="Times New Roman"/>
                <a:sym typeface="Times New Roman"/>
              </a:rPr>
              <a:t>Bit strings                                         (0101 ... 1100)</a:t>
            </a:r>
            <a:endParaRPr/>
          </a:p>
          <a:p>
            <a:pPr indent="-285750" lvl="1" marL="742950" rtl="0" algn="l">
              <a:lnSpc>
                <a:spcPct val="100000"/>
              </a:lnSpc>
              <a:spcBef>
                <a:spcPts val="560"/>
              </a:spcBef>
              <a:spcAft>
                <a:spcPts val="0"/>
              </a:spcAft>
              <a:buClr>
                <a:schemeClr val="lt2"/>
              </a:buClr>
              <a:buSzPts val="1680"/>
              <a:buFont typeface="Noto Sans Symbols"/>
              <a:buChar char="■"/>
            </a:pPr>
            <a:r>
              <a:rPr b="0" i="0" lang="en-US" sz="2800" u="none">
                <a:solidFill>
                  <a:schemeClr val="lt1"/>
                </a:solidFill>
                <a:latin typeface="Times New Roman"/>
                <a:ea typeface="Times New Roman"/>
                <a:cs typeface="Times New Roman"/>
                <a:sym typeface="Times New Roman"/>
              </a:rPr>
              <a:t>Real numbers                     (43.2 -33.1 ... 0.0 89.2) </a:t>
            </a:r>
            <a:endParaRPr/>
          </a:p>
          <a:p>
            <a:pPr indent="-285750" lvl="1" marL="742950" rtl="0" algn="l">
              <a:lnSpc>
                <a:spcPct val="100000"/>
              </a:lnSpc>
              <a:spcBef>
                <a:spcPts val="560"/>
              </a:spcBef>
              <a:spcAft>
                <a:spcPts val="0"/>
              </a:spcAft>
              <a:buClr>
                <a:schemeClr val="lt2"/>
              </a:buClr>
              <a:buSzPts val="1680"/>
              <a:buFont typeface="Noto Sans Symbols"/>
              <a:buChar char="■"/>
            </a:pPr>
            <a:r>
              <a:rPr b="0" i="0" lang="en-US" sz="2800" u="none">
                <a:solidFill>
                  <a:schemeClr val="lt1"/>
                </a:solidFill>
                <a:latin typeface="Times New Roman"/>
                <a:ea typeface="Times New Roman"/>
                <a:cs typeface="Times New Roman"/>
                <a:sym typeface="Times New Roman"/>
              </a:rPr>
              <a:t>Permutations of element     (E11 E3 E7 ... E1 E15)</a:t>
            </a:r>
            <a:endParaRPr/>
          </a:p>
          <a:p>
            <a:pPr indent="-285750" lvl="1" marL="742950" rtl="0" algn="l">
              <a:lnSpc>
                <a:spcPct val="100000"/>
              </a:lnSpc>
              <a:spcBef>
                <a:spcPts val="560"/>
              </a:spcBef>
              <a:spcAft>
                <a:spcPts val="0"/>
              </a:spcAft>
              <a:buClr>
                <a:schemeClr val="lt2"/>
              </a:buClr>
              <a:buSzPts val="1680"/>
              <a:buFont typeface="Noto Sans Symbols"/>
              <a:buChar char="■"/>
            </a:pPr>
            <a:r>
              <a:rPr b="0" i="0" lang="en-US" sz="2800" u="none">
                <a:solidFill>
                  <a:schemeClr val="lt1"/>
                </a:solidFill>
                <a:latin typeface="Times New Roman"/>
                <a:ea typeface="Times New Roman"/>
                <a:cs typeface="Times New Roman"/>
                <a:sym typeface="Times New Roman"/>
              </a:rPr>
              <a:t>Lists of rules                       (R1 R2 R3 ... R22 R23)</a:t>
            </a:r>
            <a:endParaRPr/>
          </a:p>
          <a:p>
            <a:pPr indent="-285750" lvl="1" marL="742950" rtl="0" algn="l">
              <a:lnSpc>
                <a:spcPct val="100000"/>
              </a:lnSpc>
              <a:spcBef>
                <a:spcPts val="560"/>
              </a:spcBef>
              <a:spcAft>
                <a:spcPts val="0"/>
              </a:spcAft>
              <a:buClr>
                <a:schemeClr val="lt2"/>
              </a:buClr>
              <a:buSzPts val="1680"/>
              <a:buFont typeface="Noto Sans Symbols"/>
              <a:buChar char="■"/>
            </a:pPr>
            <a:r>
              <a:rPr b="0" i="0" lang="en-US" sz="2800" u="none">
                <a:solidFill>
                  <a:schemeClr val="lt1"/>
                </a:solidFill>
                <a:latin typeface="Times New Roman"/>
                <a:ea typeface="Times New Roman"/>
                <a:cs typeface="Times New Roman"/>
                <a:sym typeface="Times New Roman"/>
              </a:rPr>
              <a:t>Program elements               (genetic programming)</a:t>
            </a:r>
            <a:endParaRPr/>
          </a:p>
          <a:p>
            <a:pPr indent="-285750" lvl="1" marL="742950" rtl="0" algn="l">
              <a:lnSpc>
                <a:spcPct val="100000"/>
              </a:lnSpc>
              <a:spcBef>
                <a:spcPts val="560"/>
              </a:spcBef>
              <a:spcAft>
                <a:spcPts val="0"/>
              </a:spcAft>
              <a:buClr>
                <a:schemeClr val="lt2"/>
              </a:buClr>
              <a:buSzPts val="1680"/>
              <a:buFont typeface="Noto Sans Symbols"/>
              <a:buChar char="■"/>
            </a:pPr>
            <a:r>
              <a:rPr b="0" i="0" lang="en-US" sz="2800" u="none">
                <a:solidFill>
                  <a:schemeClr val="lt1"/>
                </a:solidFill>
                <a:latin typeface="Times New Roman"/>
                <a:ea typeface="Times New Roman"/>
                <a:cs typeface="Times New Roman"/>
                <a:sym typeface="Times New Roman"/>
              </a:rPr>
              <a:t>... any data structure ...</a:t>
            </a:r>
            <a:endParaRPr/>
          </a:p>
          <a:p>
            <a:pPr indent="-236220" lvl="0" marL="342900" rtl="0" algn="l">
              <a:spcBef>
                <a:spcPts val="560"/>
              </a:spcBef>
              <a:spcAft>
                <a:spcPts val="0"/>
              </a:spcAft>
              <a:buSzPts val="1680"/>
              <a:buNone/>
            </a:pPr>
            <a:r>
              <a:t/>
            </a:r>
            <a:endParaRPr b="0" i="0" sz="2800" u="none">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457200" y="76200"/>
            <a:ext cx="8229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imes New Roman"/>
              <a:buNone/>
            </a:pPr>
            <a:r>
              <a:rPr b="1" i="0" lang="en-US" sz="4400" u="none">
                <a:solidFill>
                  <a:schemeClr val="lt2"/>
                </a:solidFill>
                <a:latin typeface="Times New Roman"/>
                <a:ea typeface="Times New Roman"/>
                <a:cs typeface="Times New Roman"/>
                <a:sym typeface="Times New Roman"/>
              </a:rPr>
              <a:t>GA Requirements</a:t>
            </a:r>
            <a:endParaRPr/>
          </a:p>
        </p:txBody>
      </p:sp>
      <p:sp>
        <p:nvSpPr>
          <p:cNvPr id="199" name="Google Shape;199;p23"/>
          <p:cNvSpPr txBox="1"/>
          <p:nvPr>
            <p:ph idx="1" type="body"/>
          </p:nvPr>
        </p:nvSpPr>
        <p:spPr>
          <a:xfrm>
            <a:off x="190500" y="914400"/>
            <a:ext cx="8763000" cy="5638800"/>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Clr>
                <a:schemeClr val="hlink"/>
              </a:buClr>
              <a:buSzPts val="1440"/>
              <a:buFont typeface="Noto Sans Symbols"/>
              <a:buChar char="■"/>
            </a:pPr>
            <a:r>
              <a:rPr b="0" i="0" lang="en-US" sz="2400" u="none">
                <a:solidFill>
                  <a:schemeClr val="lt1"/>
                </a:solidFill>
                <a:latin typeface="Times New Roman"/>
                <a:ea typeface="Times New Roman"/>
                <a:cs typeface="Times New Roman"/>
                <a:sym typeface="Times New Roman"/>
              </a:rPr>
              <a:t>A typical genetic algorithm requires two things to be defined:</a:t>
            </a:r>
            <a:endParaRPr/>
          </a:p>
          <a:p>
            <a:pPr indent="-228600" lvl="2" marL="1143000" rtl="0" algn="just">
              <a:lnSpc>
                <a:spcPct val="80000"/>
              </a:lnSpc>
              <a:spcBef>
                <a:spcPts val="480"/>
              </a:spcBef>
              <a:spcAft>
                <a:spcPts val="0"/>
              </a:spcAft>
              <a:buClr>
                <a:schemeClr val="folHlink"/>
              </a:buClr>
              <a:buSzPts val="1440"/>
              <a:buFont typeface="Noto Sans Symbols"/>
              <a:buChar char="■"/>
            </a:pPr>
            <a:r>
              <a:rPr b="0" i="0" lang="en-US" sz="2400" u="none">
                <a:solidFill>
                  <a:schemeClr val="lt1"/>
                </a:solidFill>
                <a:latin typeface="Times New Roman"/>
                <a:ea typeface="Times New Roman"/>
                <a:cs typeface="Times New Roman"/>
                <a:sym typeface="Times New Roman"/>
              </a:rPr>
              <a:t>a genetic representation of the solution domain, and</a:t>
            </a:r>
            <a:endParaRPr/>
          </a:p>
          <a:p>
            <a:pPr indent="-228600" lvl="2" marL="1143000" rtl="0" algn="just">
              <a:lnSpc>
                <a:spcPct val="80000"/>
              </a:lnSpc>
              <a:spcBef>
                <a:spcPts val="480"/>
              </a:spcBef>
              <a:spcAft>
                <a:spcPts val="0"/>
              </a:spcAft>
              <a:buClr>
                <a:schemeClr val="folHlink"/>
              </a:buClr>
              <a:buSzPts val="1440"/>
              <a:buFont typeface="Noto Sans Symbols"/>
              <a:buChar char="■"/>
            </a:pPr>
            <a:r>
              <a:rPr b="0" i="0" lang="en-US" sz="2400" u="none">
                <a:solidFill>
                  <a:schemeClr val="lt1"/>
                </a:solidFill>
                <a:latin typeface="Times New Roman"/>
                <a:ea typeface="Times New Roman"/>
                <a:cs typeface="Times New Roman"/>
                <a:sym typeface="Times New Roman"/>
              </a:rPr>
              <a:t>a fitness function to evaluate the solution domain. </a:t>
            </a:r>
            <a:endParaRPr/>
          </a:p>
          <a:p>
            <a:pPr indent="-342900" lvl="0" marL="342900" rtl="0" algn="just">
              <a:lnSpc>
                <a:spcPct val="80000"/>
              </a:lnSpc>
              <a:spcBef>
                <a:spcPts val="480"/>
              </a:spcBef>
              <a:spcAft>
                <a:spcPts val="0"/>
              </a:spcAft>
              <a:buSzPts val="1440"/>
              <a:buNone/>
            </a:pPr>
            <a:r>
              <a:t/>
            </a:r>
            <a:endParaRPr b="0" i="0" sz="2400" u="none">
              <a:solidFill>
                <a:schemeClr val="lt1"/>
              </a:solidFill>
              <a:latin typeface="Times New Roman"/>
              <a:ea typeface="Times New Roman"/>
              <a:cs typeface="Times New Roman"/>
              <a:sym typeface="Times New Roman"/>
            </a:endParaRPr>
          </a:p>
          <a:p>
            <a:pPr indent="-342900" lvl="0" marL="342900" rtl="0" algn="just">
              <a:lnSpc>
                <a:spcPct val="80000"/>
              </a:lnSpc>
              <a:spcBef>
                <a:spcPts val="480"/>
              </a:spcBef>
              <a:spcAft>
                <a:spcPts val="0"/>
              </a:spcAft>
              <a:buClr>
                <a:schemeClr val="hlink"/>
              </a:buClr>
              <a:buSzPts val="1440"/>
              <a:buFont typeface="Noto Sans Symbols"/>
              <a:buChar char="■"/>
            </a:pPr>
            <a:r>
              <a:rPr b="0" i="0" lang="en-US" sz="2400" u="none">
                <a:solidFill>
                  <a:schemeClr val="lt1"/>
                </a:solidFill>
                <a:latin typeface="Times New Roman"/>
                <a:ea typeface="Times New Roman"/>
                <a:cs typeface="Times New Roman"/>
                <a:sym typeface="Times New Roman"/>
              </a:rPr>
              <a:t>A standard representation of the solution is as an array of bits. Arrays of other types and structures can be used in essentially the same way. </a:t>
            </a:r>
            <a:endParaRPr/>
          </a:p>
          <a:p>
            <a:pPr indent="-251459" lvl="0" marL="342900" rtl="0" algn="just">
              <a:lnSpc>
                <a:spcPct val="80000"/>
              </a:lnSpc>
              <a:spcBef>
                <a:spcPts val="480"/>
              </a:spcBef>
              <a:spcAft>
                <a:spcPts val="0"/>
              </a:spcAft>
              <a:buClr>
                <a:schemeClr val="hlink"/>
              </a:buClr>
              <a:buSzPts val="1440"/>
              <a:buFont typeface="Noto Sans Symbols"/>
              <a:buNone/>
            </a:pPr>
            <a:r>
              <a:t/>
            </a:r>
            <a:endParaRPr b="0" i="0" sz="2400" u="none">
              <a:solidFill>
                <a:schemeClr val="lt1"/>
              </a:solidFill>
              <a:latin typeface="Times New Roman"/>
              <a:ea typeface="Times New Roman"/>
              <a:cs typeface="Times New Roman"/>
              <a:sym typeface="Times New Roman"/>
            </a:endParaRPr>
          </a:p>
          <a:p>
            <a:pPr indent="-342900" lvl="0" marL="342900" rtl="0" algn="just">
              <a:lnSpc>
                <a:spcPct val="80000"/>
              </a:lnSpc>
              <a:spcBef>
                <a:spcPts val="480"/>
              </a:spcBef>
              <a:spcAft>
                <a:spcPts val="0"/>
              </a:spcAft>
              <a:buClr>
                <a:schemeClr val="hlink"/>
              </a:buClr>
              <a:buSzPts val="1440"/>
              <a:buFont typeface="Noto Sans Symbols"/>
              <a:buChar char="■"/>
            </a:pPr>
            <a:r>
              <a:rPr b="0" i="0" lang="en-US" sz="2400" u="none">
                <a:solidFill>
                  <a:schemeClr val="lt1"/>
                </a:solidFill>
                <a:latin typeface="Times New Roman"/>
                <a:ea typeface="Times New Roman"/>
                <a:cs typeface="Times New Roman"/>
                <a:sym typeface="Times New Roman"/>
              </a:rPr>
              <a:t>The main property that makes these genetic representations convenient is that their parts are easily aligned due to their fixed size, that facilitates simple crossover operation. </a:t>
            </a:r>
            <a:endParaRPr/>
          </a:p>
          <a:p>
            <a:pPr indent="-251459" lvl="0" marL="342900" rtl="0" algn="just">
              <a:lnSpc>
                <a:spcPct val="80000"/>
              </a:lnSpc>
              <a:spcBef>
                <a:spcPts val="480"/>
              </a:spcBef>
              <a:spcAft>
                <a:spcPts val="0"/>
              </a:spcAft>
              <a:buClr>
                <a:schemeClr val="hlink"/>
              </a:buClr>
              <a:buSzPts val="1440"/>
              <a:buFont typeface="Noto Sans Symbols"/>
              <a:buNone/>
            </a:pPr>
            <a:r>
              <a:t/>
            </a:r>
            <a:endParaRPr b="0" i="0" sz="2400" u="none">
              <a:solidFill>
                <a:schemeClr val="lt1"/>
              </a:solidFill>
              <a:latin typeface="Times New Roman"/>
              <a:ea typeface="Times New Roman"/>
              <a:cs typeface="Times New Roman"/>
              <a:sym typeface="Times New Roman"/>
            </a:endParaRPr>
          </a:p>
          <a:p>
            <a:pPr indent="-342900" lvl="0" marL="342900" rtl="0" algn="just">
              <a:lnSpc>
                <a:spcPct val="80000"/>
              </a:lnSpc>
              <a:spcBef>
                <a:spcPts val="480"/>
              </a:spcBef>
              <a:spcAft>
                <a:spcPts val="0"/>
              </a:spcAft>
              <a:buClr>
                <a:schemeClr val="hlink"/>
              </a:buClr>
              <a:buSzPts val="1440"/>
              <a:buFont typeface="Noto Sans Symbols"/>
              <a:buChar char="■"/>
            </a:pPr>
            <a:r>
              <a:rPr b="0" i="0" lang="en-US" sz="2400" u="none">
                <a:solidFill>
                  <a:schemeClr val="lt1"/>
                </a:solidFill>
                <a:latin typeface="Times New Roman"/>
                <a:ea typeface="Times New Roman"/>
                <a:cs typeface="Times New Roman"/>
                <a:sym typeface="Times New Roman"/>
              </a:rPr>
              <a:t>Variable length representations may also be used, but crossover implementation is more complex in this case. </a:t>
            </a:r>
            <a:endParaRPr/>
          </a:p>
          <a:p>
            <a:pPr indent="-251459" lvl="0" marL="342900" rtl="0" algn="just">
              <a:lnSpc>
                <a:spcPct val="80000"/>
              </a:lnSpc>
              <a:spcBef>
                <a:spcPts val="480"/>
              </a:spcBef>
              <a:spcAft>
                <a:spcPts val="0"/>
              </a:spcAft>
              <a:buClr>
                <a:schemeClr val="hlink"/>
              </a:buClr>
              <a:buSzPts val="1440"/>
              <a:buFont typeface="Noto Sans Symbols"/>
              <a:buNone/>
            </a:pPr>
            <a:r>
              <a:t/>
            </a:r>
            <a:endParaRPr b="0" i="0" sz="2400" u="none">
              <a:solidFill>
                <a:schemeClr val="lt1"/>
              </a:solidFill>
              <a:latin typeface="Times New Roman"/>
              <a:ea typeface="Times New Roman"/>
              <a:cs typeface="Times New Roman"/>
              <a:sym typeface="Times New Roman"/>
            </a:endParaRPr>
          </a:p>
          <a:p>
            <a:pPr indent="-342900" lvl="0" marL="342900" rtl="0" algn="just">
              <a:lnSpc>
                <a:spcPct val="80000"/>
              </a:lnSpc>
              <a:spcBef>
                <a:spcPts val="480"/>
              </a:spcBef>
              <a:spcAft>
                <a:spcPts val="0"/>
              </a:spcAft>
              <a:buClr>
                <a:schemeClr val="hlink"/>
              </a:buClr>
              <a:buSzPts val="1440"/>
              <a:buFont typeface="Noto Sans Symbols"/>
              <a:buChar char="■"/>
            </a:pPr>
            <a:r>
              <a:rPr b="0" i="0" lang="en-US" sz="2400" u="none">
                <a:solidFill>
                  <a:schemeClr val="lt1"/>
                </a:solidFill>
                <a:latin typeface="Times New Roman"/>
                <a:ea typeface="Times New Roman"/>
                <a:cs typeface="Times New Roman"/>
                <a:sym typeface="Times New Roman"/>
              </a:rPr>
              <a:t>Tree-like representations are explored in Genetic programming.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ple">
  <a:themeElements>
    <a:clrScheme name="Maple 1">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CC"/>
      </a:hlink>
      <a:folHlink>
        <a:srgbClr val="CC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Maple">
  <a:themeElements>
    <a:clrScheme name="Maple 1">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CC"/>
      </a:hlink>
      <a:folHlink>
        <a:srgbClr val="CC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