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4" r:id="rId2"/>
    <p:sldId id="269" r:id="rId3"/>
    <p:sldId id="270" r:id="rId4"/>
    <p:sldId id="273" r:id="rId5"/>
    <p:sldId id="272" r:id="rId6"/>
    <p:sldId id="275" r:id="rId7"/>
    <p:sldId id="276" r:id="rId8"/>
    <p:sldId id="277" r:id="rId9"/>
    <p:sldId id="278" r:id="rId10"/>
    <p:sldId id="279" r:id="rId11"/>
    <p:sldId id="280" r:id="rId12"/>
    <p:sldId id="257" r:id="rId13"/>
    <p:sldId id="258" r:id="rId14"/>
    <p:sldId id="259" r:id="rId15"/>
    <p:sldId id="260" r:id="rId16"/>
    <p:sldId id="261" r:id="rId17"/>
    <p:sldId id="281" r:id="rId18"/>
    <p:sldId id="282" r:id="rId19"/>
    <p:sldId id="283" r:id="rId20"/>
    <p:sldId id="284" r:id="rId21"/>
    <p:sldId id="285" r:id="rId22"/>
    <p:sldId id="286" r:id="rId23"/>
    <p:sldId id="287" r:id="rId24"/>
    <p:sldId id="289" r:id="rId25"/>
    <p:sldId id="288" r:id="rId26"/>
    <p:sldId id="290" r:id="rId27"/>
    <p:sldId id="292"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4A7A-F670-F30C-E422-D0AAC8F3B0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D0A8BF-17FA-4EC2-3E00-D09FF7F0A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73397C-7ADA-6BA3-4D72-447CCA016066}"/>
              </a:ext>
            </a:extLst>
          </p:cNvPr>
          <p:cNvSpPr>
            <a:spLocks noGrp="1"/>
          </p:cNvSpPr>
          <p:nvPr>
            <p:ph type="dt" sz="half" idx="10"/>
          </p:nvPr>
        </p:nvSpPr>
        <p:spPr/>
        <p:txBody>
          <a:bodyPr/>
          <a:lstStyle/>
          <a:p>
            <a:fld id="{CB221E79-4676-4E67-A02D-20336CE57CF8}" type="datetimeFigureOut">
              <a:rPr lang="en-IN" smtClean="0"/>
              <a:t>17-06-2022</a:t>
            </a:fld>
            <a:endParaRPr lang="en-IN"/>
          </a:p>
        </p:txBody>
      </p:sp>
      <p:sp>
        <p:nvSpPr>
          <p:cNvPr id="5" name="Footer Placeholder 4">
            <a:extLst>
              <a:ext uri="{FF2B5EF4-FFF2-40B4-BE49-F238E27FC236}">
                <a16:creationId xmlns:a16="http://schemas.microsoft.com/office/drawing/2014/main" id="{C2C45453-3897-D9E0-D913-EC2DBA192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BC2790-AA2D-3C93-A312-5CFF64D6F5E9}"/>
              </a:ext>
            </a:extLst>
          </p:cNvPr>
          <p:cNvSpPr>
            <a:spLocks noGrp="1"/>
          </p:cNvSpPr>
          <p:nvPr>
            <p:ph type="sldNum" sz="quarter" idx="12"/>
          </p:nvPr>
        </p:nvSpPr>
        <p:spPr/>
        <p:txBody>
          <a:bodyPr/>
          <a:lstStyle/>
          <a:p>
            <a:fld id="{C9EF702C-6365-4AAD-9FD5-0FE5AA30E0DA}" type="slidenum">
              <a:rPr lang="en-IN" smtClean="0"/>
              <a:t>‹#›</a:t>
            </a:fld>
            <a:endParaRPr lang="en-IN"/>
          </a:p>
        </p:txBody>
      </p:sp>
    </p:spTree>
    <p:extLst>
      <p:ext uri="{BB962C8B-B14F-4D97-AF65-F5344CB8AC3E}">
        <p14:creationId xmlns:p14="http://schemas.microsoft.com/office/powerpoint/2010/main" val="110355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44FC-8AC2-FDEE-7766-E39C548704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0E4793-9B44-291B-CFE0-C069E89AF5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31FD0-85F3-A8FF-F718-015E48ED1408}"/>
              </a:ext>
            </a:extLst>
          </p:cNvPr>
          <p:cNvSpPr>
            <a:spLocks noGrp="1"/>
          </p:cNvSpPr>
          <p:nvPr>
            <p:ph type="dt" sz="half" idx="10"/>
          </p:nvPr>
        </p:nvSpPr>
        <p:spPr/>
        <p:txBody>
          <a:bodyPr/>
          <a:lstStyle/>
          <a:p>
            <a:fld id="{CB221E79-4676-4E67-A02D-20336CE57CF8}" type="datetimeFigureOut">
              <a:rPr lang="en-IN" smtClean="0"/>
              <a:t>17-06-2022</a:t>
            </a:fld>
            <a:endParaRPr lang="en-IN"/>
          </a:p>
        </p:txBody>
      </p:sp>
      <p:sp>
        <p:nvSpPr>
          <p:cNvPr id="5" name="Footer Placeholder 4">
            <a:extLst>
              <a:ext uri="{FF2B5EF4-FFF2-40B4-BE49-F238E27FC236}">
                <a16:creationId xmlns:a16="http://schemas.microsoft.com/office/drawing/2014/main" id="{7B71635B-2EA4-D9BB-39F1-9AB55D5932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E197A-AD71-EF29-CBD5-75243B37286D}"/>
              </a:ext>
            </a:extLst>
          </p:cNvPr>
          <p:cNvSpPr>
            <a:spLocks noGrp="1"/>
          </p:cNvSpPr>
          <p:nvPr>
            <p:ph type="sldNum" sz="quarter" idx="12"/>
          </p:nvPr>
        </p:nvSpPr>
        <p:spPr/>
        <p:txBody>
          <a:bodyPr/>
          <a:lstStyle/>
          <a:p>
            <a:fld id="{C9EF702C-6365-4AAD-9FD5-0FE5AA30E0DA}" type="slidenum">
              <a:rPr lang="en-IN" smtClean="0"/>
              <a:t>‹#›</a:t>
            </a:fld>
            <a:endParaRPr lang="en-IN"/>
          </a:p>
        </p:txBody>
      </p:sp>
    </p:spTree>
    <p:extLst>
      <p:ext uri="{BB962C8B-B14F-4D97-AF65-F5344CB8AC3E}">
        <p14:creationId xmlns:p14="http://schemas.microsoft.com/office/powerpoint/2010/main" val="289932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97DCD1-A342-BEF6-AFE7-1CF448AE1E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77576D-220A-558F-419B-7E7877EA85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FF6299-452B-2392-CC39-D3685ECF50B2}"/>
              </a:ext>
            </a:extLst>
          </p:cNvPr>
          <p:cNvSpPr>
            <a:spLocks noGrp="1"/>
          </p:cNvSpPr>
          <p:nvPr>
            <p:ph type="dt" sz="half" idx="10"/>
          </p:nvPr>
        </p:nvSpPr>
        <p:spPr/>
        <p:txBody>
          <a:bodyPr/>
          <a:lstStyle/>
          <a:p>
            <a:fld id="{CB221E79-4676-4E67-A02D-20336CE57CF8}" type="datetimeFigureOut">
              <a:rPr lang="en-IN" smtClean="0"/>
              <a:t>17-06-2022</a:t>
            </a:fld>
            <a:endParaRPr lang="en-IN"/>
          </a:p>
        </p:txBody>
      </p:sp>
      <p:sp>
        <p:nvSpPr>
          <p:cNvPr id="5" name="Footer Placeholder 4">
            <a:extLst>
              <a:ext uri="{FF2B5EF4-FFF2-40B4-BE49-F238E27FC236}">
                <a16:creationId xmlns:a16="http://schemas.microsoft.com/office/drawing/2014/main" id="{A2B635EC-8371-EA19-60FA-D9CA6995BA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61C172-F260-FC02-FA65-B2F53B63A996}"/>
              </a:ext>
            </a:extLst>
          </p:cNvPr>
          <p:cNvSpPr>
            <a:spLocks noGrp="1"/>
          </p:cNvSpPr>
          <p:nvPr>
            <p:ph type="sldNum" sz="quarter" idx="12"/>
          </p:nvPr>
        </p:nvSpPr>
        <p:spPr/>
        <p:txBody>
          <a:bodyPr/>
          <a:lstStyle/>
          <a:p>
            <a:fld id="{C9EF702C-6365-4AAD-9FD5-0FE5AA30E0DA}" type="slidenum">
              <a:rPr lang="en-IN" smtClean="0"/>
              <a:t>‹#›</a:t>
            </a:fld>
            <a:endParaRPr lang="en-IN"/>
          </a:p>
        </p:txBody>
      </p:sp>
    </p:spTree>
    <p:extLst>
      <p:ext uri="{BB962C8B-B14F-4D97-AF65-F5344CB8AC3E}">
        <p14:creationId xmlns:p14="http://schemas.microsoft.com/office/powerpoint/2010/main" val="186561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83C2-3711-DA50-633A-88FC71466E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DE1935-560F-7F94-0736-7248F2ECE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4A237B-20E7-68AA-A2B5-445B7D917C3F}"/>
              </a:ext>
            </a:extLst>
          </p:cNvPr>
          <p:cNvSpPr>
            <a:spLocks noGrp="1"/>
          </p:cNvSpPr>
          <p:nvPr>
            <p:ph type="dt" sz="half" idx="10"/>
          </p:nvPr>
        </p:nvSpPr>
        <p:spPr/>
        <p:txBody>
          <a:bodyPr/>
          <a:lstStyle/>
          <a:p>
            <a:fld id="{CB221E79-4676-4E67-A02D-20336CE57CF8}" type="datetimeFigureOut">
              <a:rPr lang="en-IN" smtClean="0"/>
              <a:t>17-06-2022</a:t>
            </a:fld>
            <a:endParaRPr lang="en-IN"/>
          </a:p>
        </p:txBody>
      </p:sp>
      <p:sp>
        <p:nvSpPr>
          <p:cNvPr id="5" name="Footer Placeholder 4">
            <a:extLst>
              <a:ext uri="{FF2B5EF4-FFF2-40B4-BE49-F238E27FC236}">
                <a16:creationId xmlns:a16="http://schemas.microsoft.com/office/drawing/2014/main" id="{A494751D-1DB9-3DD6-B762-112CB692E9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7C629C-21FE-260F-1A85-F7A145143473}"/>
              </a:ext>
            </a:extLst>
          </p:cNvPr>
          <p:cNvSpPr>
            <a:spLocks noGrp="1"/>
          </p:cNvSpPr>
          <p:nvPr>
            <p:ph type="sldNum" sz="quarter" idx="12"/>
          </p:nvPr>
        </p:nvSpPr>
        <p:spPr/>
        <p:txBody>
          <a:bodyPr/>
          <a:lstStyle/>
          <a:p>
            <a:fld id="{C9EF702C-6365-4AAD-9FD5-0FE5AA30E0DA}" type="slidenum">
              <a:rPr lang="en-IN" smtClean="0"/>
              <a:t>‹#›</a:t>
            </a:fld>
            <a:endParaRPr lang="en-IN"/>
          </a:p>
        </p:txBody>
      </p:sp>
    </p:spTree>
    <p:extLst>
      <p:ext uri="{BB962C8B-B14F-4D97-AF65-F5344CB8AC3E}">
        <p14:creationId xmlns:p14="http://schemas.microsoft.com/office/powerpoint/2010/main" val="64881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1DCD-1BA3-8FA9-6BE8-26C472BBAB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E633DA-63FF-F5CF-A5F7-F052133382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EBA8FA-BFB5-9425-C380-903EF4C129D3}"/>
              </a:ext>
            </a:extLst>
          </p:cNvPr>
          <p:cNvSpPr>
            <a:spLocks noGrp="1"/>
          </p:cNvSpPr>
          <p:nvPr>
            <p:ph type="dt" sz="half" idx="10"/>
          </p:nvPr>
        </p:nvSpPr>
        <p:spPr/>
        <p:txBody>
          <a:bodyPr/>
          <a:lstStyle/>
          <a:p>
            <a:fld id="{CB221E79-4676-4E67-A02D-20336CE57CF8}" type="datetimeFigureOut">
              <a:rPr lang="en-IN" smtClean="0"/>
              <a:t>17-06-2022</a:t>
            </a:fld>
            <a:endParaRPr lang="en-IN"/>
          </a:p>
        </p:txBody>
      </p:sp>
      <p:sp>
        <p:nvSpPr>
          <p:cNvPr id="5" name="Footer Placeholder 4">
            <a:extLst>
              <a:ext uri="{FF2B5EF4-FFF2-40B4-BE49-F238E27FC236}">
                <a16:creationId xmlns:a16="http://schemas.microsoft.com/office/drawing/2014/main" id="{B1875D65-4B00-5DA3-85AF-604ACF25B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B776B5-DB64-7665-99E9-AECC0A0CBD92}"/>
              </a:ext>
            </a:extLst>
          </p:cNvPr>
          <p:cNvSpPr>
            <a:spLocks noGrp="1"/>
          </p:cNvSpPr>
          <p:nvPr>
            <p:ph type="sldNum" sz="quarter" idx="12"/>
          </p:nvPr>
        </p:nvSpPr>
        <p:spPr/>
        <p:txBody>
          <a:bodyPr/>
          <a:lstStyle/>
          <a:p>
            <a:fld id="{C9EF702C-6365-4AAD-9FD5-0FE5AA30E0DA}" type="slidenum">
              <a:rPr lang="en-IN" smtClean="0"/>
              <a:t>‹#›</a:t>
            </a:fld>
            <a:endParaRPr lang="en-IN"/>
          </a:p>
        </p:txBody>
      </p:sp>
    </p:spTree>
    <p:extLst>
      <p:ext uri="{BB962C8B-B14F-4D97-AF65-F5344CB8AC3E}">
        <p14:creationId xmlns:p14="http://schemas.microsoft.com/office/powerpoint/2010/main" val="213675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66B2-B774-5DD9-730F-F1A4E67CA9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E96758-2BD5-4119-6FCB-60838E5FB4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42345C-A967-E9F0-C78B-90C70DA874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F52C1E-DB92-67DD-48AE-DA9FD71DEB53}"/>
              </a:ext>
            </a:extLst>
          </p:cNvPr>
          <p:cNvSpPr>
            <a:spLocks noGrp="1"/>
          </p:cNvSpPr>
          <p:nvPr>
            <p:ph type="dt" sz="half" idx="10"/>
          </p:nvPr>
        </p:nvSpPr>
        <p:spPr/>
        <p:txBody>
          <a:bodyPr/>
          <a:lstStyle/>
          <a:p>
            <a:fld id="{CB221E79-4676-4E67-A02D-20336CE57CF8}" type="datetimeFigureOut">
              <a:rPr lang="en-IN" smtClean="0"/>
              <a:t>17-06-2022</a:t>
            </a:fld>
            <a:endParaRPr lang="en-IN"/>
          </a:p>
        </p:txBody>
      </p:sp>
      <p:sp>
        <p:nvSpPr>
          <p:cNvPr id="6" name="Footer Placeholder 5">
            <a:extLst>
              <a:ext uri="{FF2B5EF4-FFF2-40B4-BE49-F238E27FC236}">
                <a16:creationId xmlns:a16="http://schemas.microsoft.com/office/drawing/2014/main" id="{877942EA-ECF3-5CF8-25EE-C47D061A90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21C2EB-B58E-0976-6B71-74E9A939D61B}"/>
              </a:ext>
            </a:extLst>
          </p:cNvPr>
          <p:cNvSpPr>
            <a:spLocks noGrp="1"/>
          </p:cNvSpPr>
          <p:nvPr>
            <p:ph type="sldNum" sz="quarter" idx="12"/>
          </p:nvPr>
        </p:nvSpPr>
        <p:spPr/>
        <p:txBody>
          <a:bodyPr/>
          <a:lstStyle/>
          <a:p>
            <a:fld id="{C9EF702C-6365-4AAD-9FD5-0FE5AA30E0DA}" type="slidenum">
              <a:rPr lang="en-IN" smtClean="0"/>
              <a:t>‹#›</a:t>
            </a:fld>
            <a:endParaRPr lang="en-IN"/>
          </a:p>
        </p:txBody>
      </p:sp>
    </p:spTree>
    <p:extLst>
      <p:ext uri="{BB962C8B-B14F-4D97-AF65-F5344CB8AC3E}">
        <p14:creationId xmlns:p14="http://schemas.microsoft.com/office/powerpoint/2010/main" val="284433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0514-E87C-07B8-B13D-261CC2DFD4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B8FA5C-4D5F-84BC-F71E-DB2B94587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9AAE52-7BDB-B08F-A1DE-D622B20BAE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A55222-4285-0EFB-E16B-766B0F6492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5A27E4-E20A-E7F0-D101-6CC45362B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C0E528-5D44-6BC6-CC67-A40B319A7012}"/>
              </a:ext>
            </a:extLst>
          </p:cNvPr>
          <p:cNvSpPr>
            <a:spLocks noGrp="1"/>
          </p:cNvSpPr>
          <p:nvPr>
            <p:ph type="dt" sz="half" idx="10"/>
          </p:nvPr>
        </p:nvSpPr>
        <p:spPr/>
        <p:txBody>
          <a:bodyPr/>
          <a:lstStyle/>
          <a:p>
            <a:fld id="{CB221E79-4676-4E67-A02D-20336CE57CF8}" type="datetimeFigureOut">
              <a:rPr lang="en-IN" smtClean="0"/>
              <a:t>17-06-2022</a:t>
            </a:fld>
            <a:endParaRPr lang="en-IN"/>
          </a:p>
        </p:txBody>
      </p:sp>
      <p:sp>
        <p:nvSpPr>
          <p:cNvPr id="8" name="Footer Placeholder 7">
            <a:extLst>
              <a:ext uri="{FF2B5EF4-FFF2-40B4-BE49-F238E27FC236}">
                <a16:creationId xmlns:a16="http://schemas.microsoft.com/office/drawing/2014/main" id="{0BAA6CA3-35EB-DA3D-33C2-034B9E9015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9943C1-EAD5-5988-8D96-AA80F075EA5A}"/>
              </a:ext>
            </a:extLst>
          </p:cNvPr>
          <p:cNvSpPr>
            <a:spLocks noGrp="1"/>
          </p:cNvSpPr>
          <p:nvPr>
            <p:ph type="sldNum" sz="quarter" idx="12"/>
          </p:nvPr>
        </p:nvSpPr>
        <p:spPr/>
        <p:txBody>
          <a:bodyPr/>
          <a:lstStyle/>
          <a:p>
            <a:fld id="{C9EF702C-6365-4AAD-9FD5-0FE5AA30E0DA}" type="slidenum">
              <a:rPr lang="en-IN" smtClean="0"/>
              <a:t>‹#›</a:t>
            </a:fld>
            <a:endParaRPr lang="en-IN"/>
          </a:p>
        </p:txBody>
      </p:sp>
    </p:spTree>
    <p:extLst>
      <p:ext uri="{BB962C8B-B14F-4D97-AF65-F5344CB8AC3E}">
        <p14:creationId xmlns:p14="http://schemas.microsoft.com/office/powerpoint/2010/main" val="398166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FE9C-1355-AD59-DF67-A65FF61C9D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2DDF87-38A7-2288-2674-E20A444A36B6}"/>
              </a:ext>
            </a:extLst>
          </p:cNvPr>
          <p:cNvSpPr>
            <a:spLocks noGrp="1"/>
          </p:cNvSpPr>
          <p:nvPr>
            <p:ph type="dt" sz="half" idx="10"/>
          </p:nvPr>
        </p:nvSpPr>
        <p:spPr/>
        <p:txBody>
          <a:bodyPr/>
          <a:lstStyle/>
          <a:p>
            <a:fld id="{CB221E79-4676-4E67-A02D-20336CE57CF8}" type="datetimeFigureOut">
              <a:rPr lang="en-IN" smtClean="0"/>
              <a:t>17-06-2022</a:t>
            </a:fld>
            <a:endParaRPr lang="en-IN"/>
          </a:p>
        </p:txBody>
      </p:sp>
      <p:sp>
        <p:nvSpPr>
          <p:cNvPr id="4" name="Footer Placeholder 3">
            <a:extLst>
              <a:ext uri="{FF2B5EF4-FFF2-40B4-BE49-F238E27FC236}">
                <a16:creationId xmlns:a16="http://schemas.microsoft.com/office/drawing/2014/main" id="{4E6266EC-FB8F-8957-6BC2-E0A87A9A1F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F89A82-1562-67C2-CEFC-EB47AD00644D}"/>
              </a:ext>
            </a:extLst>
          </p:cNvPr>
          <p:cNvSpPr>
            <a:spLocks noGrp="1"/>
          </p:cNvSpPr>
          <p:nvPr>
            <p:ph type="sldNum" sz="quarter" idx="12"/>
          </p:nvPr>
        </p:nvSpPr>
        <p:spPr/>
        <p:txBody>
          <a:bodyPr/>
          <a:lstStyle/>
          <a:p>
            <a:fld id="{C9EF702C-6365-4AAD-9FD5-0FE5AA30E0DA}" type="slidenum">
              <a:rPr lang="en-IN" smtClean="0"/>
              <a:t>‹#›</a:t>
            </a:fld>
            <a:endParaRPr lang="en-IN"/>
          </a:p>
        </p:txBody>
      </p:sp>
    </p:spTree>
    <p:extLst>
      <p:ext uri="{BB962C8B-B14F-4D97-AF65-F5344CB8AC3E}">
        <p14:creationId xmlns:p14="http://schemas.microsoft.com/office/powerpoint/2010/main" val="229359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C56502-04D8-96AA-E2A8-20589CE2BCF6}"/>
              </a:ext>
            </a:extLst>
          </p:cNvPr>
          <p:cNvSpPr>
            <a:spLocks noGrp="1"/>
          </p:cNvSpPr>
          <p:nvPr>
            <p:ph type="dt" sz="half" idx="10"/>
          </p:nvPr>
        </p:nvSpPr>
        <p:spPr/>
        <p:txBody>
          <a:bodyPr/>
          <a:lstStyle/>
          <a:p>
            <a:fld id="{CB221E79-4676-4E67-A02D-20336CE57CF8}" type="datetimeFigureOut">
              <a:rPr lang="en-IN" smtClean="0"/>
              <a:t>17-06-2022</a:t>
            </a:fld>
            <a:endParaRPr lang="en-IN"/>
          </a:p>
        </p:txBody>
      </p:sp>
      <p:sp>
        <p:nvSpPr>
          <p:cNvPr id="3" name="Footer Placeholder 2">
            <a:extLst>
              <a:ext uri="{FF2B5EF4-FFF2-40B4-BE49-F238E27FC236}">
                <a16:creationId xmlns:a16="http://schemas.microsoft.com/office/drawing/2014/main" id="{243064BE-2282-29B4-B3DC-849A365491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3EA433-479C-023B-5BB3-25C58EF757EA}"/>
              </a:ext>
            </a:extLst>
          </p:cNvPr>
          <p:cNvSpPr>
            <a:spLocks noGrp="1"/>
          </p:cNvSpPr>
          <p:nvPr>
            <p:ph type="sldNum" sz="quarter" idx="12"/>
          </p:nvPr>
        </p:nvSpPr>
        <p:spPr/>
        <p:txBody>
          <a:bodyPr/>
          <a:lstStyle/>
          <a:p>
            <a:fld id="{C9EF702C-6365-4AAD-9FD5-0FE5AA30E0DA}" type="slidenum">
              <a:rPr lang="en-IN" smtClean="0"/>
              <a:t>‹#›</a:t>
            </a:fld>
            <a:endParaRPr lang="en-IN"/>
          </a:p>
        </p:txBody>
      </p:sp>
    </p:spTree>
    <p:extLst>
      <p:ext uri="{BB962C8B-B14F-4D97-AF65-F5344CB8AC3E}">
        <p14:creationId xmlns:p14="http://schemas.microsoft.com/office/powerpoint/2010/main" val="59974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61EA-ECBA-9706-9E20-0FE5671A3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A5FF8F-C138-D4C2-D476-290F8C0B8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BBBA4D-B464-49D3-EBF6-0B547D557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73259-9B5C-F343-A8CB-BB9A98EE5DAA}"/>
              </a:ext>
            </a:extLst>
          </p:cNvPr>
          <p:cNvSpPr>
            <a:spLocks noGrp="1"/>
          </p:cNvSpPr>
          <p:nvPr>
            <p:ph type="dt" sz="half" idx="10"/>
          </p:nvPr>
        </p:nvSpPr>
        <p:spPr/>
        <p:txBody>
          <a:bodyPr/>
          <a:lstStyle/>
          <a:p>
            <a:fld id="{CB221E79-4676-4E67-A02D-20336CE57CF8}" type="datetimeFigureOut">
              <a:rPr lang="en-IN" smtClean="0"/>
              <a:t>17-06-2022</a:t>
            </a:fld>
            <a:endParaRPr lang="en-IN"/>
          </a:p>
        </p:txBody>
      </p:sp>
      <p:sp>
        <p:nvSpPr>
          <p:cNvPr id="6" name="Footer Placeholder 5">
            <a:extLst>
              <a:ext uri="{FF2B5EF4-FFF2-40B4-BE49-F238E27FC236}">
                <a16:creationId xmlns:a16="http://schemas.microsoft.com/office/drawing/2014/main" id="{8352283C-AB0E-96A1-D1B4-7DFFD6C7DC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757807-0129-CEAD-7E76-2BED57A4629D}"/>
              </a:ext>
            </a:extLst>
          </p:cNvPr>
          <p:cNvSpPr>
            <a:spLocks noGrp="1"/>
          </p:cNvSpPr>
          <p:nvPr>
            <p:ph type="sldNum" sz="quarter" idx="12"/>
          </p:nvPr>
        </p:nvSpPr>
        <p:spPr/>
        <p:txBody>
          <a:bodyPr/>
          <a:lstStyle/>
          <a:p>
            <a:fld id="{C9EF702C-6365-4AAD-9FD5-0FE5AA30E0DA}" type="slidenum">
              <a:rPr lang="en-IN" smtClean="0"/>
              <a:t>‹#›</a:t>
            </a:fld>
            <a:endParaRPr lang="en-IN"/>
          </a:p>
        </p:txBody>
      </p:sp>
    </p:spTree>
    <p:extLst>
      <p:ext uri="{BB962C8B-B14F-4D97-AF65-F5344CB8AC3E}">
        <p14:creationId xmlns:p14="http://schemas.microsoft.com/office/powerpoint/2010/main" val="74278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EBEF-D2F2-854A-D6D9-A34A2DEE2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162BBF-3E93-B2B6-48A0-7164FC9AC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D1275B-DD56-0986-4E5B-70ABBC1F5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91912-6F80-0CB9-69A2-789371EE6CF7}"/>
              </a:ext>
            </a:extLst>
          </p:cNvPr>
          <p:cNvSpPr>
            <a:spLocks noGrp="1"/>
          </p:cNvSpPr>
          <p:nvPr>
            <p:ph type="dt" sz="half" idx="10"/>
          </p:nvPr>
        </p:nvSpPr>
        <p:spPr/>
        <p:txBody>
          <a:bodyPr/>
          <a:lstStyle/>
          <a:p>
            <a:fld id="{CB221E79-4676-4E67-A02D-20336CE57CF8}" type="datetimeFigureOut">
              <a:rPr lang="en-IN" smtClean="0"/>
              <a:t>17-06-2022</a:t>
            </a:fld>
            <a:endParaRPr lang="en-IN"/>
          </a:p>
        </p:txBody>
      </p:sp>
      <p:sp>
        <p:nvSpPr>
          <p:cNvPr id="6" name="Footer Placeholder 5">
            <a:extLst>
              <a:ext uri="{FF2B5EF4-FFF2-40B4-BE49-F238E27FC236}">
                <a16:creationId xmlns:a16="http://schemas.microsoft.com/office/drawing/2014/main" id="{56E8A2DF-6A53-25B5-59F1-3A4FFC5531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22B2B1-080C-158D-A754-73B900F6B927}"/>
              </a:ext>
            </a:extLst>
          </p:cNvPr>
          <p:cNvSpPr>
            <a:spLocks noGrp="1"/>
          </p:cNvSpPr>
          <p:nvPr>
            <p:ph type="sldNum" sz="quarter" idx="12"/>
          </p:nvPr>
        </p:nvSpPr>
        <p:spPr/>
        <p:txBody>
          <a:bodyPr/>
          <a:lstStyle/>
          <a:p>
            <a:fld id="{C9EF702C-6365-4AAD-9FD5-0FE5AA30E0DA}" type="slidenum">
              <a:rPr lang="en-IN" smtClean="0"/>
              <a:t>‹#›</a:t>
            </a:fld>
            <a:endParaRPr lang="en-IN"/>
          </a:p>
        </p:txBody>
      </p:sp>
    </p:spTree>
    <p:extLst>
      <p:ext uri="{BB962C8B-B14F-4D97-AF65-F5344CB8AC3E}">
        <p14:creationId xmlns:p14="http://schemas.microsoft.com/office/powerpoint/2010/main" val="366691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94DBED-299A-4360-6CB7-A52A59510F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323708-D946-5A80-DAA0-8B1F81506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764F22-4A1D-E251-0EC5-49850804C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21E79-4676-4E67-A02D-20336CE57CF8}" type="datetimeFigureOut">
              <a:rPr lang="en-IN" smtClean="0"/>
              <a:t>17-06-2022</a:t>
            </a:fld>
            <a:endParaRPr lang="en-IN"/>
          </a:p>
        </p:txBody>
      </p:sp>
      <p:sp>
        <p:nvSpPr>
          <p:cNvPr id="5" name="Footer Placeholder 4">
            <a:extLst>
              <a:ext uri="{FF2B5EF4-FFF2-40B4-BE49-F238E27FC236}">
                <a16:creationId xmlns:a16="http://schemas.microsoft.com/office/drawing/2014/main" id="{84B044E1-64C1-09C4-DDF1-237912DA05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9CB539-ED5B-CCD0-428D-DF202A093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F702C-6365-4AAD-9FD5-0FE5AA30E0DA}" type="slidenum">
              <a:rPr lang="en-IN" smtClean="0"/>
              <a:t>‹#›</a:t>
            </a:fld>
            <a:endParaRPr lang="en-IN"/>
          </a:p>
        </p:txBody>
      </p:sp>
    </p:spTree>
    <p:extLst>
      <p:ext uri="{BB962C8B-B14F-4D97-AF65-F5344CB8AC3E}">
        <p14:creationId xmlns:p14="http://schemas.microsoft.com/office/powerpoint/2010/main" val="3047877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css/default.asp"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1F78-05EE-48D9-8B55-166F62E84CBD}"/>
              </a:ext>
            </a:extLst>
          </p:cNvPr>
          <p:cNvSpPr>
            <a:spLocks noGrp="1"/>
          </p:cNvSpPr>
          <p:nvPr>
            <p:ph type="ctrTitle"/>
          </p:nvPr>
        </p:nvSpPr>
        <p:spPr>
          <a:xfrm>
            <a:off x="1524000" y="1122363"/>
            <a:ext cx="9144000" cy="1655762"/>
          </a:xfrm>
        </p:spPr>
        <p:txBody>
          <a:bodyPr>
            <a:normAutofit/>
          </a:bodyPr>
          <a:lstStyle/>
          <a:p>
            <a:r>
              <a:rPr lang="en-IN" sz="7200" b="1" dirty="0">
                <a:solidFill>
                  <a:srgbClr val="002060"/>
                </a:solidFill>
              </a:rPr>
              <a:t>JavaScript</a:t>
            </a:r>
          </a:p>
        </p:txBody>
      </p:sp>
      <p:sp>
        <p:nvSpPr>
          <p:cNvPr id="3" name="Subtitle 2">
            <a:extLst>
              <a:ext uri="{FF2B5EF4-FFF2-40B4-BE49-F238E27FC236}">
                <a16:creationId xmlns:a16="http://schemas.microsoft.com/office/drawing/2014/main" id="{B39F20E7-4048-44D9-87C2-258139358923}"/>
              </a:ext>
            </a:extLst>
          </p:cNvPr>
          <p:cNvSpPr>
            <a:spLocks noGrp="1"/>
          </p:cNvSpPr>
          <p:nvPr>
            <p:ph type="subTitle" idx="1"/>
          </p:nvPr>
        </p:nvSpPr>
        <p:spPr/>
        <p:txBody>
          <a:bodyPr>
            <a:noAutofit/>
          </a:bodyPr>
          <a:lstStyle/>
          <a:p>
            <a:r>
              <a:rPr lang="en-IN" sz="3200" b="1" dirty="0">
                <a:solidFill>
                  <a:srgbClr val="C00000"/>
                </a:solidFill>
              </a:rPr>
              <a:t>Vani KS</a:t>
            </a:r>
          </a:p>
          <a:p>
            <a:r>
              <a:rPr lang="en-IN" sz="3200" b="1" dirty="0">
                <a:solidFill>
                  <a:srgbClr val="C00000"/>
                </a:solidFill>
              </a:rPr>
              <a:t>Assistant Professor</a:t>
            </a:r>
          </a:p>
          <a:p>
            <a:r>
              <a:rPr lang="en-IN" sz="3200" b="1" dirty="0">
                <a:solidFill>
                  <a:srgbClr val="C00000"/>
                </a:solidFill>
              </a:rPr>
              <a:t>Department of ISE</a:t>
            </a:r>
          </a:p>
          <a:p>
            <a:r>
              <a:rPr lang="en-IN" sz="3200" b="1" dirty="0">
                <a:solidFill>
                  <a:srgbClr val="C00000"/>
                </a:solidFill>
              </a:rPr>
              <a:t>NMIT</a:t>
            </a:r>
          </a:p>
        </p:txBody>
      </p:sp>
    </p:spTree>
    <p:extLst>
      <p:ext uri="{BB962C8B-B14F-4D97-AF65-F5344CB8AC3E}">
        <p14:creationId xmlns:p14="http://schemas.microsoft.com/office/powerpoint/2010/main" val="4198435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01390D-76CC-4BD1-A904-61F59C797626}"/>
              </a:ext>
            </a:extLst>
          </p:cNvPr>
          <p:cNvPicPr>
            <a:picLocks noChangeAspect="1"/>
          </p:cNvPicPr>
          <p:nvPr/>
        </p:nvPicPr>
        <p:blipFill>
          <a:blip r:embed="rId2"/>
          <a:stretch>
            <a:fillRect/>
          </a:stretch>
        </p:blipFill>
        <p:spPr>
          <a:xfrm>
            <a:off x="253218" y="407963"/>
            <a:ext cx="11507373" cy="6217920"/>
          </a:xfrm>
          <a:prstGeom prst="rect">
            <a:avLst/>
          </a:prstGeom>
        </p:spPr>
      </p:pic>
      <p:sp>
        <p:nvSpPr>
          <p:cNvPr id="2" name="Date Placeholder 1">
            <a:extLst>
              <a:ext uri="{FF2B5EF4-FFF2-40B4-BE49-F238E27FC236}">
                <a16:creationId xmlns:a16="http://schemas.microsoft.com/office/drawing/2014/main" id="{140539A4-F5FA-7380-EB90-9EAE84C0B6AB}"/>
              </a:ext>
            </a:extLst>
          </p:cNvPr>
          <p:cNvSpPr>
            <a:spLocks noGrp="1"/>
          </p:cNvSpPr>
          <p:nvPr>
            <p:ph type="dt" sz="half" idx="10"/>
          </p:nvPr>
        </p:nvSpPr>
        <p:spPr/>
        <p:txBody>
          <a:bodyPr/>
          <a:lstStyle/>
          <a:p>
            <a:fld id="{113EFC49-F0A1-4D74-9C1C-9BC2D5EF29F7}" type="datetime1">
              <a:rPr lang="en-IN" smtClean="0"/>
              <a:t>17-06-2022</a:t>
            </a:fld>
            <a:endParaRPr lang="en-IN"/>
          </a:p>
        </p:txBody>
      </p:sp>
      <p:sp>
        <p:nvSpPr>
          <p:cNvPr id="3" name="Footer Placeholder 2">
            <a:extLst>
              <a:ext uri="{FF2B5EF4-FFF2-40B4-BE49-F238E27FC236}">
                <a16:creationId xmlns:a16="http://schemas.microsoft.com/office/drawing/2014/main" id="{F1F7D5D9-D860-BCBF-AD7C-B70548105C44}"/>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D9C986B0-4FBB-B634-BFB3-082E7E3C5326}"/>
              </a:ext>
            </a:extLst>
          </p:cNvPr>
          <p:cNvSpPr>
            <a:spLocks noGrp="1"/>
          </p:cNvSpPr>
          <p:nvPr>
            <p:ph type="sldNum" sz="quarter" idx="12"/>
          </p:nvPr>
        </p:nvSpPr>
        <p:spPr/>
        <p:txBody>
          <a:bodyPr/>
          <a:lstStyle/>
          <a:p>
            <a:fld id="{263F67C4-A2B7-416A-A633-A3E24210F2AF}" type="slidenum">
              <a:rPr lang="en-IN" smtClean="0"/>
              <a:t>10</a:t>
            </a:fld>
            <a:endParaRPr lang="en-IN"/>
          </a:p>
        </p:txBody>
      </p:sp>
    </p:spTree>
    <p:extLst>
      <p:ext uri="{BB962C8B-B14F-4D97-AF65-F5344CB8AC3E}">
        <p14:creationId xmlns:p14="http://schemas.microsoft.com/office/powerpoint/2010/main" val="392972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A906BE-FB83-44C6-A02C-E5077B6AEA58}"/>
              </a:ext>
            </a:extLst>
          </p:cNvPr>
          <p:cNvPicPr>
            <a:picLocks noChangeAspect="1"/>
          </p:cNvPicPr>
          <p:nvPr/>
        </p:nvPicPr>
        <p:blipFill>
          <a:blip r:embed="rId2"/>
          <a:stretch>
            <a:fillRect/>
          </a:stretch>
        </p:blipFill>
        <p:spPr>
          <a:xfrm>
            <a:off x="281354" y="422031"/>
            <a:ext cx="11493303" cy="6133514"/>
          </a:xfrm>
          <a:prstGeom prst="rect">
            <a:avLst/>
          </a:prstGeom>
        </p:spPr>
      </p:pic>
      <p:sp>
        <p:nvSpPr>
          <p:cNvPr id="2" name="Date Placeholder 1">
            <a:extLst>
              <a:ext uri="{FF2B5EF4-FFF2-40B4-BE49-F238E27FC236}">
                <a16:creationId xmlns:a16="http://schemas.microsoft.com/office/drawing/2014/main" id="{4B3A38FD-D0AA-20F8-0C77-5F503EE09736}"/>
              </a:ext>
            </a:extLst>
          </p:cNvPr>
          <p:cNvSpPr>
            <a:spLocks noGrp="1"/>
          </p:cNvSpPr>
          <p:nvPr>
            <p:ph type="dt" sz="half" idx="10"/>
          </p:nvPr>
        </p:nvSpPr>
        <p:spPr/>
        <p:txBody>
          <a:bodyPr/>
          <a:lstStyle/>
          <a:p>
            <a:fld id="{CC49C0F9-BCA2-4343-921B-0C77DEA723D3}" type="datetime1">
              <a:rPr lang="en-IN" smtClean="0"/>
              <a:t>17-06-2022</a:t>
            </a:fld>
            <a:endParaRPr lang="en-IN"/>
          </a:p>
        </p:txBody>
      </p:sp>
      <p:sp>
        <p:nvSpPr>
          <p:cNvPr id="3" name="Footer Placeholder 2">
            <a:extLst>
              <a:ext uri="{FF2B5EF4-FFF2-40B4-BE49-F238E27FC236}">
                <a16:creationId xmlns:a16="http://schemas.microsoft.com/office/drawing/2014/main" id="{D2B4790E-B160-F83D-3400-549B3C18155C}"/>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D50F4948-0C67-C71A-28B8-B69D584A4358}"/>
              </a:ext>
            </a:extLst>
          </p:cNvPr>
          <p:cNvSpPr>
            <a:spLocks noGrp="1"/>
          </p:cNvSpPr>
          <p:nvPr>
            <p:ph type="sldNum" sz="quarter" idx="12"/>
          </p:nvPr>
        </p:nvSpPr>
        <p:spPr/>
        <p:txBody>
          <a:bodyPr/>
          <a:lstStyle/>
          <a:p>
            <a:fld id="{263F67C4-A2B7-416A-A633-A3E24210F2AF}" type="slidenum">
              <a:rPr lang="en-IN" smtClean="0"/>
              <a:t>11</a:t>
            </a:fld>
            <a:endParaRPr lang="en-IN"/>
          </a:p>
        </p:txBody>
      </p:sp>
    </p:spTree>
    <p:extLst>
      <p:ext uri="{BB962C8B-B14F-4D97-AF65-F5344CB8AC3E}">
        <p14:creationId xmlns:p14="http://schemas.microsoft.com/office/powerpoint/2010/main" val="162564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DE3F-8F0E-4331-A4E8-062A0C24B6F9}"/>
              </a:ext>
            </a:extLst>
          </p:cNvPr>
          <p:cNvSpPr>
            <a:spLocks noGrp="1"/>
          </p:cNvSpPr>
          <p:nvPr>
            <p:ph type="title"/>
          </p:nvPr>
        </p:nvSpPr>
        <p:spPr>
          <a:xfrm>
            <a:off x="312724" y="3433763"/>
            <a:ext cx="3197013" cy="2743200"/>
          </a:xfrm>
        </p:spPr>
        <p:txBody>
          <a:bodyPr anchor="t">
            <a:normAutofit/>
          </a:bodyPr>
          <a:lstStyle/>
          <a:p>
            <a:pPr algn="ctr"/>
            <a:r>
              <a:rPr lang="en-GB" sz="4800" b="1">
                <a:solidFill>
                  <a:schemeClr val="bg1"/>
                </a:solidFill>
              </a:rPr>
              <a:t>Usage of Var</a:t>
            </a:r>
            <a:endParaRPr lang="en-IN" sz="4800" b="1">
              <a:solidFill>
                <a:schemeClr val="bg1"/>
              </a:solidFill>
            </a:endParaRPr>
          </a:p>
        </p:txBody>
      </p:sp>
      <p:pic>
        <p:nvPicPr>
          <p:cNvPr id="7" name="Graphic 6" descr="Checkmark">
            <a:extLst>
              <a:ext uri="{FF2B5EF4-FFF2-40B4-BE49-F238E27FC236}">
                <a16:creationId xmlns:a16="http://schemas.microsoft.com/office/drawing/2014/main" id="{F24B137B-3E33-C1D6-7BD2-7092245907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6CC339B5-5C90-47A8-A31B-1E9277C6D00B}"/>
              </a:ext>
            </a:extLst>
          </p:cNvPr>
          <p:cNvSpPr>
            <a:spLocks noGrp="1"/>
          </p:cNvSpPr>
          <p:nvPr>
            <p:ph idx="1"/>
          </p:nvPr>
        </p:nvSpPr>
        <p:spPr>
          <a:xfrm>
            <a:off x="4330719" y="641615"/>
            <a:ext cx="7289799" cy="5533496"/>
          </a:xfrm>
        </p:spPr>
        <p:txBody>
          <a:bodyPr anchor="ctr">
            <a:normAutofit/>
          </a:bodyPr>
          <a:lstStyle/>
          <a:p>
            <a:r>
              <a:rPr lang="en-GB" b="0" i="1">
                <a:effectLst/>
                <a:latin typeface="urw-din"/>
              </a:rPr>
              <a:t>var</a:t>
            </a:r>
            <a:r>
              <a:rPr lang="en-GB" b="0" i="0">
                <a:effectLst/>
                <a:latin typeface="urw-din"/>
              </a:rPr>
              <a:t> is the oldest keyword to declare a variable in JavaScript</a:t>
            </a:r>
          </a:p>
          <a:p>
            <a:r>
              <a:rPr lang="en-GB" b="1" i="0">
                <a:effectLst/>
                <a:latin typeface="urw-din"/>
              </a:rPr>
              <a:t>Scope: </a:t>
            </a:r>
            <a:r>
              <a:rPr lang="en-GB" b="0" i="0">
                <a:effectLst/>
                <a:latin typeface="urw-din"/>
              </a:rPr>
              <a:t>Global scoped or function scoped. </a:t>
            </a:r>
          </a:p>
          <a:p>
            <a:r>
              <a:rPr lang="en-GB" b="0" i="0">
                <a:effectLst/>
                <a:latin typeface="urw-din"/>
              </a:rPr>
              <a:t>It means variables defined outside the function can be accessed globally, and </a:t>
            </a:r>
          </a:p>
          <a:p>
            <a:r>
              <a:rPr lang="en-GB" b="0" i="0">
                <a:effectLst/>
                <a:latin typeface="urw-din"/>
              </a:rPr>
              <a:t>variables defined inside a particular function can be accessed within the function. </a:t>
            </a:r>
            <a:endParaRPr lang="en-IN"/>
          </a:p>
        </p:txBody>
      </p:sp>
      <p:sp>
        <p:nvSpPr>
          <p:cNvPr id="4" name="Date Placeholder 3">
            <a:extLst>
              <a:ext uri="{FF2B5EF4-FFF2-40B4-BE49-F238E27FC236}">
                <a16:creationId xmlns:a16="http://schemas.microsoft.com/office/drawing/2014/main" id="{F9730424-07A2-5F34-7ACA-F22D0C3D8E2F}"/>
              </a:ext>
            </a:extLst>
          </p:cNvPr>
          <p:cNvSpPr>
            <a:spLocks noGrp="1"/>
          </p:cNvSpPr>
          <p:nvPr>
            <p:ph type="dt" sz="half" idx="10"/>
          </p:nvPr>
        </p:nvSpPr>
        <p:spPr/>
        <p:txBody>
          <a:bodyPr/>
          <a:lstStyle/>
          <a:p>
            <a:fld id="{70A3A384-8898-4503-B45B-82E8E15B71A2}" type="datetime1">
              <a:rPr lang="en-IN" smtClean="0"/>
              <a:t>17-06-2022</a:t>
            </a:fld>
            <a:endParaRPr lang="en-IN"/>
          </a:p>
        </p:txBody>
      </p:sp>
      <p:sp>
        <p:nvSpPr>
          <p:cNvPr id="5" name="Footer Placeholder 4">
            <a:extLst>
              <a:ext uri="{FF2B5EF4-FFF2-40B4-BE49-F238E27FC236}">
                <a16:creationId xmlns:a16="http://schemas.microsoft.com/office/drawing/2014/main" id="{C1AC5AD2-468E-FC1A-0115-837B44F64096}"/>
              </a:ext>
            </a:extLst>
          </p:cNvPr>
          <p:cNvSpPr>
            <a:spLocks noGrp="1"/>
          </p:cNvSpPr>
          <p:nvPr>
            <p:ph type="ftr" sz="quarter" idx="11"/>
          </p:nvPr>
        </p:nvSpPr>
        <p:spPr/>
        <p:txBody>
          <a:bodyPr/>
          <a:lstStyle/>
          <a:p>
            <a:r>
              <a:rPr lang="en-IN"/>
              <a:t>Vani K S, Assistant Professor, NMIT, Bangalore</a:t>
            </a:r>
          </a:p>
        </p:txBody>
      </p:sp>
      <p:sp>
        <p:nvSpPr>
          <p:cNvPr id="6" name="Slide Number Placeholder 5">
            <a:extLst>
              <a:ext uri="{FF2B5EF4-FFF2-40B4-BE49-F238E27FC236}">
                <a16:creationId xmlns:a16="http://schemas.microsoft.com/office/drawing/2014/main" id="{A996F5F6-5DEA-189E-D638-670A1A3AA2BA}"/>
              </a:ext>
            </a:extLst>
          </p:cNvPr>
          <p:cNvSpPr>
            <a:spLocks noGrp="1"/>
          </p:cNvSpPr>
          <p:nvPr>
            <p:ph type="sldNum" sz="quarter" idx="12"/>
          </p:nvPr>
        </p:nvSpPr>
        <p:spPr/>
        <p:txBody>
          <a:bodyPr/>
          <a:lstStyle/>
          <a:p>
            <a:fld id="{263F67C4-A2B7-416A-A633-A3E24210F2AF}" type="slidenum">
              <a:rPr lang="en-IN" smtClean="0"/>
              <a:t>12</a:t>
            </a:fld>
            <a:endParaRPr lang="en-IN"/>
          </a:p>
        </p:txBody>
      </p:sp>
    </p:spTree>
    <p:extLst>
      <p:ext uri="{BB962C8B-B14F-4D97-AF65-F5344CB8AC3E}">
        <p14:creationId xmlns:p14="http://schemas.microsoft.com/office/powerpoint/2010/main" val="1049092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0ABF2-A9BE-435A-AB89-E920E212BA86}"/>
              </a:ext>
            </a:extLst>
          </p:cNvPr>
          <p:cNvSpPr>
            <a:spLocks noGrp="1"/>
          </p:cNvSpPr>
          <p:nvPr>
            <p:ph type="title"/>
          </p:nvPr>
        </p:nvSpPr>
        <p:spPr>
          <a:xfrm>
            <a:off x="958506" y="800392"/>
            <a:ext cx="10264697" cy="1212102"/>
          </a:xfrm>
        </p:spPr>
        <p:txBody>
          <a:bodyPr>
            <a:normAutofit/>
          </a:bodyPr>
          <a:lstStyle/>
          <a:p>
            <a:r>
              <a:rPr lang="en-GB" sz="4000" b="1">
                <a:solidFill>
                  <a:srgbClr val="FFFFFF"/>
                </a:solidFill>
              </a:rPr>
              <a:t>Examples of Var</a:t>
            </a:r>
            <a:endParaRPr lang="en-IN" sz="4000" b="1">
              <a:solidFill>
                <a:srgbClr val="FFFFFF"/>
              </a:solidFill>
            </a:endParaRPr>
          </a:p>
        </p:txBody>
      </p:sp>
      <p:sp>
        <p:nvSpPr>
          <p:cNvPr id="3" name="Content Placeholder 2">
            <a:extLst>
              <a:ext uri="{FF2B5EF4-FFF2-40B4-BE49-F238E27FC236}">
                <a16:creationId xmlns:a16="http://schemas.microsoft.com/office/drawing/2014/main" id="{FA999C84-569B-46FC-A178-7C6E13BDE7A5}"/>
              </a:ext>
            </a:extLst>
          </p:cNvPr>
          <p:cNvSpPr>
            <a:spLocks noGrp="1"/>
          </p:cNvSpPr>
          <p:nvPr>
            <p:ph idx="1"/>
          </p:nvPr>
        </p:nvSpPr>
        <p:spPr>
          <a:xfrm>
            <a:off x="1367624" y="800392"/>
            <a:ext cx="9708995" cy="5257217"/>
          </a:xfrm>
        </p:spPr>
        <p:txBody>
          <a:bodyPr anchor="ctr">
            <a:noAutofit/>
          </a:bodyPr>
          <a:lstStyle/>
          <a:p>
            <a:pPr algn="just"/>
            <a:r>
              <a:rPr lang="en-GB" dirty="0"/>
              <a:t>Ex1: </a:t>
            </a:r>
            <a:r>
              <a:rPr lang="en-GB" b="0" i="0" dirty="0">
                <a:effectLst/>
                <a:latin typeface="urw-din"/>
              </a:rPr>
              <a:t>Variable ‘a’ is declared globally. So, the scope of the variable ‘a’ is global, and it can be accessible everywhere in the program. The output shown is in the console.</a:t>
            </a:r>
            <a:endParaRPr lang="en-GB" dirty="0">
              <a:latin typeface="urw-din"/>
            </a:endParaRPr>
          </a:p>
          <a:p>
            <a:pPr algn="just"/>
            <a:r>
              <a:rPr lang="en-GB" dirty="0">
                <a:latin typeface="urw-din"/>
              </a:rPr>
              <a:t>Ex2: </a:t>
            </a:r>
            <a:r>
              <a:rPr lang="en-GB" b="0" i="0" dirty="0">
                <a:effectLst/>
                <a:latin typeface="urw-din"/>
              </a:rPr>
              <a:t>The variable ‘a’ is declared inside the function. If the user tries to access it outside the function, it will display the error. Users can declare the 2 variables with the same name using the </a:t>
            </a:r>
            <a:r>
              <a:rPr lang="en-GB" b="0" i="1" dirty="0">
                <a:effectLst/>
                <a:latin typeface="urw-din"/>
              </a:rPr>
              <a:t>var</a:t>
            </a:r>
            <a:r>
              <a:rPr lang="en-GB" b="0" i="0" dirty="0">
                <a:effectLst/>
                <a:latin typeface="urw-din"/>
              </a:rPr>
              <a:t> keyword. Also, the user can reassign the value into the </a:t>
            </a:r>
            <a:r>
              <a:rPr lang="en-GB" b="0" i="1" dirty="0">
                <a:effectLst/>
                <a:latin typeface="urw-din"/>
              </a:rPr>
              <a:t>var</a:t>
            </a:r>
            <a:r>
              <a:rPr lang="en-GB" b="0" i="0" dirty="0">
                <a:effectLst/>
                <a:latin typeface="urw-din"/>
              </a:rPr>
              <a:t> variable.</a:t>
            </a:r>
            <a:endParaRPr lang="en-GB" dirty="0">
              <a:latin typeface="urw-din"/>
            </a:endParaRPr>
          </a:p>
          <a:p>
            <a:pPr algn="just"/>
            <a:r>
              <a:rPr lang="en-GB" b="0" i="0" dirty="0">
                <a:effectLst/>
                <a:latin typeface="urw-din"/>
              </a:rPr>
              <a:t>Ex3: User can re-declare variable using</a:t>
            </a:r>
            <a:r>
              <a:rPr lang="en-GB" b="0" i="1" dirty="0">
                <a:effectLst/>
                <a:latin typeface="urw-din"/>
              </a:rPr>
              <a:t> var</a:t>
            </a:r>
            <a:r>
              <a:rPr lang="en-GB" b="0" i="0" dirty="0">
                <a:effectLst/>
                <a:latin typeface="urw-din"/>
              </a:rPr>
              <a:t> and user can update </a:t>
            </a:r>
            <a:r>
              <a:rPr lang="en-GB" b="0" i="1" dirty="0">
                <a:effectLst/>
                <a:latin typeface="urw-din"/>
              </a:rPr>
              <a:t>var</a:t>
            </a:r>
            <a:r>
              <a:rPr lang="en-GB" b="0" i="0" dirty="0">
                <a:effectLst/>
                <a:latin typeface="urw-din"/>
              </a:rPr>
              <a:t> variable. </a:t>
            </a:r>
            <a:endParaRPr lang="en-GB" dirty="0">
              <a:latin typeface="urw-din"/>
            </a:endParaRPr>
          </a:p>
          <a:p>
            <a:pPr algn="just"/>
            <a:r>
              <a:rPr lang="en-GB" b="0" i="0" dirty="0">
                <a:effectLst/>
                <a:latin typeface="urw-din"/>
              </a:rPr>
              <a:t>Ex4: If users use the var variable before the declaration, it initializes with the </a:t>
            </a:r>
            <a:r>
              <a:rPr lang="en-GB" b="0" i="1" dirty="0">
                <a:effectLst/>
                <a:latin typeface="urw-din"/>
              </a:rPr>
              <a:t>undefined </a:t>
            </a:r>
            <a:r>
              <a:rPr lang="en-GB" b="0" i="0" dirty="0">
                <a:effectLst/>
                <a:latin typeface="urw-din"/>
              </a:rPr>
              <a:t>value. The output is shown in the console.</a:t>
            </a:r>
            <a:endParaRPr lang="en-IN" dirty="0"/>
          </a:p>
        </p:txBody>
      </p:sp>
      <p:sp>
        <p:nvSpPr>
          <p:cNvPr id="4" name="Date Placeholder 3">
            <a:extLst>
              <a:ext uri="{FF2B5EF4-FFF2-40B4-BE49-F238E27FC236}">
                <a16:creationId xmlns:a16="http://schemas.microsoft.com/office/drawing/2014/main" id="{A78B2E26-7106-C979-D16D-1DD61ADD2253}"/>
              </a:ext>
            </a:extLst>
          </p:cNvPr>
          <p:cNvSpPr>
            <a:spLocks noGrp="1"/>
          </p:cNvSpPr>
          <p:nvPr>
            <p:ph type="dt" sz="half" idx="10"/>
          </p:nvPr>
        </p:nvSpPr>
        <p:spPr/>
        <p:txBody>
          <a:bodyPr/>
          <a:lstStyle/>
          <a:p>
            <a:fld id="{52EC71A1-8550-4EB7-9884-D636008AB4F9}" type="datetime1">
              <a:rPr lang="en-IN" smtClean="0"/>
              <a:t>17-06-2022</a:t>
            </a:fld>
            <a:endParaRPr lang="en-IN"/>
          </a:p>
        </p:txBody>
      </p:sp>
      <p:sp>
        <p:nvSpPr>
          <p:cNvPr id="5" name="Footer Placeholder 4">
            <a:extLst>
              <a:ext uri="{FF2B5EF4-FFF2-40B4-BE49-F238E27FC236}">
                <a16:creationId xmlns:a16="http://schemas.microsoft.com/office/drawing/2014/main" id="{5864E761-58BF-DD3C-0634-D100CD9730A4}"/>
              </a:ext>
            </a:extLst>
          </p:cNvPr>
          <p:cNvSpPr>
            <a:spLocks noGrp="1"/>
          </p:cNvSpPr>
          <p:nvPr>
            <p:ph type="ftr" sz="quarter" idx="11"/>
          </p:nvPr>
        </p:nvSpPr>
        <p:spPr/>
        <p:txBody>
          <a:bodyPr/>
          <a:lstStyle/>
          <a:p>
            <a:r>
              <a:rPr lang="en-IN"/>
              <a:t>Vani K S, Assistant Professor, NMIT, Bangalore</a:t>
            </a:r>
          </a:p>
        </p:txBody>
      </p:sp>
      <p:sp>
        <p:nvSpPr>
          <p:cNvPr id="6" name="Slide Number Placeholder 5">
            <a:extLst>
              <a:ext uri="{FF2B5EF4-FFF2-40B4-BE49-F238E27FC236}">
                <a16:creationId xmlns:a16="http://schemas.microsoft.com/office/drawing/2014/main" id="{A1C50B51-A13A-AE87-9C70-BAC90D8078A4}"/>
              </a:ext>
            </a:extLst>
          </p:cNvPr>
          <p:cNvSpPr>
            <a:spLocks noGrp="1"/>
          </p:cNvSpPr>
          <p:nvPr>
            <p:ph type="sldNum" sz="quarter" idx="12"/>
          </p:nvPr>
        </p:nvSpPr>
        <p:spPr/>
        <p:txBody>
          <a:bodyPr/>
          <a:lstStyle/>
          <a:p>
            <a:fld id="{263F67C4-A2B7-416A-A633-A3E24210F2AF}" type="slidenum">
              <a:rPr lang="en-IN" smtClean="0"/>
              <a:t>13</a:t>
            </a:fld>
            <a:endParaRPr lang="en-IN"/>
          </a:p>
        </p:txBody>
      </p:sp>
    </p:spTree>
    <p:extLst>
      <p:ext uri="{BB962C8B-B14F-4D97-AF65-F5344CB8AC3E}">
        <p14:creationId xmlns:p14="http://schemas.microsoft.com/office/powerpoint/2010/main" val="338933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A30E-34B3-4232-BA93-62199DBF16CA}"/>
              </a:ext>
            </a:extLst>
          </p:cNvPr>
          <p:cNvSpPr>
            <a:spLocks noGrp="1"/>
          </p:cNvSpPr>
          <p:nvPr>
            <p:ph type="title"/>
          </p:nvPr>
        </p:nvSpPr>
        <p:spPr>
          <a:xfrm>
            <a:off x="643465" y="3433763"/>
            <a:ext cx="4809068" cy="2743200"/>
          </a:xfrm>
        </p:spPr>
        <p:txBody>
          <a:bodyPr anchor="t">
            <a:normAutofit/>
          </a:bodyPr>
          <a:lstStyle/>
          <a:p>
            <a:pPr algn="ctr"/>
            <a:r>
              <a:rPr lang="en-GB" sz="4800" b="1"/>
              <a:t>Usage of let</a:t>
            </a:r>
            <a:endParaRPr lang="en-IN" sz="4800" b="1"/>
          </a:p>
        </p:txBody>
      </p:sp>
      <p:pic>
        <p:nvPicPr>
          <p:cNvPr id="13" name="Graphic 6" descr="Key">
            <a:extLst>
              <a:ext uri="{FF2B5EF4-FFF2-40B4-BE49-F238E27FC236}">
                <a16:creationId xmlns:a16="http://schemas.microsoft.com/office/drawing/2014/main" id="{3BB63619-A4FE-A8AD-E35A-4AAB8930B9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799" y="1869637"/>
            <a:ext cx="914400" cy="914400"/>
          </a:xfrm>
          <a:prstGeom prst="rect">
            <a:avLst/>
          </a:prstGeom>
        </p:spPr>
      </p:pic>
      <p:sp>
        <p:nvSpPr>
          <p:cNvPr id="3" name="Content Placeholder 2">
            <a:extLst>
              <a:ext uri="{FF2B5EF4-FFF2-40B4-BE49-F238E27FC236}">
                <a16:creationId xmlns:a16="http://schemas.microsoft.com/office/drawing/2014/main" id="{21DA63A7-C702-4AC8-A3B4-60433CB079CE}"/>
              </a:ext>
            </a:extLst>
          </p:cNvPr>
          <p:cNvSpPr>
            <a:spLocks noGrp="1"/>
          </p:cNvSpPr>
          <p:nvPr>
            <p:ph idx="1"/>
          </p:nvPr>
        </p:nvSpPr>
        <p:spPr>
          <a:xfrm>
            <a:off x="6096001" y="643467"/>
            <a:ext cx="5579532" cy="5533496"/>
          </a:xfrm>
        </p:spPr>
        <p:txBody>
          <a:bodyPr anchor="ctr">
            <a:normAutofit/>
          </a:bodyPr>
          <a:lstStyle/>
          <a:p>
            <a:r>
              <a:rPr lang="en-GB" b="0" i="0">
                <a:effectLst/>
                <a:latin typeface="urw-din"/>
              </a:rPr>
              <a:t>The </a:t>
            </a:r>
            <a:r>
              <a:rPr lang="en-GB" b="0" i="1">
                <a:effectLst/>
                <a:latin typeface="urw-din"/>
              </a:rPr>
              <a:t>let </a:t>
            </a:r>
            <a:r>
              <a:rPr lang="en-GB" b="0" i="0">
                <a:effectLst/>
                <a:latin typeface="urw-din"/>
              </a:rPr>
              <a:t>keyword is an improved version of the </a:t>
            </a:r>
            <a:r>
              <a:rPr lang="en-GB" b="0" i="1">
                <a:effectLst/>
                <a:latin typeface="urw-din"/>
              </a:rPr>
              <a:t>var</a:t>
            </a:r>
            <a:r>
              <a:rPr lang="en-GB" b="0" i="0">
                <a:effectLst/>
                <a:latin typeface="urw-din"/>
              </a:rPr>
              <a:t> keyword. </a:t>
            </a:r>
          </a:p>
          <a:p>
            <a:r>
              <a:rPr lang="en-GB" b="0" i="0">
                <a:effectLst/>
                <a:latin typeface="urw-din"/>
              </a:rPr>
              <a:t>The scope of a </a:t>
            </a:r>
            <a:r>
              <a:rPr lang="en-GB" b="0" i="1">
                <a:effectLst/>
                <a:latin typeface="urw-din"/>
              </a:rPr>
              <a:t>let </a:t>
            </a:r>
            <a:r>
              <a:rPr lang="en-GB" b="0" i="0">
                <a:effectLst/>
                <a:latin typeface="urw-din"/>
              </a:rPr>
              <a:t>variable is only block scoped. It can’t be accessible outside the particular block ({block}).</a:t>
            </a:r>
            <a:endParaRPr lang="en-GB">
              <a:latin typeface="urw-din"/>
            </a:endParaRPr>
          </a:p>
        </p:txBody>
      </p:sp>
      <p:sp>
        <p:nvSpPr>
          <p:cNvPr id="4" name="Date Placeholder 3">
            <a:extLst>
              <a:ext uri="{FF2B5EF4-FFF2-40B4-BE49-F238E27FC236}">
                <a16:creationId xmlns:a16="http://schemas.microsoft.com/office/drawing/2014/main" id="{A4AA3C8F-181F-DBA0-4975-00D3CA3A2BB9}"/>
              </a:ext>
            </a:extLst>
          </p:cNvPr>
          <p:cNvSpPr>
            <a:spLocks noGrp="1"/>
          </p:cNvSpPr>
          <p:nvPr>
            <p:ph type="dt" sz="half" idx="10"/>
          </p:nvPr>
        </p:nvSpPr>
        <p:spPr/>
        <p:txBody>
          <a:bodyPr/>
          <a:lstStyle/>
          <a:p>
            <a:fld id="{9C0A2E1A-761C-4EEC-9664-A3FA73BE64C0}" type="datetime1">
              <a:rPr lang="en-IN" smtClean="0"/>
              <a:t>17-06-2022</a:t>
            </a:fld>
            <a:endParaRPr lang="en-IN"/>
          </a:p>
        </p:txBody>
      </p:sp>
      <p:sp>
        <p:nvSpPr>
          <p:cNvPr id="5" name="Footer Placeholder 4">
            <a:extLst>
              <a:ext uri="{FF2B5EF4-FFF2-40B4-BE49-F238E27FC236}">
                <a16:creationId xmlns:a16="http://schemas.microsoft.com/office/drawing/2014/main" id="{BDA627E1-133C-E512-1E69-98F13DEB2EA9}"/>
              </a:ext>
            </a:extLst>
          </p:cNvPr>
          <p:cNvSpPr>
            <a:spLocks noGrp="1"/>
          </p:cNvSpPr>
          <p:nvPr>
            <p:ph type="ftr" sz="quarter" idx="11"/>
          </p:nvPr>
        </p:nvSpPr>
        <p:spPr/>
        <p:txBody>
          <a:bodyPr/>
          <a:lstStyle/>
          <a:p>
            <a:r>
              <a:rPr lang="en-IN"/>
              <a:t>Vani K S, Assistant Professor, NMIT, Bangalore</a:t>
            </a:r>
          </a:p>
        </p:txBody>
      </p:sp>
      <p:sp>
        <p:nvSpPr>
          <p:cNvPr id="6" name="Slide Number Placeholder 5">
            <a:extLst>
              <a:ext uri="{FF2B5EF4-FFF2-40B4-BE49-F238E27FC236}">
                <a16:creationId xmlns:a16="http://schemas.microsoft.com/office/drawing/2014/main" id="{AE64B9EF-3DE7-3F35-CB58-B8137C9A9A31}"/>
              </a:ext>
            </a:extLst>
          </p:cNvPr>
          <p:cNvSpPr>
            <a:spLocks noGrp="1"/>
          </p:cNvSpPr>
          <p:nvPr>
            <p:ph type="sldNum" sz="quarter" idx="12"/>
          </p:nvPr>
        </p:nvSpPr>
        <p:spPr/>
        <p:txBody>
          <a:bodyPr/>
          <a:lstStyle/>
          <a:p>
            <a:fld id="{263F67C4-A2B7-416A-A633-A3E24210F2AF}" type="slidenum">
              <a:rPr lang="en-IN" smtClean="0"/>
              <a:t>14</a:t>
            </a:fld>
            <a:endParaRPr lang="en-IN"/>
          </a:p>
        </p:txBody>
      </p:sp>
    </p:spTree>
    <p:extLst>
      <p:ext uri="{BB962C8B-B14F-4D97-AF65-F5344CB8AC3E}">
        <p14:creationId xmlns:p14="http://schemas.microsoft.com/office/powerpoint/2010/main" val="26823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FC4-5DC2-462C-84F1-384011DD58D9}"/>
              </a:ext>
            </a:extLst>
          </p:cNvPr>
          <p:cNvSpPr>
            <a:spLocks noGrp="1"/>
          </p:cNvSpPr>
          <p:nvPr>
            <p:ph type="title"/>
          </p:nvPr>
        </p:nvSpPr>
        <p:spPr>
          <a:xfrm>
            <a:off x="1136428" y="627564"/>
            <a:ext cx="7474172" cy="1325563"/>
          </a:xfrm>
        </p:spPr>
        <p:txBody>
          <a:bodyPr>
            <a:normAutofit/>
          </a:bodyPr>
          <a:lstStyle/>
          <a:p>
            <a:r>
              <a:rPr lang="en-GB" b="1" dirty="0"/>
              <a:t>Usage of </a:t>
            </a:r>
            <a:r>
              <a:rPr lang="en-GB" b="1" dirty="0" err="1"/>
              <a:t>Const</a:t>
            </a:r>
            <a:endParaRPr lang="en-IN" b="1" dirty="0"/>
          </a:p>
        </p:txBody>
      </p:sp>
      <p:sp>
        <p:nvSpPr>
          <p:cNvPr id="3" name="Content Placeholder 2">
            <a:extLst>
              <a:ext uri="{FF2B5EF4-FFF2-40B4-BE49-F238E27FC236}">
                <a16:creationId xmlns:a16="http://schemas.microsoft.com/office/drawing/2014/main" id="{05B40228-6BCE-4C28-8F52-C6E948146FC5}"/>
              </a:ext>
            </a:extLst>
          </p:cNvPr>
          <p:cNvSpPr>
            <a:spLocks noGrp="1"/>
          </p:cNvSpPr>
          <p:nvPr>
            <p:ph idx="1"/>
          </p:nvPr>
        </p:nvSpPr>
        <p:spPr>
          <a:xfrm>
            <a:off x="1136429" y="2278173"/>
            <a:ext cx="6467867" cy="3450613"/>
          </a:xfrm>
        </p:spPr>
        <p:txBody>
          <a:bodyPr anchor="ctr">
            <a:normAutofit/>
          </a:bodyPr>
          <a:lstStyle/>
          <a:p>
            <a:pPr algn="just" fontAlgn="base"/>
            <a:r>
              <a:rPr lang="en-GB" sz="2400" b="0" i="0" dirty="0">
                <a:effectLst/>
                <a:latin typeface="urw-din"/>
              </a:rPr>
              <a:t>he </a:t>
            </a:r>
            <a:r>
              <a:rPr lang="en-GB" sz="2400" b="0" i="1" dirty="0" err="1">
                <a:effectLst/>
                <a:latin typeface="urw-din"/>
              </a:rPr>
              <a:t>const</a:t>
            </a:r>
            <a:r>
              <a:rPr lang="en-GB" sz="2400" b="0" i="0" dirty="0">
                <a:effectLst/>
                <a:latin typeface="urw-din"/>
              </a:rPr>
              <a:t> keyword has all the properties that are the same as the </a:t>
            </a:r>
            <a:r>
              <a:rPr lang="en-GB" sz="2400" b="0" i="1" dirty="0">
                <a:effectLst/>
                <a:latin typeface="urw-din"/>
              </a:rPr>
              <a:t>let</a:t>
            </a:r>
            <a:r>
              <a:rPr lang="en-GB" sz="2400" b="0" i="0" dirty="0">
                <a:effectLst/>
                <a:latin typeface="urw-din"/>
              </a:rPr>
              <a:t> keyword, except the user cannot update it.</a:t>
            </a:r>
          </a:p>
          <a:p>
            <a:pPr algn="just" fontAlgn="base"/>
            <a:r>
              <a:rPr lang="en-GB" sz="2400" b="1" i="0" dirty="0">
                <a:effectLst/>
                <a:latin typeface="urw-din"/>
              </a:rPr>
              <a:t>Scope: </a:t>
            </a:r>
            <a:r>
              <a:rPr lang="en-GB" sz="2400" b="1" i="0" dirty="0" err="1">
                <a:effectLst/>
                <a:latin typeface="urw-din"/>
              </a:rPr>
              <a:t>blockscoped</a:t>
            </a:r>
            <a:endParaRPr lang="en-GB" sz="2400" b="1" i="0" u="sng" dirty="0">
              <a:effectLst/>
              <a:latin typeface="urw-din"/>
            </a:endParaRPr>
          </a:p>
          <a:p>
            <a:pPr algn="just" fontAlgn="base"/>
            <a:r>
              <a:rPr lang="en-GB" sz="2400" b="0" i="0" dirty="0">
                <a:effectLst/>
                <a:latin typeface="urw-din"/>
              </a:rPr>
              <a:t>When users declare a </a:t>
            </a:r>
            <a:r>
              <a:rPr lang="en-GB" sz="2400" b="0" i="1" dirty="0" err="1">
                <a:effectLst/>
                <a:latin typeface="urw-din"/>
              </a:rPr>
              <a:t>const</a:t>
            </a:r>
            <a:r>
              <a:rPr lang="en-GB" sz="2400" b="0" i="0" dirty="0">
                <a:effectLst/>
                <a:latin typeface="urw-din"/>
              </a:rPr>
              <a:t> variable, they need to initialize it, otherwise, it returns an error. The user cannot update the </a:t>
            </a:r>
            <a:r>
              <a:rPr lang="en-GB" sz="2400" b="0" i="1" dirty="0" err="1">
                <a:effectLst/>
                <a:latin typeface="urw-din"/>
              </a:rPr>
              <a:t>const</a:t>
            </a:r>
            <a:r>
              <a:rPr lang="en-GB" sz="2400" b="0" i="1" dirty="0">
                <a:effectLst/>
                <a:latin typeface="urw-din"/>
              </a:rPr>
              <a:t> </a:t>
            </a:r>
            <a:r>
              <a:rPr lang="en-GB" sz="2400" b="0" i="0" dirty="0">
                <a:effectLst/>
                <a:latin typeface="urw-din"/>
              </a:rPr>
              <a:t>variable once it is declared.</a:t>
            </a:r>
          </a:p>
          <a:p>
            <a:pPr algn="just"/>
            <a:endParaRPr lang="en-IN" sz="2400" dirty="0"/>
          </a:p>
        </p:txBody>
      </p:sp>
      <p:pic>
        <p:nvPicPr>
          <p:cNvPr id="7" name="Graphic 6" descr="Key">
            <a:extLst>
              <a:ext uri="{FF2B5EF4-FFF2-40B4-BE49-F238E27FC236}">
                <a16:creationId xmlns:a16="http://schemas.microsoft.com/office/drawing/2014/main" id="{7010B31B-5049-4E11-5A21-C127A1BBB4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4" name="Date Placeholder 3">
            <a:extLst>
              <a:ext uri="{FF2B5EF4-FFF2-40B4-BE49-F238E27FC236}">
                <a16:creationId xmlns:a16="http://schemas.microsoft.com/office/drawing/2014/main" id="{32E97C25-23CA-ADF3-FEC5-96C9351B08AA}"/>
              </a:ext>
            </a:extLst>
          </p:cNvPr>
          <p:cNvSpPr>
            <a:spLocks noGrp="1"/>
          </p:cNvSpPr>
          <p:nvPr>
            <p:ph type="dt" sz="half" idx="10"/>
          </p:nvPr>
        </p:nvSpPr>
        <p:spPr/>
        <p:txBody>
          <a:bodyPr/>
          <a:lstStyle/>
          <a:p>
            <a:fld id="{951A2C1B-3EDE-4153-975E-5A9AFF67AB01}" type="datetime1">
              <a:rPr lang="en-IN" smtClean="0"/>
              <a:t>17-06-2022</a:t>
            </a:fld>
            <a:endParaRPr lang="en-IN"/>
          </a:p>
        </p:txBody>
      </p:sp>
      <p:sp>
        <p:nvSpPr>
          <p:cNvPr id="5" name="Footer Placeholder 4">
            <a:extLst>
              <a:ext uri="{FF2B5EF4-FFF2-40B4-BE49-F238E27FC236}">
                <a16:creationId xmlns:a16="http://schemas.microsoft.com/office/drawing/2014/main" id="{D18D6FB8-76AE-B619-26FD-F16F604235B6}"/>
              </a:ext>
            </a:extLst>
          </p:cNvPr>
          <p:cNvSpPr>
            <a:spLocks noGrp="1"/>
          </p:cNvSpPr>
          <p:nvPr>
            <p:ph type="ftr" sz="quarter" idx="11"/>
          </p:nvPr>
        </p:nvSpPr>
        <p:spPr/>
        <p:txBody>
          <a:bodyPr/>
          <a:lstStyle/>
          <a:p>
            <a:r>
              <a:rPr lang="en-IN"/>
              <a:t>Vani K S, Assistant Professor, NMIT, Bangalore</a:t>
            </a:r>
          </a:p>
        </p:txBody>
      </p:sp>
      <p:sp>
        <p:nvSpPr>
          <p:cNvPr id="6" name="Slide Number Placeholder 5">
            <a:extLst>
              <a:ext uri="{FF2B5EF4-FFF2-40B4-BE49-F238E27FC236}">
                <a16:creationId xmlns:a16="http://schemas.microsoft.com/office/drawing/2014/main" id="{6E19A138-7E84-A875-EE6F-F4E8138220ED}"/>
              </a:ext>
            </a:extLst>
          </p:cNvPr>
          <p:cNvSpPr>
            <a:spLocks noGrp="1"/>
          </p:cNvSpPr>
          <p:nvPr>
            <p:ph type="sldNum" sz="quarter" idx="12"/>
          </p:nvPr>
        </p:nvSpPr>
        <p:spPr/>
        <p:txBody>
          <a:bodyPr/>
          <a:lstStyle/>
          <a:p>
            <a:fld id="{263F67C4-A2B7-416A-A633-A3E24210F2AF}" type="slidenum">
              <a:rPr lang="en-IN" smtClean="0"/>
              <a:t>15</a:t>
            </a:fld>
            <a:endParaRPr lang="en-IN"/>
          </a:p>
        </p:txBody>
      </p:sp>
    </p:spTree>
    <p:extLst>
      <p:ext uri="{BB962C8B-B14F-4D97-AF65-F5344CB8AC3E}">
        <p14:creationId xmlns:p14="http://schemas.microsoft.com/office/powerpoint/2010/main" val="2264448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D687-A139-4922-99D8-8D5A83CFC49A}"/>
              </a:ext>
            </a:extLst>
          </p:cNvPr>
          <p:cNvSpPr>
            <a:spLocks noGrp="1"/>
          </p:cNvSpPr>
          <p:nvPr>
            <p:ph type="title"/>
          </p:nvPr>
        </p:nvSpPr>
        <p:spPr/>
        <p:txBody>
          <a:bodyPr/>
          <a:lstStyle/>
          <a:p>
            <a:r>
              <a:rPr lang="en-GB" b="1" dirty="0"/>
              <a:t>Difference between let, var and </a:t>
            </a:r>
            <a:r>
              <a:rPr lang="en-GB" b="1" dirty="0" err="1"/>
              <a:t>const</a:t>
            </a:r>
            <a:endParaRPr lang="en-IN" b="1" dirty="0"/>
          </a:p>
        </p:txBody>
      </p:sp>
      <p:graphicFrame>
        <p:nvGraphicFramePr>
          <p:cNvPr id="4" name="Object 3">
            <a:extLst>
              <a:ext uri="{FF2B5EF4-FFF2-40B4-BE49-F238E27FC236}">
                <a16:creationId xmlns:a16="http://schemas.microsoft.com/office/drawing/2014/main" id="{4BD2D523-71D3-4640-A8E6-6D6405756189}"/>
              </a:ext>
            </a:extLst>
          </p:cNvPr>
          <p:cNvGraphicFramePr>
            <a:graphicFrameLocks noChangeAspect="1"/>
          </p:cNvGraphicFramePr>
          <p:nvPr/>
        </p:nvGraphicFramePr>
        <p:xfrm>
          <a:off x="838200" y="1463041"/>
          <a:ext cx="10120532" cy="4800108"/>
        </p:xfrm>
        <a:graphic>
          <a:graphicData uri="http://schemas.openxmlformats.org/presentationml/2006/ole">
            <mc:AlternateContent xmlns:mc="http://schemas.openxmlformats.org/markup-compatibility/2006">
              <mc:Choice xmlns:v="urn:schemas-microsoft-com:vml" Requires="v">
                <p:oleObj name="Bitmap Image" r:id="rId2" imgW="7147440" imgH="3992760" progId="Paint.Picture">
                  <p:embed/>
                </p:oleObj>
              </mc:Choice>
              <mc:Fallback>
                <p:oleObj name="Bitmap Image" r:id="rId2" imgW="7147440" imgH="3992760" progId="Paint.Picture">
                  <p:embed/>
                  <p:pic>
                    <p:nvPicPr>
                      <p:cNvPr id="4" name="Object 3">
                        <a:extLst>
                          <a:ext uri="{FF2B5EF4-FFF2-40B4-BE49-F238E27FC236}">
                            <a16:creationId xmlns:a16="http://schemas.microsoft.com/office/drawing/2014/main" id="{4BD2D523-71D3-4640-A8E6-6D6405756189}"/>
                          </a:ext>
                        </a:extLst>
                      </p:cNvPr>
                      <p:cNvPicPr/>
                      <p:nvPr/>
                    </p:nvPicPr>
                    <p:blipFill>
                      <a:blip r:embed="rId3"/>
                      <a:stretch>
                        <a:fillRect/>
                      </a:stretch>
                    </p:blipFill>
                    <p:spPr>
                      <a:xfrm>
                        <a:off x="838200" y="1463041"/>
                        <a:ext cx="10120532" cy="4800108"/>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C171D2F7-B076-AD98-2651-2102CE080166}"/>
              </a:ext>
            </a:extLst>
          </p:cNvPr>
          <p:cNvSpPr>
            <a:spLocks noGrp="1"/>
          </p:cNvSpPr>
          <p:nvPr>
            <p:ph type="dt" sz="half" idx="10"/>
          </p:nvPr>
        </p:nvSpPr>
        <p:spPr/>
        <p:txBody>
          <a:bodyPr/>
          <a:lstStyle/>
          <a:p>
            <a:fld id="{F0FC0CFB-F03F-47ED-A47E-9F36DA90E027}" type="datetime1">
              <a:rPr lang="en-IN" smtClean="0"/>
              <a:t>17-06-2022</a:t>
            </a:fld>
            <a:endParaRPr lang="en-IN"/>
          </a:p>
        </p:txBody>
      </p:sp>
      <p:sp>
        <p:nvSpPr>
          <p:cNvPr id="5" name="Footer Placeholder 4">
            <a:extLst>
              <a:ext uri="{FF2B5EF4-FFF2-40B4-BE49-F238E27FC236}">
                <a16:creationId xmlns:a16="http://schemas.microsoft.com/office/drawing/2014/main" id="{EFCCC5CD-0A6C-027D-09DA-72AA1B1A6794}"/>
              </a:ext>
            </a:extLst>
          </p:cNvPr>
          <p:cNvSpPr>
            <a:spLocks noGrp="1"/>
          </p:cNvSpPr>
          <p:nvPr>
            <p:ph type="ftr" sz="quarter" idx="11"/>
          </p:nvPr>
        </p:nvSpPr>
        <p:spPr/>
        <p:txBody>
          <a:bodyPr/>
          <a:lstStyle/>
          <a:p>
            <a:r>
              <a:rPr lang="en-IN"/>
              <a:t>Vani K S, Assistant Professor, NMIT, Bangalore</a:t>
            </a:r>
          </a:p>
        </p:txBody>
      </p:sp>
      <p:sp>
        <p:nvSpPr>
          <p:cNvPr id="6" name="Slide Number Placeholder 5">
            <a:extLst>
              <a:ext uri="{FF2B5EF4-FFF2-40B4-BE49-F238E27FC236}">
                <a16:creationId xmlns:a16="http://schemas.microsoft.com/office/drawing/2014/main" id="{196AA615-2D4F-1EE4-B79C-3582E1FCECFE}"/>
              </a:ext>
            </a:extLst>
          </p:cNvPr>
          <p:cNvSpPr>
            <a:spLocks noGrp="1"/>
          </p:cNvSpPr>
          <p:nvPr>
            <p:ph type="sldNum" sz="quarter" idx="12"/>
          </p:nvPr>
        </p:nvSpPr>
        <p:spPr/>
        <p:txBody>
          <a:bodyPr/>
          <a:lstStyle/>
          <a:p>
            <a:fld id="{263F67C4-A2B7-416A-A633-A3E24210F2AF}" type="slidenum">
              <a:rPr lang="en-IN" smtClean="0"/>
              <a:t>16</a:t>
            </a:fld>
            <a:endParaRPr lang="en-IN"/>
          </a:p>
        </p:txBody>
      </p:sp>
    </p:spTree>
    <p:extLst>
      <p:ext uri="{BB962C8B-B14F-4D97-AF65-F5344CB8AC3E}">
        <p14:creationId xmlns:p14="http://schemas.microsoft.com/office/powerpoint/2010/main" val="2557887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658EC1-3977-4292-BD47-8737142B3703}"/>
              </a:ext>
            </a:extLst>
          </p:cNvPr>
          <p:cNvPicPr>
            <a:picLocks noChangeAspect="1"/>
          </p:cNvPicPr>
          <p:nvPr/>
        </p:nvPicPr>
        <p:blipFill>
          <a:blip r:embed="rId2"/>
          <a:stretch>
            <a:fillRect/>
          </a:stretch>
        </p:blipFill>
        <p:spPr>
          <a:xfrm>
            <a:off x="633046" y="365761"/>
            <a:ext cx="10536702" cy="5767754"/>
          </a:xfrm>
          <a:prstGeom prst="rect">
            <a:avLst/>
          </a:prstGeom>
        </p:spPr>
      </p:pic>
      <p:sp>
        <p:nvSpPr>
          <p:cNvPr id="2" name="Date Placeholder 1">
            <a:extLst>
              <a:ext uri="{FF2B5EF4-FFF2-40B4-BE49-F238E27FC236}">
                <a16:creationId xmlns:a16="http://schemas.microsoft.com/office/drawing/2014/main" id="{CD181496-B2B4-1A9C-D642-ED8B9ABEBDB8}"/>
              </a:ext>
            </a:extLst>
          </p:cNvPr>
          <p:cNvSpPr>
            <a:spLocks noGrp="1"/>
          </p:cNvSpPr>
          <p:nvPr>
            <p:ph type="dt" sz="half" idx="10"/>
          </p:nvPr>
        </p:nvSpPr>
        <p:spPr/>
        <p:txBody>
          <a:bodyPr/>
          <a:lstStyle/>
          <a:p>
            <a:fld id="{F6646D85-42AE-471C-A8E9-FD2106F8295A}" type="datetime1">
              <a:rPr lang="en-IN" smtClean="0"/>
              <a:t>17-06-2022</a:t>
            </a:fld>
            <a:endParaRPr lang="en-IN"/>
          </a:p>
        </p:txBody>
      </p:sp>
      <p:sp>
        <p:nvSpPr>
          <p:cNvPr id="3" name="Footer Placeholder 2">
            <a:extLst>
              <a:ext uri="{FF2B5EF4-FFF2-40B4-BE49-F238E27FC236}">
                <a16:creationId xmlns:a16="http://schemas.microsoft.com/office/drawing/2014/main" id="{2037D17B-81FC-C3E8-CFF7-8A66E60B09F6}"/>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AB89A83D-76F1-AB15-CFEE-CEE99CF3F981}"/>
              </a:ext>
            </a:extLst>
          </p:cNvPr>
          <p:cNvSpPr>
            <a:spLocks noGrp="1"/>
          </p:cNvSpPr>
          <p:nvPr>
            <p:ph type="sldNum" sz="quarter" idx="12"/>
          </p:nvPr>
        </p:nvSpPr>
        <p:spPr/>
        <p:txBody>
          <a:bodyPr/>
          <a:lstStyle/>
          <a:p>
            <a:fld id="{263F67C4-A2B7-416A-A633-A3E24210F2AF}" type="slidenum">
              <a:rPr lang="en-IN" smtClean="0"/>
              <a:t>17</a:t>
            </a:fld>
            <a:endParaRPr lang="en-IN"/>
          </a:p>
        </p:txBody>
      </p:sp>
    </p:spTree>
    <p:extLst>
      <p:ext uri="{BB962C8B-B14F-4D97-AF65-F5344CB8AC3E}">
        <p14:creationId xmlns:p14="http://schemas.microsoft.com/office/powerpoint/2010/main" val="372204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ECD98D-D6EF-433B-88A3-29497E5A4F6A}"/>
              </a:ext>
            </a:extLst>
          </p:cNvPr>
          <p:cNvPicPr>
            <a:picLocks noGrp="1" noChangeAspect="1"/>
          </p:cNvPicPr>
          <p:nvPr>
            <p:ph idx="1"/>
          </p:nvPr>
        </p:nvPicPr>
        <p:blipFill>
          <a:blip r:embed="rId2"/>
          <a:stretch>
            <a:fillRect/>
          </a:stretch>
        </p:blipFill>
        <p:spPr>
          <a:xfrm>
            <a:off x="801858" y="492369"/>
            <a:ext cx="9087730" cy="5711483"/>
          </a:xfrm>
        </p:spPr>
      </p:pic>
      <p:sp>
        <p:nvSpPr>
          <p:cNvPr id="2" name="Date Placeholder 1">
            <a:extLst>
              <a:ext uri="{FF2B5EF4-FFF2-40B4-BE49-F238E27FC236}">
                <a16:creationId xmlns:a16="http://schemas.microsoft.com/office/drawing/2014/main" id="{EF6E975E-C997-2EF6-7E96-B3DDE30FBEB8}"/>
              </a:ext>
            </a:extLst>
          </p:cNvPr>
          <p:cNvSpPr>
            <a:spLocks noGrp="1"/>
          </p:cNvSpPr>
          <p:nvPr>
            <p:ph type="dt" sz="half" idx="10"/>
          </p:nvPr>
        </p:nvSpPr>
        <p:spPr/>
        <p:txBody>
          <a:bodyPr/>
          <a:lstStyle/>
          <a:p>
            <a:fld id="{4240C76C-D1CB-49D1-9043-5032E168644C}" type="datetime1">
              <a:rPr lang="en-IN" smtClean="0"/>
              <a:t>17-06-2022</a:t>
            </a:fld>
            <a:endParaRPr lang="en-IN"/>
          </a:p>
        </p:txBody>
      </p:sp>
      <p:sp>
        <p:nvSpPr>
          <p:cNvPr id="3" name="Footer Placeholder 2">
            <a:extLst>
              <a:ext uri="{FF2B5EF4-FFF2-40B4-BE49-F238E27FC236}">
                <a16:creationId xmlns:a16="http://schemas.microsoft.com/office/drawing/2014/main" id="{F05DDC86-FCD8-B8CA-80CC-33AC7DEF320B}"/>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E050656A-C7BA-FF00-8C32-84ABBB583964}"/>
              </a:ext>
            </a:extLst>
          </p:cNvPr>
          <p:cNvSpPr>
            <a:spLocks noGrp="1"/>
          </p:cNvSpPr>
          <p:nvPr>
            <p:ph type="sldNum" sz="quarter" idx="12"/>
          </p:nvPr>
        </p:nvSpPr>
        <p:spPr/>
        <p:txBody>
          <a:bodyPr/>
          <a:lstStyle/>
          <a:p>
            <a:fld id="{263F67C4-A2B7-416A-A633-A3E24210F2AF}" type="slidenum">
              <a:rPr lang="en-IN" smtClean="0"/>
              <a:t>18</a:t>
            </a:fld>
            <a:endParaRPr lang="en-IN"/>
          </a:p>
        </p:txBody>
      </p:sp>
    </p:spTree>
    <p:extLst>
      <p:ext uri="{BB962C8B-B14F-4D97-AF65-F5344CB8AC3E}">
        <p14:creationId xmlns:p14="http://schemas.microsoft.com/office/powerpoint/2010/main" val="3713585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6DF983-951B-4F5E-9F94-8137415A6824}"/>
              </a:ext>
            </a:extLst>
          </p:cNvPr>
          <p:cNvPicPr>
            <a:picLocks noGrp="1" noChangeAspect="1"/>
          </p:cNvPicPr>
          <p:nvPr>
            <p:ph idx="1"/>
          </p:nvPr>
        </p:nvPicPr>
        <p:blipFill>
          <a:blip r:embed="rId2"/>
          <a:stretch>
            <a:fillRect/>
          </a:stretch>
        </p:blipFill>
        <p:spPr>
          <a:xfrm>
            <a:off x="984738" y="379828"/>
            <a:ext cx="10100604" cy="5894363"/>
          </a:xfrm>
        </p:spPr>
      </p:pic>
      <p:sp>
        <p:nvSpPr>
          <p:cNvPr id="2" name="Date Placeholder 1">
            <a:extLst>
              <a:ext uri="{FF2B5EF4-FFF2-40B4-BE49-F238E27FC236}">
                <a16:creationId xmlns:a16="http://schemas.microsoft.com/office/drawing/2014/main" id="{5B041813-5259-A091-84F2-CFE776F30316}"/>
              </a:ext>
            </a:extLst>
          </p:cNvPr>
          <p:cNvSpPr>
            <a:spLocks noGrp="1"/>
          </p:cNvSpPr>
          <p:nvPr>
            <p:ph type="dt" sz="half" idx="10"/>
          </p:nvPr>
        </p:nvSpPr>
        <p:spPr/>
        <p:txBody>
          <a:bodyPr/>
          <a:lstStyle/>
          <a:p>
            <a:fld id="{943FC656-C3FC-46D1-A1CB-D02938A40900}" type="datetime1">
              <a:rPr lang="en-IN" smtClean="0"/>
              <a:t>17-06-2022</a:t>
            </a:fld>
            <a:endParaRPr lang="en-IN"/>
          </a:p>
        </p:txBody>
      </p:sp>
      <p:sp>
        <p:nvSpPr>
          <p:cNvPr id="3" name="Footer Placeholder 2">
            <a:extLst>
              <a:ext uri="{FF2B5EF4-FFF2-40B4-BE49-F238E27FC236}">
                <a16:creationId xmlns:a16="http://schemas.microsoft.com/office/drawing/2014/main" id="{75432747-9A3D-D371-C939-80FA47F9CAC1}"/>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7273C01D-82B4-D8FC-975B-0F6A5939FE37}"/>
              </a:ext>
            </a:extLst>
          </p:cNvPr>
          <p:cNvSpPr>
            <a:spLocks noGrp="1"/>
          </p:cNvSpPr>
          <p:nvPr>
            <p:ph type="sldNum" sz="quarter" idx="12"/>
          </p:nvPr>
        </p:nvSpPr>
        <p:spPr/>
        <p:txBody>
          <a:bodyPr/>
          <a:lstStyle/>
          <a:p>
            <a:fld id="{263F67C4-A2B7-416A-A633-A3E24210F2AF}" type="slidenum">
              <a:rPr lang="en-IN" smtClean="0"/>
              <a:t>19</a:t>
            </a:fld>
            <a:endParaRPr lang="en-IN"/>
          </a:p>
        </p:txBody>
      </p:sp>
    </p:spTree>
    <p:extLst>
      <p:ext uri="{BB962C8B-B14F-4D97-AF65-F5344CB8AC3E}">
        <p14:creationId xmlns:p14="http://schemas.microsoft.com/office/powerpoint/2010/main" val="103551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35B8-2376-497E-BE9D-7DF2952BD2CF}"/>
              </a:ext>
            </a:extLst>
          </p:cNvPr>
          <p:cNvSpPr>
            <a:spLocks noGrp="1"/>
          </p:cNvSpPr>
          <p:nvPr>
            <p:ph type="title"/>
          </p:nvPr>
        </p:nvSpPr>
        <p:spPr>
          <a:xfrm>
            <a:off x="838200" y="365126"/>
            <a:ext cx="10515600" cy="507072"/>
          </a:xfrm>
        </p:spPr>
        <p:txBody>
          <a:bodyPr>
            <a:noAutofit/>
          </a:bodyPr>
          <a:lstStyle/>
          <a:p>
            <a:r>
              <a:rPr lang="en-IN" sz="4800" b="1" dirty="0">
                <a:solidFill>
                  <a:srgbClr val="0070C0"/>
                </a:solidFill>
              </a:rPr>
              <a:t>JavaScript</a:t>
            </a:r>
          </a:p>
        </p:txBody>
      </p:sp>
      <p:sp>
        <p:nvSpPr>
          <p:cNvPr id="3" name="Content Placeholder 2">
            <a:extLst>
              <a:ext uri="{FF2B5EF4-FFF2-40B4-BE49-F238E27FC236}">
                <a16:creationId xmlns:a16="http://schemas.microsoft.com/office/drawing/2014/main" id="{D57598A4-6B8F-4610-9B98-E97850BA784E}"/>
              </a:ext>
            </a:extLst>
          </p:cNvPr>
          <p:cNvSpPr>
            <a:spLocks noGrp="1"/>
          </p:cNvSpPr>
          <p:nvPr>
            <p:ph idx="1"/>
          </p:nvPr>
        </p:nvSpPr>
        <p:spPr>
          <a:xfrm>
            <a:off x="838200" y="1041009"/>
            <a:ext cx="10515600" cy="5135954"/>
          </a:xfrm>
        </p:spPr>
        <p:txBody>
          <a:bodyPr>
            <a:normAutofit/>
          </a:bodyPr>
          <a:lstStyle/>
          <a:p>
            <a:r>
              <a:rPr lang="en-US" b="0" i="0" dirty="0">
                <a:solidFill>
                  <a:srgbClr val="000000"/>
                </a:solidFill>
                <a:effectLst/>
              </a:rPr>
              <a:t>JavaScript is the programming language of the Web.</a:t>
            </a:r>
          </a:p>
          <a:p>
            <a:pPr algn="l"/>
            <a:r>
              <a:rPr lang="en-US" dirty="0">
                <a:solidFill>
                  <a:srgbClr val="000000"/>
                </a:solidFill>
              </a:rPr>
              <a:t>Why Study JavaScript?</a:t>
            </a:r>
          </a:p>
          <a:p>
            <a:pPr algn="l"/>
            <a:r>
              <a:rPr lang="en-US" dirty="0">
                <a:solidFill>
                  <a:srgbClr val="000000"/>
                </a:solidFill>
              </a:rPr>
              <a:t>JavaScript is one of the 3 languages all web developers must learn:</a:t>
            </a:r>
          </a:p>
          <a:p>
            <a:pPr marL="0" indent="0" algn="l">
              <a:buNone/>
            </a:pPr>
            <a:r>
              <a:rPr lang="en-US" dirty="0">
                <a:solidFill>
                  <a:srgbClr val="000000"/>
                </a:solidFill>
              </a:rPr>
              <a:t>1. </a:t>
            </a:r>
            <a:r>
              <a:rPr lang="en-US" dirty="0">
                <a:solidFill>
                  <a:srgbClr val="000000"/>
                </a:solidFill>
                <a:hlinkClick r:id="rId2">
                  <a:extLst>
                    <a:ext uri="{A12FA001-AC4F-418D-AE19-62706E023703}">
                      <ahyp:hlinkClr xmlns:ahyp="http://schemas.microsoft.com/office/drawing/2018/hyperlinkcolor" val="tx"/>
                    </a:ext>
                  </a:extLst>
                </a:hlinkClick>
              </a:rPr>
              <a:t>HTML</a:t>
            </a:r>
            <a:r>
              <a:rPr lang="en-US" dirty="0">
                <a:solidFill>
                  <a:srgbClr val="000000"/>
                </a:solidFill>
              </a:rPr>
              <a:t> to define the content of web pages</a:t>
            </a:r>
          </a:p>
          <a:p>
            <a:pPr marL="0" indent="0" algn="l">
              <a:buNone/>
            </a:pPr>
            <a:r>
              <a:rPr lang="en-US" dirty="0">
                <a:solidFill>
                  <a:srgbClr val="000000"/>
                </a:solidFill>
              </a:rPr>
              <a:t>2. </a:t>
            </a:r>
            <a:r>
              <a:rPr lang="en-US" dirty="0">
                <a:solidFill>
                  <a:srgbClr val="000000"/>
                </a:solidFill>
                <a:hlinkClick r:id="rId3">
                  <a:extLst>
                    <a:ext uri="{A12FA001-AC4F-418D-AE19-62706E023703}">
                      <ahyp:hlinkClr xmlns:ahyp="http://schemas.microsoft.com/office/drawing/2018/hyperlinkcolor" val="tx"/>
                    </a:ext>
                  </a:extLst>
                </a:hlinkClick>
              </a:rPr>
              <a:t>CSS</a:t>
            </a:r>
            <a:r>
              <a:rPr lang="en-US" dirty="0">
                <a:solidFill>
                  <a:srgbClr val="000000"/>
                </a:solidFill>
              </a:rPr>
              <a:t> to specify the layout of web pages</a:t>
            </a:r>
          </a:p>
          <a:p>
            <a:pPr marL="0" indent="0" algn="l">
              <a:buNone/>
            </a:pPr>
            <a:r>
              <a:rPr lang="en-US" dirty="0">
                <a:solidFill>
                  <a:srgbClr val="000000"/>
                </a:solidFill>
              </a:rPr>
              <a:t>3. JavaScript to program the behavior of web pages</a:t>
            </a:r>
          </a:p>
          <a:p>
            <a:pPr algn="l"/>
            <a:r>
              <a:rPr lang="en-US" dirty="0">
                <a:solidFill>
                  <a:srgbClr val="000000"/>
                </a:solidFill>
              </a:rPr>
              <a:t>You don't have to get or download JavaScript.</a:t>
            </a:r>
          </a:p>
          <a:p>
            <a:pPr algn="l"/>
            <a:r>
              <a:rPr lang="en-US" dirty="0">
                <a:solidFill>
                  <a:srgbClr val="000000"/>
                </a:solidFill>
              </a:rPr>
              <a:t>JavaScript is already running in your browser on your computer, on your tablet, and on your smart-phone.</a:t>
            </a:r>
          </a:p>
          <a:p>
            <a:pPr algn="l"/>
            <a:r>
              <a:rPr lang="en-US" dirty="0">
                <a:solidFill>
                  <a:srgbClr val="000000"/>
                </a:solidFill>
              </a:rPr>
              <a:t>JavaScript is free to use for everyone.</a:t>
            </a:r>
          </a:p>
          <a:p>
            <a:pPr marL="0" indent="0" algn="l">
              <a:buNone/>
            </a:pPr>
            <a:endParaRPr lang="en-US" dirty="0">
              <a:solidFill>
                <a:srgbClr val="000000"/>
              </a:solidFill>
            </a:endParaRPr>
          </a:p>
          <a:p>
            <a:endParaRPr lang="en-IN" dirty="0"/>
          </a:p>
        </p:txBody>
      </p:sp>
      <p:sp>
        <p:nvSpPr>
          <p:cNvPr id="4" name="Date Placeholder 3">
            <a:extLst>
              <a:ext uri="{FF2B5EF4-FFF2-40B4-BE49-F238E27FC236}">
                <a16:creationId xmlns:a16="http://schemas.microsoft.com/office/drawing/2014/main" id="{38131301-004F-7E92-14AB-A305B7A4026A}"/>
              </a:ext>
            </a:extLst>
          </p:cNvPr>
          <p:cNvSpPr>
            <a:spLocks noGrp="1"/>
          </p:cNvSpPr>
          <p:nvPr>
            <p:ph type="dt" sz="half" idx="10"/>
          </p:nvPr>
        </p:nvSpPr>
        <p:spPr/>
        <p:txBody>
          <a:bodyPr/>
          <a:lstStyle/>
          <a:p>
            <a:fld id="{0B74D2CA-3FF7-4587-A4E1-870C5CFC8DB4}" type="datetime1">
              <a:rPr lang="en-IN" smtClean="0"/>
              <a:t>17-06-2022</a:t>
            </a:fld>
            <a:endParaRPr lang="en-IN" dirty="0"/>
          </a:p>
        </p:txBody>
      </p:sp>
      <p:sp>
        <p:nvSpPr>
          <p:cNvPr id="5" name="Footer Placeholder 4">
            <a:extLst>
              <a:ext uri="{FF2B5EF4-FFF2-40B4-BE49-F238E27FC236}">
                <a16:creationId xmlns:a16="http://schemas.microsoft.com/office/drawing/2014/main" id="{8E661824-BBDD-3697-0955-A174255136FB}"/>
              </a:ext>
            </a:extLst>
          </p:cNvPr>
          <p:cNvSpPr>
            <a:spLocks noGrp="1"/>
          </p:cNvSpPr>
          <p:nvPr>
            <p:ph type="ftr" sz="quarter" idx="11"/>
          </p:nvPr>
        </p:nvSpPr>
        <p:spPr/>
        <p:txBody>
          <a:bodyPr/>
          <a:lstStyle/>
          <a:p>
            <a:r>
              <a:rPr lang="en-IN" dirty="0"/>
              <a:t>Vani K S, Assistant Professor, NMIT, Bangalore</a:t>
            </a:r>
          </a:p>
        </p:txBody>
      </p:sp>
      <p:sp>
        <p:nvSpPr>
          <p:cNvPr id="6" name="Slide Number Placeholder 5">
            <a:extLst>
              <a:ext uri="{FF2B5EF4-FFF2-40B4-BE49-F238E27FC236}">
                <a16:creationId xmlns:a16="http://schemas.microsoft.com/office/drawing/2014/main" id="{4895FDCA-387F-F1CC-AF03-1B89D4C326CD}"/>
              </a:ext>
            </a:extLst>
          </p:cNvPr>
          <p:cNvSpPr>
            <a:spLocks noGrp="1"/>
          </p:cNvSpPr>
          <p:nvPr>
            <p:ph type="sldNum" sz="quarter" idx="12"/>
          </p:nvPr>
        </p:nvSpPr>
        <p:spPr/>
        <p:txBody>
          <a:bodyPr/>
          <a:lstStyle/>
          <a:p>
            <a:fld id="{263F67C4-A2B7-416A-A633-A3E24210F2AF}" type="slidenum">
              <a:rPr lang="en-IN" smtClean="0"/>
              <a:t>2</a:t>
            </a:fld>
            <a:endParaRPr lang="en-IN" dirty="0"/>
          </a:p>
        </p:txBody>
      </p:sp>
    </p:spTree>
    <p:extLst>
      <p:ext uri="{BB962C8B-B14F-4D97-AF65-F5344CB8AC3E}">
        <p14:creationId xmlns:p14="http://schemas.microsoft.com/office/powerpoint/2010/main" val="1536107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FD28B2-80DF-493A-8696-4A13FDBA97EC}"/>
              </a:ext>
            </a:extLst>
          </p:cNvPr>
          <p:cNvPicPr>
            <a:picLocks noChangeAspect="1"/>
          </p:cNvPicPr>
          <p:nvPr/>
        </p:nvPicPr>
        <p:blipFill>
          <a:blip r:embed="rId2"/>
          <a:stretch>
            <a:fillRect/>
          </a:stretch>
        </p:blipFill>
        <p:spPr>
          <a:xfrm>
            <a:off x="0" y="0"/>
            <a:ext cx="5345723" cy="5261317"/>
          </a:xfrm>
          <a:prstGeom prst="rect">
            <a:avLst/>
          </a:prstGeom>
        </p:spPr>
      </p:pic>
      <p:pic>
        <p:nvPicPr>
          <p:cNvPr id="7" name="Picture 6">
            <a:extLst>
              <a:ext uri="{FF2B5EF4-FFF2-40B4-BE49-F238E27FC236}">
                <a16:creationId xmlns:a16="http://schemas.microsoft.com/office/drawing/2014/main" id="{CEA9E7E3-689A-4892-819E-38807AEBEA50}"/>
              </a:ext>
            </a:extLst>
          </p:cNvPr>
          <p:cNvPicPr>
            <a:picLocks noChangeAspect="1"/>
          </p:cNvPicPr>
          <p:nvPr/>
        </p:nvPicPr>
        <p:blipFill>
          <a:blip r:embed="rId3"/>
          <a:stretch>
            <a:fillRect/>
          </a:stretch>
        </p:blipFill>
        <p:spPr>
          <a:xfrm>
            <a:off x="5345723" y="301794"/>
            <a:ext cx="6846277" cy="6141209"/>
          </a:xfrm>
          <a:prstGeom prst="rect">
            <a:avLst/>
          </a:prstGeom>
        </p:spPr>
      </p:pic>
      <p:sp>
        <p:nvSpPr>
          <p:cNvPr id="2" name="Date Placeholder 1">
            <a:extLst>
              <a:ext uri="{FF2B5EF4-FFF2-40B4-BE49-F238E27FC236}">
                <a16:creationId xmlns:a16="http://schemas.microsoft.com/office/drawing/2014/main" id="{1386D799-3F99-6871-921F-B953EC866802}"/>
              </a:ext>
            </a:extLst>
          </p:cNvPr>
          <p:cNvSpPr>
            <a:spLocks noGrp="1"/>
          </p:cNvSpPr>
          <p:nvPr>
            <p:ph type="dt" sz="half" idx="10"/>
          </p:nvPr>
        </p:nvSpPr>
        <p:spPr/>
        <p:txBody>
          <a:bodyPr/>
          <a:lstStyle/>
          <a:p>
            <a:fld id="{9BE31E96-2D5C-4EF7-9765-4AF06EC6711A}" type="datetime1">
              <a:rPr lang="en-IN" smtClean="0"/>
              <a:t>17-06-2022</a:t>
            </a:fld>
            <a:endParaRPr lang="en-IN"/>
          </a:p>
        </p:txBody>
      </p:sp>
      <p:sp>
        <p:nvSpPr>
          <p:cNvPr id="3" name="Footer Placeholder 2">
            <a:extLst>
              <a:ext uri="{FF2B5EF4-FFF2-40B4-BE49-F238E27FC236}">
                <a16:creationId xmlns:a16="http://schemas.microsoft.com/office/drawing/2014/main" id="{4D2D7FA7-A9A1-B95D-9DF5-62B8D5D7E338}"/>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58C2631D-22B7-6EAE-28F6-F68955A4E419}"/>
              </a:ext>
            </a:extLst>
          </p:cNvPr>
          <p:cNvSpPr>
            <a:spLocks noGrp="1"/>
          </p:cNvSpPr>
          <p:nvPr>
            <p:ph type="sldNum" sz="quarter" idx="12"/>
          </p:nvPr>
        </p:nvSpPr>
        <p:spPr/>
        <p:txBody>
          <a:bodyPr/>
          <a:lstStyle/>
          <a:p>
            <a:fld id="{263F67C4-A2B7-416A-A633-A3E24210F2AF}" type="slidenum">
              <a:rPr lang="en-IN" smtClean="0"/>
              <a:t>20</a:t>
            </a:fld>
            <a:endParaRPr lang="en-IN"/>
          </a:p>
        </p:txBody>
      </p:sp>
    </p:spTree>
    <p:extLst>
      <p:ext uri="{BB962C8B-B14F-4D97-AF65-F5344CB8AC3E}">
        <p14:creationId xmlns:p14="http://schemas.microsoft.com/office/powerpoint/2010/main" val="3270472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C7F283-1E3B-496B-8770-8C435F10193F}"/>
              </a:ext>
            </a:extLst>
          </p:cNvPr>
          <p:cNvPicPr>
            <a:picLocks noGrp="1" noChangeAspect="1"/>
          </p:cNvPicPr>
          <p:nvPr>
            <p:ph idx="1"/>
          </p:nvPr>
        </p:nvPicPr>
        <p:blipFill>
          <a:blip r:embed="rId2"/>
          <a:stretch>
            <a:fillRect/>
          </a:stretch>
        </p:blipFill>
        <p:spPr>
          <a:xfrm>
            <a:off x="1083211" y="562708"/>
            <a:ext cx="10016197" cy="5767754"/>
          </a:xfrm>
        </p:spPr>
      </p:pic>
      <p:sp>
        <p:nvSpPr>
          <p:cNvPr id="2" name="Date Placeholder 1">
            <a:extLst>
              <a:ext uri="{FF2B5EF4-FFF2-40B4-BE49-F238E27FC236}">
                <a16:creationId xmlns:a16="http://schemas.microsoft.com/office/drawing/2014/main" id="{91C4D411-CFA1-200F-5F59-28D23BE39A46}"/>
              </a:ext>
            </a:extLst>
          </p:cNvPr>
          <p:cNvSpPr>
            <a:spLocks noGrp="1"/>
          </p:cNvSpPr>
          <p:nvPr>
            <p:ph type="dt" sz="half" idx="10"/>
          </p:nvPr>
        </p:nvSpPr>
        <p:spPr/>
        <p:txBody>
          <a:bodyPr/>
          <a:lstStyle/>
          <a:p>
            <a:fld id="{BCA1428F-D410-43FD-9B53-0BB4E4CD8D89}" type="datetime1">
              <a:rPr lang="en-IN" smtClean="0"/>
              <a:t>17-06-2022</a:t>
            </a:fld>
            <a:endParaRPr lang="en-IN"/>
          </a:p>
        </p:txBody>
      </p:sp>
      <p:sp>
        <p:nvSpPr>
          <p:cNvPr id="3" name="Footer Placeholder 2">
            <a:extLst>
              <a:ext uri="{FF2B5EF4-FFF2-40B4-BE49-F238E27FC236}">
                <a16:creationId xmlns:a16="http://schemas.microsoft.com/office/drawing/2014/main" id="{B3B2A3EC-31D3-B4E4-37B7-AFACB53C4812}"/>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6CAE2D55-664F-E8FA-2740-57FE059DB931}"/>
              </a:ext>
            </a:extLst>
          </p:cNvPr>
          <p:cNvSpPr>
            <a:spLocks noGrp="1"/>
          </p:cNvSpPr>
          <p:nvPr>
            <p:ph type="sldNum" sz="quarter" idx="12"/>
          </p:nvPr>
        </p:nvSpPr>
        <p:spPr/>
        <p:txBody>
          <a:bodyPr/>
          <a:lstStyle/>
          <a:p>
            <a:fld id="{263F67C4-A2B7-416A-A633-A3E24210F2AF}" type="slidenum">
              <a:rPr lang="en-IN" smtClean="0"/>
              <a:t>21</a:t>
            </a:fld>
            <a:endParaRPr lang="en-IN"/>
          </a:p>
        </p:txBody>
      </p:sp>
    </p:spTree>
    <p:extLst>
      <p:ext uri="{BB962C8B-B14F-4D97-AF65-F5344CB8AC3E}">
        <p14:creationId xmlns:p14="http://schemas.microsoft.com/office/powerpoint/2010/main" val="179496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3CD082-E4BC-447B-8B8D-CF4B4B93A3C4}"/>
              </a:ext>
            </a:extLst>
          </p:cNvPr>
          <p:cNvPicPr>
            <a:picLocks noChangeAspect="1"/>
          </p:cNvPicPr>
          <p:nvPr/>
        </p:nvPicPr>
        <p:blipFill>
          <a:blip r:embed="rId2"/>
          <a:stretch>
            <a:fillRect/>
          </a:stretch>
        </p:blipFill>
        <p:spPr>
          <a:xfrm>
            <a:off x="900332" y="492369"/>
            <a:ext cx="10255348" cy="5570806"/>
          </a:xfrm>
          <a:prstGeom prst="rect">
            <a:avLst/>
          </a:prstGeom>
        </p:spPr>
      </p:pic>
      <p:sp>
        <p:nvSpPr>
          <p:cNvPr id="2" name="Date Placeholder 1">
            <a:extLst>
              <a:ext uri="{FF2B5EF4-FFF2-40B4-BE49-F238E27FC236}">
                <a16:creationId xmlns:a16="http://schemas.microsoft.com/office/drawing/2014/main" id="{04C39311-22F6-D5B5-3315-B10C683C0052}"/>
              </a:ext>
            </a:extLst>
          </p:cNvPr>
          <p:cNvSpPr>
            <a:spLocks noGrp="1"/>
          </p:cNvSpPr>
          <p:nvPr>
            <p:ph type="dt" sz="half" idx="10"/>
          </p:nvPr>
        </p:nvSpPr>
        <p:spPr/>
        <p:txBody>
          <a:bodyPr/>
          <a:lstStyle/>
          <a:p>
            <a:fld id="{E36EA809-445C-417F-BB80-192401804881}" type="datetime1">
              <a:rPr lang="en-IN" smtClean="0"/>
              <a:t>17-06-2022</a:t>
            </a:fld>
            <a:endParaRPr lang="en-IN"/>
          </a:p>
        </p:txBody>
      </p:sp>
      <p:sp>
        <p:nvSpPr>
          <p:cNvPr id="3" name="Footer Placeholder 2">
            <a:extLst>
              <a:ext uri="{FF2B5EF4-FFF2-40B4-BE49-F238E27FC236}">
                <a16:creationId xmlns:a16="http://schemas.microsoft.com/office/drawing/2014/main" id="{3D2DD106-7C00-2E72-1A9B-DE8FBBF9E494}"/>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1B7EF257-06D0-BD48-98E8-FC9AB1D9C0AC}"/>
              </a:ext>
            </a:extLst>
          </p:cNvPr>
          <p:cNvSpPr>
            <a:spLocks noGrp="1"/>
          </p:cNvSpPr>
          <p:nvPr>
            <p:ph type="sldNum" sz="quarter" idx="12"/>
          </p:nvPr>
        </p:nvSpPr>
        <p:spPr/>
        <p:txBody>
          <a:bodyPr/>
          <a:lstStyle/>
          <a:p>
            <a:fld id="{263F67C4-A2B7-416A-A633-A3E24210F2AF}" type="slidenum">
              <a:rPr lang="en-IN" smtClean="0"/>
              <a:t>22</a:t>
            </a:fld>
            <a:endParaRPr lang="en-IN"/>
          </a:p>
        </p:txBody>
      </p:sp>
    </p:spTree>
    <p:extLst>
      <p:ext uri="{BB962C8B-B14F-4D97-AF65-F5344CB8AC3E}">
        <p14:creationId xmlns:p14="http://schemas.microsoft.com/office/powerpoint/2010/main" val="410210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59E5C1-6CE6-46AD-A91D-DF4BF35AF6E0}"/>
              </a:ext>
            </a:extLst>
          </p:cNvPr>
          <p:cNvPicPr>
            <a:picLocks noChangeAspect="1"/>
          </p:cNvPicPr>
          <p:nvPr/>
        </p:nvPicPr>
        <p:blipFill>
          <a:blip r:embed="rId2"/>
          <a:stretch>
            <a:fillRect/>
          </a:stretch>
        </p:blipFill>
        <p:spPr>
          <a:xfrm>
            <a:off x="1055077" y="393895"/>
            <a:ext cx="10241280" cy="5992837"/>
          </a:xfrm>
          <a:prstGeom prst="rect">
            <a:avLst/>
          </a:prstGeom>
        </p:spPr>
      </p:pic>
      <p:sp>
        <p:nvSpPr>
          <p:cNvPr id="2" name="Date Placeholder 1">
            <a:extLst>
              <a:ext uri="{FF2B5EF4-FFF2-40B4-BE49-F238E27FC236}">
                <a16:creationId xmlns:a16="http://schemas.microsoft.com/office/drawing/2014/main" id="{0D3F37E6-548D-C826-4F1B-2C1C00D59EFB}"/>
              </a:ext>
            </a:extLst>
          </p:cNvPr>
          <p:cNvSpPr>
            <a:spLocks noGrp="1"/>
          </p:cNvSpPr>
          <p:nvPr>
            <p:ph type="dt" sz="half" idx="10"/>
          </p:nvPr>
        </p:nvSpPr>
        <p:spPr/>
        <p:txBody>
          <a:bodyPr/>
          <a:lstStyle/>
          <a:p>
            <a:fld id="{904957D2-6AE3-4DCB-9DD4-58A42D03BAC9}" type="datetime1">
              <a:rPr lang="en-IN" smtClean="0"/>
              <a:t>17-06-2022</a:t>
            </a:fld>
            <a:endParaRPr lang="en-IN"/>
          </a:p>
        </p:txBody>
      </p:sp>
      <p:sp>
        <p:nvSpPr>
          <p:cNvPr id="3" name="Footer Placeholder 2">
            <a:extLst>
              <a:ext uri="{FF2B5EF4-FFF2-40B4-BE49-F238E27FC236}">
                <a16:creationId xmlns:a16="http://schemas.microsoft.com/office/drawing/2014/main" id="{D32F23BB-AC54-2C01-CD35-78E6D04C1F40}"/>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83C79BB2-8D0B-EFD1-281E-CA0B22F27935}"/>
              </a:ext>
            </a:extLst>
          </p:cNvPr>
          <p:cNvSpPr>
            <a:spLocks noGrp="1"/>
          </p:cNvSpPr>
          <p:nvPr>
            <p:ph type="sldNum" sz="quarter" idx="12"/>
          </p:nvPr>
        </p:nvSpPr>
        <p:spPr/>
        <p:txBody>
          <a:bodyPr/>
          <a:lstStyle/>
          <a:p>
            <a:fld id="{263F67C4-A2B7-416A-A633-A3E24210F2AF}" type="slidenum">
              <a:rPr lang="en-IN" smtClean="0"/>
              <a:t>23</a:t>
            </a:fld>
            <a:endParaRPr lang="en-IN"/>
          </a:p>
        </p:txBody>
      </p:sp>
    </p:spTree>
    <p:extLst>
      <p:ext uri="{BB962C8B-B14F-4D97-AF65-F5344CB8AC3E}">
        <p14:creationId xmlns:p14="http://schemas.microsoft.com/office/powerpoint/2010/main" val="136108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774C8D-09E8-4412-8E7D-B0820EF3D1BE}"/>
              </a:ext>
            </a:extLst>
          </p:cNvPr>
          <p:cNvPicPr>
            <a:picLocks noChangeAspect="1"/>
          </p:cNvPicPr>
          <p:nvPr/>
        </p:nvPicPr>
        <p:blipFill>
          <a:blip r:embed="rId2"/>
          <a:stretch>
            <a:fillRect/>
          </a:stretch>
        </p:blipFill>
        <p:spPr>
          <a:xfrm>
            <a:off x="928467" y="520505"/>
            <a:ext cx="10255347" cy="5486399"/>
          </a:xfrm>
          <a:prstGeom prst="rect">
            <a:avLst/>
          </a:prstGeom>
        </p:spPr>
      </p:pic>
      <p:sp>
        <p:nvSpPr>
          <p:cNvPr id="2" name="Date Placeholder 1">
            <a:extLst>
              <a:ext uri="{FF2B5EF4-FFF2-40B4-BE49-F238E27FC236}">
                <a16:creationId xmlns:a16="http://schemas.microsoft.com/office/drawing/2014/main" id="{F19BB0AA-F2D9-03EC-25AA-19C4BDCA764C}"/>
              </a:ext>
            </a:extLst>
          </p:cNvPr>
          <p:cNvSpPr>
            <a:spLocks noGrp="1"/>
          </p:cNvSpPr>
          <p:nvPr>
            <p:ph type="dt" sz="half" idx="10"/>
          </p:nvPr>
        </p:nvSpPr>
        <p:spPr/>
        <p:txBody>
          <a:bodyPr/>
          <a:lstStyle/>
          <a:p>
            <a:fld id="{4833EF12-DDA2-4941-ABB8-DCECA8801377}" type="datetime1">
              <a:rPr lang="en-IN" smtClean="0"/>
              <a:t>17-06-2022</a:t>
            </a:fld>
            <a:endParaRPr lang="en-IN"/>
          </a:p>
        </p:txBody>
      </p:sp>
      <p:sp>
        <p:nvSpPr>
          <p:cNvPr id="3" name="Footer Placeholder 2">
            <a:extLst>
              <a:ext uri="{FF2B5EF4-FFF2-40B4-BE49-F238E27FC236}">
                <a16:creationId xmlns:a16="http://schemas.microsoft.com/office/drawing/2014/main" id="{6001158F-2612-5E5D-270A-0414E9751FD8}"/>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E2E0FE0C-AC62-8BE8-1CB5-6D56C2364DB3}"/>
              </a:ext>
            </a:extLst>
          </p:cNvPr>
          <p:cNvSpPr>
            <a:spLocks noGrp="1"/>
          </p:cNvSpPr>
          <p:nvPr>
            <p:ph type="sldNum" sz="quarter" idx="12"/>
          </p:nvPr>
        </p:nvSpPr>
        <p:spPr/>
        <p:txBody>
          <a:bodyPr/>
          <a:lstStyle/>
          <a:p>
            <a:fld id="{263F67C4-A2B7-416A-A633-A3E24210F2AF}" type="slidenum">
              <a:rPr lang="en-IN" smtClean="0"/>
              <a:t>24</a:t>
            </a:fld>
            <a:endParaRPr lang="en-IN"/>
          </a:p>
        </p:txBody>
      </p:sp>
    </p:spTree>
    <p:extLst>
      <p:ext uri="{BB962C8B-B14F-4D97-AF65-F5344CB8AC3E}">
        <p14:creationId xmlns:p14="http://schemas.microsoft.com/office/powerpoint/2010/main" val="1829612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2E089D-95F8-48F2-B1B8-386FF1164629}"/>
              </a:ext>
            </a:extLst>
          </p:cNvPr>
          <p:cNvPicPr>
            <a:picLocks noChangeAspect="1"/>
          </p:cNvPicPr>
          <p:nvPr/>
        </p:nvPicPr>
        <p:blipFill>
          <a:blip r:embed="rId2"/>
          <a:stretch>
            <a:fillRect/>
          </a:stretch>
        </p:blipFill>
        <p:spPr>
          <a:xfrm>
            <a:off x="731520" y="548640"/>
            <a:ext cx="10396025" cy="5444197"/>
          </a:xfrm>
          <a:prstGeom prst="rect">
            <a:avLst/>
          </a:prstGeom>
        </p:spPr>
      </p:pic>
      <p:sp>
        <p:nvSpPr>
          <p:cNvPr id="2" name="Date Placeholder 1">
            <a:extLst>
              <a:ext uri="{FF2B5EF4-FFF2-40B4-BE49-F238E27FC236}">
                <a16:creationId xmlns:a16="http://schemas.microsoft.com/office/drawing/2014/main" id="{6ABE4C59-D743-959C-317E-3340A66BCA48}"/>
              </a:ext>
            </a:extLst>
          </p:cNvPr>
          <p:cNvSpPr>
            <a:spLocks noGrp="1"/>
          </p:cNvSpPr>
          <p:nvPr>
            <p:ph type="dt" sz="half" idx="10"/>
          </p:nvPr>
        </p:nvSpPr>
        <p:spPr/>
        <p:txBody>
          <a:bodyPr/>
          <a:lstStyle/>
          <a:p>
            <a:fld id="{9B3AA607-D675-46A4-BC0D-673359E90188}" type="datetime1">
              <a:rPr lang="en-IN" smtClean="0"/>
              <a:t>17-06-2022</a:t>
            </a:fld>
            <a:endParaRPr lang="en-IN"/>
          </a:p>
        </p:txBody>
      </p:sp>
      <p:sp>
        <p:nvSpPr>
          <p:cNvPr id="3" name="Footer Placeholder 2">
            <a:extLst>
              <a:ext uri="{FF2B5EF4-FFF2-40B4-BE49-F238E27FC236}">
                <a16:creationId xmlns:a16="http://schemas.microsoft.com/office/drawing/2014/main" id="{B0B5F876-D1E0-E871-7F1C-3A9C437529A5}"/>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4D8DA3F2-A600-C7EF-F5DB-D310B333FBB0}"/>
              </a:ext>
            </a:extLst>
          </p:cNvPr>
          <p:cNvSpPr>
            <a:spLocks noGrp="1"/>
          </p:cNvSpPr>
          <p:nvPr>
            <p:ph type="sldNum" sz="quarter" idx="12"/>
          </p:nvPr>
        </p:nvSpPr>
        <p:spPr/>
        <p:txBody>
          <a:bodyPr/>
          <a:lstStyle/>
          <a:p>
            <a:fld id="{263F67C4-A2B7-416A-A633-A3E24210F2AF}" type="slidenum">
              <a:rPr lang="en-IN" smtClean="0"/>
              <a:t>25</a:t>
            </a:fld>
            <a:endParaRPr lang="en-IN"/>
          </a:p>
        </p:txBody>
      </p:sp>
    </p:spTree>
    <p:extLst>
      <p:ext uri="{BB962C8B-B14F-4D97-AF65-F5344CB8AC3E}">
        <p14:creationId xmlns:p14="http://schemas.microsoft.com/office/powerpoint/2010/main" val="1463756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0653BE-BE27-4605-9442-5B3074F796C0}"/>
              </a:ext>
            </a:extLst>
          </p:cNvPr>
          <p:cNvPicPr>
            <a:picLocks noGrp="1" noChangeAspect="1"/>
          </p:cNvPicPr>
          <p:nvPr>
            <p:ph idx="1"/>
          </p:nvPr>
        </p:nvPicPr>
        <p:blipFill>
          <a:blip r:embed="rId2"/>
          <a:stretch>
            <a:fillRect/>
          </a:stretch>
        </p:blipFill>
        <p:spPr>
          <a:xfrm>
            <a:off x="759655" y="759655"/>
            <a:ext cx="10663311" cy="5542671"/>
          </a:xfrm>
        </p:spPr>
      </p:pic>
      <p:sp>
        <p:nvSpPr>
          <p:cNvPr id="2" name="Date Placeholder 1">
            <a:extLst>
              <a:ext uri="{FF2B5EF4-FFF2-40B4-BE49-F238E27FC236}">
                <a16:creationId xmlns:a16="http://schemas.microsoft.com/office/drawing/2014/main" id="{9A6E1DA9-4CB0-8E27-164A-D3DB27ACDB6A}"/>
              </a:ext>
            </a:extLst>
          </p:cNvPr>
          <p:cNvSpPr>
            <a:spLocks noGrp="1"/>
          </p:cNvSpPr>
          <p:nvPr>
            <p:ph type="dt" sz="half" idx="10"/>
          </p:nvPr>
        </p:nvSpPr>
        <p:spPr/>
        <p:txBody>
          <a:bodyPr/>
          <a:lstStyle/>
          <a:p>
            <a:fld id="{2B9330BF-CDB1-4B2C-8AA8-AD0E23C3BB0E}" type="datetime1">
              <a:rPr lang="en-IN" smtClean="0"/>
              <a:t>17-06-2022</a:t>
            </a:fld>
            <a:endParaRPr lang="en-IN"/>
          </a:p>
        </p:txBody>
      </p:sp>
      <p:sp>
        <p:nvSpPr>
          <p:cNvPr id="3" name="Footer Placeholder 2">
            <a:extLst>
              <a:ext uri="{FF2B5EF4-FFF2-40B4-BE49-F238E27FC236}">
                <a16:creationId xmlns:a16="http://schemas.microsoft.com/office/drawing/2014/main" id="{C899A641-2374-9C68-DFCD-095F0369F1E2}"/>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F4CA2198-A652-A982-9C2B-771E4CCCBFC8}"/>
              </a:ext>
            </a:extLst>
          </p:cNvPr>
          <p:cNvSpPr>
            <a:spLocks noGrp="1"/>
          </p:cNvSpPr>
          <p:nvPr>
            <p:ph type="sldNum" sz="quarter" idx="12"/>
          </p:nvPr>
        </p:nvSpPr>
        <p:spPr/>
        <p:txBody>
          <a:bodyPr/>
          <a:lstStyle/>
          <a:p>
            <a:fld id="{263F67C4-A2B7-416A-A633-A3E24210F2AF}" type="slidenum">
              <a:rPr lang="en-IN" smtClean="0"/>
              <a:t>26</a:t>
            </a:fld>
            <a:endParaRPr lang="en-IN"/>
          </a:p>
        </p:txBody>
      </p:sp>
    </p:spTree>
    <p:extLst>
      <p:ext uri="{BB962C8B-B14F-4D97-AF65-F5344CB8AC3E}">
        <p14:creationId xmlns:p14="http://schemas.microsoft.com/office/powerpoint/2010/main" val="521418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49F8AF-17E9-41F5-B2F5-B320B64F3E2A}"/>
              </a:ext>
            </a:extLst>
          </p:cNvPr>
          <p:cNvPicPr>
            <a:picLocks noGrp="1" noChangeAspect="1"/>
          </p:cNvPicPr>
          <p:nvPr>
            <p:ph idx="1"/>
          </p:nvPr>
        </p:nvPicPr>
        <p:blipFill>
          <a:blip r:embed="rId2"/>
          <a:stretch>
            <a:fillRect/>
          </a:stretch>
        </p:blipFill>
        <p:spPr>
          <a:xfrm>
            <a:off x="689316" y="675249"/>
            <a:ext cx="10719581" cy="5408342"/>
          </a:xfrm>
        </p:spPr>
      </p:pic>
      <p:sp>
        <p:nvSpPr>
          <p:cNvPr id="2" name="Date Placeholder 1">
            <a:extLst>
              <a:ext uri="{FF2B5EF4-FFF2-40B4-BE49-F238E27FC236}">
                <a16:creationId xmlns:a16="http://schemas.microsoft.com/office/drawing/2014/main" id="{1648C928-F683-0A08-AB17-20E0B119757C}"/>
              </a:ext>
            </a:extLst>
          </p:cNvPr>
          <p:cNvSpPr>
            <a:spLocks noGrp="1"/>
          </p:cNvSpPr>
          <p:nvPr>
            <p:ph type="dt" sz="half" idx="10"/>
          </p:nvPr>
        </p:nvSpPr>
        <p:spPr/>
        <p:txBody>
          <a:bodyPr/>
          <a:lstStyle/>
          <a:p>
            <a:fld id="{F9088F75-87AA-4559-B443-459DB4832F34}" type="datetime1">
              <a:rPr lang="en-IN" smtClean="0"/>
              <a:t>17-06-2022</a:t>
            </a:fld>
            <a:endParaRPr lang="en-IN"/>
          </a:p>
        </p:txBody>
      </p:sp>
      <p:sp>
        <p:nvSpPr>
          <p:cNvPr id="3" name="Footer Placeholder 2">
            <a:extLst>
              <a:ext uri="{FF2B5EF4-FFF2-40B4-BE49-F238E27FC236}">
                <a16:creationId xmlns:a16="http://schemas.microsoft.com/office/drawing/2014/main" id="{6DB54C11-C70A-DABB-EEA5-FC2B7CAAAFCB}"/>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710E6315-EB03-72B3-4E4F-573FE65595D5}"/>
              </a:ext>
            </a:extLst>
          </p:cNvPr>
          <p:cNvSpPr>
            <a:spLocks noGrp="1"/>
          </p:cNvSpPr>
          <p:nvPr>
            <p:ph type="sldNum" sz="quarter" idx="12"/>
          </p:nvPr>
        </p:nvSpPr>
        <p:spPr/>
        <p:txBody>
          <a:bodyPr/>
          <a:lstStyle/>
          <a:p>
            <a:fld id="{263F67C4-A2B7-416A-A633-A3E24210F2AF}" type="slidenum">
              <a:rPr lang="en-IN" smtClean="0"/>
              <a:t>27</a:t>
            </a:fld>
            <a:endParaRPr lang="en-IN"/>
          </a:p>
        </p:txBody>
      </p:sp>
    </p:spTree>
    <p:extLst>
      <p:ext uri="{BB962C8B-B14F-4D97-AF65-F5344CB8AC3E}">
        <p14:creationId xmlns:p14="http://schemas.microsoft.com/office/powerpoint/2010/main" val="692541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47A344-668D-4ABE-86BB-F81DB77414A6}"/>
              </a:ext>
            </a:extLst>
          </p:cNvPr>
          <p:cNvPicPr>
            <a:picLocks noGrp="1" noChangeAspect="1"/>
          </p:cNvPicPr>
          <p:nvPr>
            <p:ph idx="1"/>
          </p:nvPr>
        </p:nvPicPr>
        <p:blipFill>
          <a:blip r:embed="rId2"/>
          <a:stretch>
            <a:fillRect/>
          </a:stretch>
        </p:blipFill>
        <p:spPr>
          <a:xfrm>
            <a:off x="829994" y="379828"/>
            <a:ext cx="10311618" cy="5950634"/>
          </a:xfrm>
        </p:spPr>
      </p:pic>
      <p:sp>
        <p:nvSpPr>
          <p:cNvPr id="2" name="Date Placeholder 1">
            <a:extLst>
              <a:ext uri="{FF2B5EF4-FFF2-40B4-BE49-F238E27FC236}">
                <a16:creationId xmlns:a16="http://schemas.microsoft.com/office/drawing/2014/main" id="{90A62B4F-0512-5C28-E41A-5ED62DB38513}"/>
              </a:ext>
            </a:extLst>
          </p:cNvPr>
          <p:cNvSpPr>
            <a:spLocks noGrp="1"/>
          </p:cNvSpPr>
          <p:nvPr>
            <p:ph type="dt" sz="half" idx="10"/>
          </p:nvPr>
        </p:nvSpPr>
        <p:spPr/>
        <p:txBody>
          <a:bodyPr/>
          <a:lstStyle/>
          <a:p>
            <a:fld id="{B3C8A0D8-265E-4D18-9B36-BADA5B95EDD8}" type="datetime1">
              <a:rPr lang="en-IN" smtClean="0"/>
              <a:t>17-06-2022</a:t>
            </a:fld>
            <a:endParaRPr lang="en-IN"/>
          </a:p>
        </p:txBody>
      </p:sp>
      <p:sp>
        <p:nvSpPr>
          <p:cNvPr id="3" name="Footer Placeholder 2">
            <a:extLst>
              <a:ext uri="{FF2B5EF4-FFF2-40B4-BE49-F238E27FC236}">
                <a16:creationId xmlns:a16="http://schemas.microsoft.com/office/drawing/2014/main" id="{EE8C8DC4-F86C-5921-340F-A884099D3EC4}"/>
              </a:ext>
            </a:extLst>
          </p:cNvPr>
          <p:cNvSpPr>
            <a:spLocks noGrp="1"/>
          </p:cNvSpPr>
          <p:nvPr>
            <p:ph type="ftr" sz="quarter" idx="11"/>
          </p:nvPr>
        </p:nvSpPr>
        <p:spPr/>
        <p:txBody>
          <a:bodyPr/>
          <a:lstStyle/>
          <a:p>
            <a:r>
              <a:rPr lang="en-IN"/>
              <a:t>Vani K S, Assistant Professor, NMIT, Bangalore</a:t>
            </a:r>
          </a:p>
        </p:txBody>
      </p:sp>
      <p:sp>
        <p:nvSpPr>
          <p:cNvPr id="4" name="Slide Number Placeholder 3">
            <a:extLst>
              <a:ext uri="{FF2B5EF4-FFF2-40B4-BE49-F238E27FC236}">
                <a16:creationId xmlns:a16="http://schemas.microsoft.com/office/drawing/2014/main" id="{09179AA8-EB0A-27FA-B1F2-0E65F76818D0}"/>
              </a:ext>
            </a:extLst>
          </p:cNvPr>
          <p:cNvSpPr>
            <a:spLocks noGrp="1"/>
          </p:cNvSpPr>
          <p:nvPr>
            <p:ph type="sldNum" sz="quarter" idx="12"/>
          </p:nvPr>
        </p:nvSpPr>
        <p:spPr/>
        <p:txBody>
          <a:bodyPr/>
          <a:lstStyle/>
          <a:p>
            <a:fld id="{263F67C4-A2B7-416A-A633-A3E24210F2AF}" type="slidenum">
              <a:rPr lang="en-IN" smtClean="0"/>
              <a:t>28</a:t>
            </a:fld>
            <a:endParaRPr lang="en-IN"/>
          </a:p>
        </p:txBody>
      </p:sp>
    </p:spTree>
    <p:extLst>
      <p:ext uri="{BB962C8B-B14F-4D97-AF65-F5344CB8AC3E}">
        <p14:creationId xmlns:p14="http://schemas.microsoft.com/office/powerpoint/2010/main" val="375480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7C68-35B2-415B-87DF-3D6C7B2F93A0}"/>
              </a:ext>
            </a:extLst>
          </p:cNvPr>
          <p:cNvSpPr>
            <a:spLocks noGrp="1"/>
          </p:cNvSpPr>
          <p:nvPr>
            <p:ph type="title"/>
          </p:nvPr>
        </p:nvSpPr>
        <p:spPr>
          <a:xfrm>
            <a:off x="838200" y="365126"/>
            <a:ext cx="10515600" cy="535206"/>
          </a:xfrm>
        </p:spPr>
        <p:txBody>
          <a:bodyPr>
            <a:noAutofit/>
          </a:bodyPr>
          <a:lstStyle/>
          <a:p>
            <a:r>
              <a:rPr lang="en-IN" sz="4800" b="1" dirty="0" err="1">
                <a:solidFill>
                  <a:srgbClr val="0070C0"/>
                </a:solidFill>
              </a:rPr>
              <a:t>Javascript</a:t>
            </a:r>
            <a:r>
              <a:rPr lang="en-IN" sz="4800" b="1" dirty="0">
                <a:solidFill>
                  <a:srgbClr val="0070C0"/>
                </a:solidFill>
              </a:rPr>
              <a:t> History</a:t>
            </a:r>
          </a:p>
        </p:txBody>
      </p:sp>
      <p:sp>
        <p:nvSpPr>
          <p:cNvPr id="3" name="Content Placeholder 2">
            <a:extLst>
              <a:ext uri="{FF2B5EF4-FFF2-40B4-BE49-F238E27FC236}">
                <a16:creationId xmlns:a16="http://schemas.microsoft.com/office/drawing/2014/main" id="{8D99591E-9E1B-4F58-8406-ACD4EE78F897}"/>
              </a:ext>
            </a:extLst>
          </p:cNvPr>
          <p:cNvSpPr>
            <a:spLocks noGrp="1"/>
          </p:cNvSpPr>
          <p:nvPr>
            <p:ph idx="1"/>
          </p:nvPr>
        </p:nvSpPr>
        <p:spPr>
          <a:xfrm>
            <a:off x="838200" y="900332"/>
            <a:ext cx="10515600" cy="5373859"/>
          </a:xfrm>
        </p:spPr>
        <p:txBody>
          <a:bodyPr>
            <a:normAutofit/>
          </a:bodyPr>
          <a:lstStyle/>
          <a:p>
            <a:pPr algn="just"/>
            <a:r>
              <a:rPr lang="en-US" b="1" i="0" dirty="0">
                <a:solidFill>
                  <a:srgbClr val="000000"/>
                </a:solidFill>
                <a:effectLst/>
              </a:rPr>
              <a:t>JavaScript</a:t>
            </a:r>
            <a:r>
              <a:rPr lang="en-US" b="0" i="0" dirty="0">
                <a:solidFill>
                  <a:srgbClr val="000000"/>
                </a:solidFill>
                <a:effectLst/>
              </a:rPr>
              <a:t> was invented by </a:t>
            </a:r>
            <a:r>
              <a:rPr lang="en-US" b="1" i="0" dirty="0">
                <a:solidFill>
                  <a:srgbClr val="000000"/>
                </a:solidFill>
                <a:effectLst/>
              </a:rPr>
              <a:t>Brendan </a:t>
            </a:r>
            <a:r>
              <a:rPr lang="en-US" b="1" i="0" dirty="0" err="1">
                <a:solidFill>
                  <a:srgbClr val="000000"/>
                </a:solidFill>
                <a:effectLst/>
              </a:rPr>
              <a:t>Eich</a:t>
            </a:r>
            <a:r>
              <a:rPr lang="en-US" b="0" i="0" dirty="0">
                <a:solidFill>
                  <a:srgbClr val="000000"/>
                </a:solidFill>
                <a:effectLst/>
              </a:rPr>
              <a:t> in 1995.</a:t>
            </a:r>
          </a:p>
          <a:p>
            <a:pPr algn="just"/>
            <a:r>
              <a:rPr lang="en-US" b="0" i="0" dirty="0">
                <a:solidFill>
                  <a:srgbClr val="333333"/>
                </a:solidFill>
                <a:effectLst/>
                <a:latin typeface="myriad-pro"/>
              </a:rPr>
              <a:t>Netscape and </a:t>
            </a:r>
            <a:r>
              <a:rPr lang="en-US" b="0" i="0" dirty="0" err="1">
                <a:solidFill>
                  <a:srgbClr val="333333"/>
                </a:solidFill>
                <a:effectLst/>
                <a:latin typeface="myriad-pro"/>
              </a:rPr>
              <a:t>Eich</a:t>
            </a:r>
            <a:r>
              <a:rPr lang="en-US" b="0" i="0" dirty="0">
                <a:solidFill>
                  <a:srgbClr val="333333"/>
                </a:solidFill>
                <a:effectLst/>
                <a:latin typeface="myriad-pro"/>
              </a:rPr>
              <a:t> designed JavaScript as a scripting language for use with the company's flagship web browser, Netscape Navigator. </a:t>
            </a:r>
          </a:p>
          <a:p>
            <a:pPr algn="just"/>
            <a:r>
              <a:rPr lang="en-US" b="0" i="0" dirty="0">
                <a:solidFill>
                  <a:srgbClr val="333333"/>
                </a:solidFill>
                <a:effectLst/>
                <a:latin typeface="myriad-pro"/>
              </a:rPr>
              <a:t>Initially known as </a:t>
            </a:r>
            <a:r>
              <a:rPr lang="en-US" b="0" i="0" dirty="0" err="1">
                <a:solidFill>
                  <a:srgbClr val="333333"/>
                </a:solidFill>
                <a:effectLst/>
                <a:latin typeface="myriad-pro"/>
              </a:rPr>
              <a:t>LiveScript</a:t>
            </a:r>
            <a:r>
              <a:rPr lang="en-US" b="0" i="0" dirty="0">
                <a:solidFill>
                  <a:srgbClr val="333333"/>
                </a:solidFill>
                <a:effectLst/>
                <a:latin typeface="myriad-pro"/>
              </a:rPr>
              <a:t>, Netscape changed the name to JavaScript so they could position it as a companion for the Java language, a product of their partner, Sun Microsystems</a:t>
            </a:r>
            <a:endParaRPr lang="en-US" b="0" i="0" dirty="0">
              <a:solidFill>
                <a:srgbClr val="000000"/>
              </a:solidFill>
              <a:effectLst/>
            </a:endParaRPr>
          </a:p>
          <a:p>
            <a:pPr algn="just"/>
            <a:r>
              <a:rPr lang="en-US" b="0" i="0" dirty="0">
                <a:solidFill>
                  <a:srgbClr val="000000"/>
                </a:solidFill>
                <a:effectLst/>
              </a:rPr>
              <a:t>It was developed for </a:t>
            </a:r>
            <a:r>
              <a:rPr lang="en-US" b="1" i="0" dirty="0">
                <a:solidFill>
                  <a:srgbClr val="000000"/>
                </a:solidFill>
                <a:effectLst/>
              </a:rPr>
              <a:t>Netscape 2</a:t>
            </a:r>
            <a:r>
              <a:rPr lang="en-US" b="0" i="0" dirty="0">
                <a:solidFill>
                  <a:srgbClr val="000000"/>
                </a:solidFill>
                <a:effectLst/>
              </a:rPr>
              <a:t>, and became the </a:t>
            </a:r>
            <a:r>
              <a:rPr lang="en-US" b="1" i="0" dirty="0">
                <a:solidFill>
                  <a:srgbClr val="000000"/>
                </a:solidFill>
                <a:effectLst/>
              </a:rPr>
              <a:t>ECMA-262</a:t>
            </a:r>
            <a:r>
              <a:rPr lang="en-US" b="0" i="0" dirty="0">
                <a:solidFill>
                  <a:srgbClr val="000000"/>
                </a:solidFill>
                <a:effectLst/>
              </a:rPr>
              <a:t> standard in 1997.</a:t>
            </a:r>
          </a:p>
          <a:p>
            <a:pPr algn="just"/>
            <a:r>
              <a:rPr lang="en-US" b="0" i="0" dirty="0">
                <a:solidFill>
                  <a:srgbClr val="000000"/>
                </a:solidFill>
                <a:effectLst/>
              </a:rPr>
              <a:t>After Netscape handed JavaScript over to ECMA, the Mozilla foundation continued to develop JavaScript for the Firefox browser.</a:t>
            </a:r>
          </a:p>
          <a:p>
            <a:pPr algn="just"/>
            <a:endParaRPr lang="en-IN" dirty="0"/>
          </a:p>
        </p:txBody>
      </p:sp>
      <p:sp>
        <p:nvSpPr>
          <p:cNvPr id="4" name="Date Placeholder 3">
            <a:extLst>
              <a:ext uri="{FF2B5EF4-FFF2-40B4-BE49-F238E27FC236}">
                <a16:creationId xmlns:a16="http://schemas.microsoft.com/office/drawing/2014/main" id="{1052A579-62A4-9852-C41A-DB7279CB601B}"/>
              </a:ext>
            </a:extLst>
          </p:cNvPr>
          <p:cNvSpPr>
            <a:spLocks noGrp="1"/>
          </p:cNvSpPr>
          <p:nvPr>
            <p:ph type="dt" sz="half" idx="10"/>
          </p:nvPr>
        </p:nvSpPr>
        <p:spPr/>
        <p:txBody>
          <a:bodyPr/>
          <a:lstStyle/>
          <a:p>
            <a:fld id="{92C4FBDD-11DF-46E1-959C-133025D39929}" type="datetime1">
              <a:rPr lang="en-IN" smtClean="0"/>
              <a:t>17-06-2022</a:t>
            </a:fld>
            <a:endParaRPr lang="en-IN"/>
          </a:p>
        </p:txBody>
      </p:sp>
      <p:sp>
        <p:nvSpPr>
          <p:cNvPr id="5" name="Footer Placeholder 4">
            <a:extLst>
              <a:ext uri="{FF2B5EF4-FFF2-40B4-BE49-F238E27FC236}">
                <a16:creationId xmlns:a16="http://schemas.microsoft.com/office/drawing/2014/main" id="{41BCF0CA-70F4-D1AB-1F68-E1364B7DEB48}"/>
              </a:ext>
            </a:extLst>
          </p:cNvPr>
          <p:cNvSpPr>
            <a:spLocks noGrp="1"/>
          </p:cNvSpPr>
          <p:nvPr>
            <p:ph type="ftr" sz="quarter" idx="11"/>
          </p:nvPr>
        </p:nvSpPr>
        <p:spPr/>
        <p:txBody>
          <a:bodyPr/>
          <a:lstStyle/>
          <a:p>
            <a:r>
              <a:rPr lang="en-IN"/>
              <a:t>Vani K S, Assistant Professor, NMIT, Bangalore</a:t>
            </a:r>
          </a:p>
        </p:txBody>
      </p:sp>
      <p:sp>
        <p:nvSpPr>
          <p:cNvPr id="6" name="Slide Number Placeholder 5">
            <a:extLst>
              <a:ext uri="{FF2B5EF4-FFF2-40B4-BE49-F238E27FC236}">
                <a16:creationId xmlns:a16="http://schemas.microsoft.com/office/drawing/2014/main" id="{2E12706B-507A-A6BB-018E-EC31778219E1}"/>
              </a:ext>
            </a:extLst>
          </p:cNvPr>
          <p:cNvSpPr>
            <a:spLocks noGrp="1"/>
          </p:cNvSpPr>
          <p:nvPr>
            <p:ph type="sldNum" sz="quarter" idx="12"/>
          </p:nvPr>
        </p:nvSpPr>
        <p:spPr/>
        <p:txBody>
          <a:bodyPr/>
          <a:lstStyle/>
          <a:p>
            <a:fld id="{263F67C4-A2B7-416A-A633-A3E24210F2AF}" type="slidenum">
              <a:rPr lang="en-IN" smtClean="0"/>
              <a:t>3</a:t>
            </a:fld>
            <a:endParaRPr lang="en-IN"/>
          </a:p>
        </p:txBody>
      </p:sp>
    </p:spTree>
    <p:extLst>
      <p:ext uri="{BB962C8B-B14F-4D97-AF65-F5344CB8AC3E}">
        <p14:creationId xmlns:p14="http://schemas.microsoft.com/office/powerpoint/2010/main" val="236038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4D31-6290-48E6-B179-4BF20E8B736D}"/>
              </a:ext>
            </a:extLst>
          </p:cNvPr>
          <p:cNvSpPr>
            <a:spLocks noGrp="1"/>
          </p:cNvSpPr>
          <p:nvPr>
            <p:ph type="title"/>
          </p:nvPr>
        </p:nvSpPr>
        <p:spPr>
          <a:xfrm>
            <a:off x="838200" y="365126"/>
            <a:ext cx="10515600" cy="521140"/>
          </a:xfrm>
        </p:spPr>
        <p:txBody>
          <a:bodyPr>
            <a:noAutofit/>
          </a:bodyPr>
          <a:lstStyle/>
          <a:p>
            <a:r>
              <a:rPr lang="en-IN" sz="4800" b="1" dirty="0" err="1">
                <a:solidFill>
                  <a:srgbClr val="0070C0"/>
                </a:solidFill>
              </a:rPr>
              <a:t>Javascript</a:t>
            </a:r>
            <a:r>
              <a:rPr lang="en-IN" sz="4800" b="1" dirty="0">
                <a:solidFill>
                  <a:srgbClr val="0070C0"/>
                </a:solidFill>
              </a:rPr>
              <a:t> Versions</a:t>
            </a:r>
          </a:p>
        </p:txBody>
      </p:sp>
      <p:sp>
        <p:nvSpPr>
          <p:cNvPr id="3" name="Content Placeholder 2">
            <a:extLst>
              <a:ext uri="{FF2B5EF4-FFF2-40B4-BE49-F238E27FC236}">
                <a16:creationId xmlns:a16="http://schemas.microsoft.com/office/drawing/2014/main" id="{3EC29EAE-C8E1-44D6-84AB-241534F18FD9}"/>
              </a:ext>
            </a:extLst>
          </p:cNvPr>
          <p:cNvSpPr>
            <a:spLocks noGrp="1"/>
          </p:cNvSpPr>
          <p:nvPr>
            <p:ph idx="1"/>
          </p:nvPr>
        </p:nvSpPr>
        <p:spPr>
          <a:xfrm>
            <a:off x="838200" y="886266"/>
            <a:ext cx="10515600" cy="5500466"/>
          </a:xfrm>
        </p:spPr>
        <p:txBody>
          <a:bodyPr/>
          <a:lstStyle/>
          <a:p>
            <a:r>
              <a:rPr lang="en-US" b="0" i="0" dirty="0">
                <a:solidFill>
                  <a:srgbClr val="273239"/>
                </a:solidFill>
                <a:effectLst/>
                <a:latin typeface="urw-din"/>
              </a:rPr>
              <a:t>ES2015 is the latest version of JavaScript programming language. It is the first major upgrade to JavaScript since 1997.</a:t>
            </a:r>
          </a:p>
          <a:p>
            <a:r>
              <a:rPr lang="en-US" b="0" i="0" dirty="0">
                <a:solidFill>
                  <a:srgbClr val="273239"/>
                </a:solidFill>
                <a:effectLst/>
                <a:latin typeface="urw-din"/>
              </a:rPr>
              <a:t>Before ES2015, ECMAScript was named after version numbers. It was only recently that it was decided that it will be named according to the year of release. Thus the name changed from ES6 to ES2015.</a:t>
            </a:r>
            <a:endParaRPr lang="en-US" dirty="0">
              <a:solidFill>
                <a:srgbClr val="273239"/>
              </a:solidFill>
              <a:latin typeface="urw-din"/>
            </a:endParaRPr>
          </a:p>
          <a:p>
            <a:r>
              <a:rPr lang="en-US" dirty="0"/>
              <a:t>June 2021 	ECMAScript 2021 (ES2021)	See 12th Edition – ECMAScript 2021</a:t>
            </a:r>
            <a:endParaRPr lang="en-IN" dirty="0"/>
          </a:p>
        </p:txBody>
      </p:sp>
      <p:sp>
        <p:nvSpPr>
          <p:cNvPr id="4" name="Date Placeholder 3">
            <a:extLst>
              <a:ext uri="{FF2B5EF4-FFF2-40B4-BE49-F238E27FC236}">
                <a16:creationId xmlns:a16="http://schemas.microsoft.com/office/drawing/2014/main" id="{AA285399-D7B5-2D31-CB6C-2970F20B77C4}"/>
              </a:ext>
            </a:extLst>
          </p:cNvPr>
          <p:cNvSpPr>
            <a:spLocks noGrp="1"/>
          </p:cNvSpPr>
          <p:nvPr>
            <p:ph type="dt" sz="half" idx="10"/>
          </p:nvPr>
        </p:nvSpPr>
        <p:spPr/>
        <p:txBody>
          <a:bodyPr/>
          <a:lstStyle/>
          <a:p>
            <a:fld id="{C795551C-39A3-4141-9C6D-FED4E2163B2D}" type="datetime1">
              <a:rPr lang="en-IN" smtClean="0"/>
              <a:t>17-06-2022</a:t>
            </a:fld>
            <a:endParaRPr lang="en-IN"/>
          </a:p>
        </p:txBody>
      </p:sp>
      <p:sp>
        <p:nvSpPr>
          <p:cNvPr id="5" name="Footer Placeholder 4">
            <a:extLst>
              <a:ext uri="{FF2B5EF4-FFF2-40B4-BE49-F238E27FC236}">
                <a16:creationId xmlns:a16="http://schemas.microsoft.com/office/drawing/2014/main" id="{18AAC2F2-7B31-D08E-5D2D-A3754683BC9E}"/>
              </a:ext>
            </a:extLst>
          </p:cNvPr>
          <p:cNvSpPr>
            <a:spLocks noGrp="1"/>
          </p:cNvSpPr>
          <p:nvPr>
            <p:ph type="ftr" sz="quarter" idx="11"/>
          </p:nvPr>
        </p:nvSpPr>
        <p:spPr/>
        <p:txBody>
          <a:bodyPr/>
          <a:lstStyle/>
          <a:p>
            <a:r>
              <a:rPr lang="en-IN"/>
              <a:t>Vani K S, Assistant Professor, NMIT, Bangalore</a:t>
            </a:r>
          </a:p>
        </p:txBody>
      </p:sp>
      <p:sp>
        <p:nvSpPr>
          <p:cNvPr id="6" name="Slide Number Placeholder 5">
            <a:extLst>
              <a:ext uri="{FF2B5EF4-FFF2-40B4-BE49-F238E27FC236}">
                <a16:creationId xmlns:a16="http://schemas.microsoft.com/office/drawing/2014/main" id="{289C3A1B-911A-A471-2929-DF09C2A0B985}"/>
              </a:ext>
            </a:extLst>
          </p:cNvPr>
          <p:cNvSpPr>
            <a:spLocks noGrp="1"/>
          </p:cNvSpPr>
          <p:nvPr>
            <p:ph type="sldNum" sz="quarter" idx="12"/>
          </p:nvPr>
        </p:nvSpPr>
        <p:spPr/>
        <p:txBody>
          <a:bodyPr/>
          <a:lstStyle/>
          <a:p>
            <a:fld id="{263F67C4-A2B7-416A-A633-A3E24210F2AF}" type="slidenum">
              <a:rPr lang="en-IN" smtClean="0"/>
              <a:t>4</a:t>
            </a:fld>
            <a:endParaRPr lang="en-IN"/>
          </a:p>
        </p:txBody>
      </p:sp>
    </p:spTree>
    <p:extLst>
      <p:ext uri="{BB962C8B-B14F-4D97-AF65-F5344CB8AC3E}">
        <p14:creationId xmlns:p14="http://schemas.microsoft.com/office/powerpoint/2010/main" val="81257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5AA4-107C-4B55-9400-A76A7E930B26}"/>
              </a:ext>
            </a:extLst>
          </p:cNvPr>
          <p:cNvSpPr>
            <a:spLocks noGrp="1"/>
          </p:cNvSpPr>
          <p:nvPr>
            <p:ph type="title"/>
          </p:nvPr>
        </p:nvSpPr>
        <p:spPr>
          <a:xfrm>
            <a:off x="838200" y="365126"/>
            <a:ext cx="10515600" cy="493004"/>
          </a:xfrm>
        </p:spPr>
        <p:txBody>
          <a:bodyPr>
            <a:noAutofit/>
          </a:bodyPr>
          <a:lstStyle/>
          <a:p>
            <a:r>
              <a:rPr lang="en-IN" sz="4800" b="1" dirty="0">
                <a:solidFill>
                  <a:srgbClr val="0070C0"/>
                </a:solidFill>
              </a:rPr>
              <a:t>Objects</a:t>
            </a:r>
          </a:p>
        </p:txBody>
      </p:sp>
      <p:sp>
        <p:nvSpPr>
          <p:cNvPr id="3" name="Content Placeholder 2">
            <a:extLst>
              <a:ext uri="{FF2B5EF4-FFF2-40B4-BE49-F238E27FC236}">
                <a16:creationId xmlns:a16="http://schemas.microsoft.com/office/drawing/2014/main" id="{0301E322-310C-43A6-89B0-DD04F57A84A7}"/>
              </a:ext>
            </a:extLst>
          </p:cNvPr>
          <p:cNvSpPr>
            <a:spLocks noGrp="1"/>
          </p:cNvSpPr>
          <p:nvPr>
            <p:ph idx="1"/>
          </p:nvPr>
        </p:nvSpPr>
        <p:spPr>
          <a:xfrm>
            <a:off x="838200" y="984738"/>
            <a:ext cx="10515600" cy="5331656"/>
          </a:xfrm>
        </p:spPr>
        <p:txBody>
          <a:bodyPr/>
          <a:lstStyle/>
          <a:p>
            <a:r>
              <a:rPr lang="en-US" dirty="0"/>
              <a:t>In JavaScript, almost "everything" is an object.</a:t>
            </a:r>
          </a:p>
          <a:p>
            <a:r>
              <a:rPr lang="en-US" dirty="0"/>
              <a:t>Booleans can be objects (if defined with the new keyword)</a:t>
            </a:r>
          </a:p>
          <a:p>
            <a:r>
              <a:rPr lang="en-US" dirty="0"/>
              <a:t>Numbers can be objects (if defined with the new keyword)</a:t>
            </a:r>
          </a:p>
          <a:p>
            <a:r>
              <a:rPr lang="en-US" dirty="0"/>
              <a:t>Strings can be objects (if defined with the new keyword)</a:t>
            </a:r>
          </a:p>
          <a:p>
            <a:r>
              <a:rPr lang="en-US" dirty="0"/>
              <a:t>Dates are always objects</a:t>
            </a:r>
          </a:p>
          <a:p>
            <a:r>
              <a:rPr lang="en-US" dirty="0" err="1"/>
              <a:t>Maths</a:t>
            </a:r>
            <a:r>
              <a:rPr lang="en-US" dirty="0"/>
              <a:t> are always objects</a:t>
            </a:r>
          </a:p>
          <a:p>
            <a:r>
              <a:rPr lang="en-US" dirty="0"/>
              <a:t>Regular expressions are always objects</a:t>
            </a:r>
          </a:p>
          <a:p>
            <a:r>
              <a:rPr lang="en-US" dirty="0"/>
              <a:t>Arrays are always objects</a:t>
            </a:r>
          </a:p>
          <a:p>
            <a:r>
              <a:rPr lang="en-US" b="0" i="0" dirty="0">
                <a:solidFill>
                  <a:srgbClr val="000000"/>
                </a:solidFill>
                <a:effectLst/>
                <a:latin typeface="Verdana" panose="020B0604030504040204" pitchFamily="34" charset="0"/>
              </a:rPr>
              <a:t>All JavaScript values, except primitives, are objects.</a:t>
            </a:r>
            <a:endParaRPr lang="en-IN" dirty="0"/>
          </a:p>
        </p:txBody>
      </p:sp>
      <p:sp>
        <p:nvSpPr>
          <p:cNvPr id="4" name="Date Placeholder 3">
            <a:extLst>
              <a:ext uri="{FF2B5EF4-FFF2-40B4-BE49-F238E27FC236}">
                <a16:creationId xmlns:a16="http://schemas.microsoft.com/office/drawing/2014/main" id="{3D2FF21B-342C-C5DF-9A67-9FD89E8A0186}"/>
              </a:ext>
            </a:extLst>
          </p:cNvPr>
          <p:cNvSpPr>
            <a:spLocks noGrp="1"/>
          </p:cNvSpPr>
          <p:nvPr>
            <p:ph type="dt" sz="half" idx="10"/>
          </p:nvPr>
        </p:nvSpPr>
        <p:spPr/>
        <p:txBody>
          <a:bodyPr/>
          <a:lstStyle/>
          <a:p>
            <a:fld id="{2A0947D6-8280-416D-9026-182382326119}" type="datetime1">
              <a:rPr lang="en-IN" smtClean="0"/>
              <a:t>17-06-2022</a:t>
            </a:fld>
            <a:endParaRPr lang="en-IN"/>
          </a:p>
        </p:txBody>
      </p:sp>
      <p:sp>
        <p:nvSpPr>
          <p:cNvPr id="5" name="Footer Placeholder 4">
            <a:extLst>
              <a:ext uri="{FF2B5EF4-FFF2-40B4-BE49-F238E27FC236}">
                <a16:creationId xmlns:a16="http://schemas.microsoft.com/office/drawing/2014/main" id="{6F45E451-3B5E-7B9E-A08D-4DE738B2C85C}"/>
              </a:ext>
            </a:extLst>
          </p:cNvPr>
          <p:cNvSpPr>
            <a:spLocks noGrp="1"/>
          </p:cNvSpPr>
          <p:nvPr>
            <p:ph type="ftr" sz="quarter" idx="11"/>
          </p:nvPr>
        </p:nvSpPr>
        <p:spPr/>
        <p:txBody>
          <a:bodyPr/>
          <a:lstStyle/>
          <a:p>
            <a:r>
              <a:rPr lang="en-IN"/>
              <a:t>Vani K S, Assistant Professor, NMIT, Bangalore</a:t>
            </a:r>
          </a:p>
        </p:txBody>
      </p:sp>
      <p:sp>
        <p:nvSpPr>
          <p:cNvPr id="6" name="Slide Number Placeholder 5">
            <a:extLst>
              <a:ext uri="{FF2B5EF4-FFF2-40B4-BE49-F238E27FC236}">
                <a16:creationId xmlns:a16="http://schemas.microsoft.com/office/drawing/2014/main" id="{6C76E6EB-2CB2-8C00-F950-02A159BD5F17}"/>
              </a:ext>
            </a:extLst>
          </p:cNvPr>
          <p:cNvSpPr>
            <a:spLocks noGrp="1"/>
          </p:cNvSpPr>
          <p:nvPr>
            <p:ph type="sldNum" sz="quarter" idx="12"/>
          </p:nvPr>
        </p:nvSpPr>
        <p:spPr/>
        <p:txBody>
          <a:bodyPr/>
          <a:lstStyle/>
          <a:p>
            <a:fld id="{263F67C4-A2B7-416A-A633-A3E24210F2AF}" type="slidenum">
              <a:rPr lang="en-IN" smtClean="0"/>
              <a:t>5</a:t>
            </a:fld>
            <a:endParaRPr lang="en-IN"/>
          </a:p>
        </p:txBody>
      </p:sp>
    </p:spTree>
    <p:extLst>
      <p:ext uri="{BB962C8B-B14F-4D97-AF65-F5344CB8AC3E}">
        <p14:creationId xmlns:p14="http://schemas.microsoft.com/office/powerpoint/2010/main" val="382735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082B5-12F7-477F-853F-CFAB19EF3961}"/>
              </a:ext>
            </a:extLst>
          </p:cNvPr>
          <p:cNvSpPr>
            <a:spLocks noGrp="1"/>
          </p:cNvSpPr>
          <p:nvPr>
            <p:ph type="title"/>
          </p:nvPr>
        </p:nvSpPr>
        <p:spPr>
          <a:xfrm>
            <a:off x="838200" y="365125"/>
            <a:ext cx="10515600" cy="450801"/>
          </a:xfrm>
        </p:spPr>
        <p:txBody>
          <a:bodyPr>
            <a:noAutofit/>
          </a:bodyPr>
          <a:lstStyle/>
          <a:p>
            <a:r>
              <a:rPr lang="en-IN" sz="4800" b="1" dirty="0">
                <a:solidFill>
                  <a:srgbClr val="0070C0"/>
                </a:solidFill>
              </a:rPr>
              <a:t>Syntax</a:t>
            </a:r>
          </a:p>
        </p:txBody>
      </p:sp>
      <p:sp>
        <p:nvSpPr>
          <p:cNvPr id="3" name="Content Placeholder 2">
            <a:extLst>
              <a:ext uri="{FF2B5EF4-FFF2-40B4-BE49-F238E27FC236}">
                <a16:creationId xmlns:a16="http://schemas.microsoft.com/office/drawing/2014/main" id="{7BA49426-8233-4D7C-B90B-62C6C168B175}"/>
              </a:ext>
            </a:extLst>
          </p:cNvPr>
          <p:cNvSpPr>
            <a:spLocks noGrp="1"/>
          </p:cNvSpPr>
          <p:nvPr>
            <p:ph idx="1"/>
          </p:nvPr>
        </p:nvSpPr>
        <p:spPr>
          <a:xfrm>
            <a:off x="838200" y="1069145"/>
            <a:ext cx="10515600" cy="5107818"/>
          </a:xfrm>
        </p:spPr>
        <p:txBody>
          <a:bodyPr>
            <a:normAutofit lnSpcReduction="10000"/>
          </a:bodyPr>
          <a:lstStyle/>
          <a:p>
            <a:r>
              <a:rPr lang="en-US" dirty="0"/>
              <a:t>JavaScript Comments</a:t>
            </a:r>
          </a:p>
          <a:p>
            <a:r>
              <a:rPr lang="en-US" dirty="0"/>
              <a:t>Code after double slashes // or between /* and */ is treated as a comment.</a:t>
            </a:r>
          </a:p>
          <a:p>
            <a:r>
              <a:rPr lang="en-US" b="1" u="sng" dirty="0"/>
              <a:t>JavaScript is Case Sensitive</a:t>
            </a:r>
            <a:r>
              <a:rPr lang="en-US" dirty="0"/>
              <a:t>.</a:t>
            </a:r>
          </a:p>
          <a:p>
            <a:r>
              <a:rPr lang="en-US" dirty="0"/>
              <a:t>JavaScript can be implemented using JavaScript statements that are placed within the &lt;script&gt;... &lt;/script&gt; HTML tags in a web page. </a:t>
            </a:r>
          </a:p>
          <a:p>
            <a:pPr algn="just"/>
            <a:r>
              <a:rPr lang="en-US" dirty="0"/>
              <a:t>You can place the &lt;script&gt; tags, containing your JavaScript, anywhere within your web page, but it is normally recommended that you should keep it within the &lt;head&gt; tags.</a:t>
            </a:r>
          </a:p>
          <a:p>
            <a:pPr marL="0" indent="0" algn="just">
              <a:buNone/>
            </a:pPr>
            <a:r>
              <a:rPr lang="fr-FR" dirty="0">
                <a:solidFill>
                  <a:srgbClr val="C00000"/>
                </a:solidFill>
              </a:rPr>
              <a:t>&lt;script </a:t>
            </a:r>
            <a:r>
              <a:rPr lang="fr-FR" dirty="0" err="1">
                <a:solidFill>
                  <a:srgbClr val="C00000"/>
                </a:solidFill>
              </a:rPr>
              <a:t>language</a:t>
            </a:r>
            <a:r>
              <a:rPr lang="fr-FR" dirty="0">
                <a:solidFill>
                  <a:srgbClr val="C00000"/>
                </a:solidFill>
              </a:rPr>
              <a:t> = "javascript" type = "</a:t>
            </a:r>
            <a:r>
              <a:rPr lang="fr-FR" dirty="0" err="1">
                <a:solidFill>
                  <a:srgbClr val="C00000"/>
                </a:solidFill>
              </a:rPr>
              <a:t>text</a:t>
            </a:r>
            <a:r>
              <a:rPr lang="fr-FR" dirty="0">
                <a:solidFill>
                  <a:srgbClr val="C00000"/>
                </a:solidFill>
              </a:rPr>
              <a:t>/javascript"&gt;</a:t>
            </a:r>
          </a:p>
          <a:p>
            <a:pPr marL="0" indent="0" algn="just">
              <a:buNone/>
            </a:pPr>
            <a:r>
              <a:rPr lang="fr-FR" dirty="0">
                <a:solidFill>
                  <a:srgbClr val="C00000"/>
                </a:solidFill>
              </a:rPr>
              <a:t>  JavaScript code</a:t>
            </a:r>
          </a:p>
          <a:p>
            <a:pPr marL="0" indent="0" algn="just">
              <a:buNone/>
            </a:pPr>
            <a:r>
              <a:rPr lang="fr-FR" dirty="0">
                <a:solidFill>
                  <a:srgbClr val="C00000"/>
                </a:solidFill>
              </a:rPr>
              <a:t>&lt;/script&gt;</a:t>
            </a:r>
            <a:endParaRPr lang="en-US" dirty="0">
              <a:solidFill>
                <a:srgbClr val="C00000"/>
              </a:solidFill>
            </a:endParaRPr>
          </a:p>
        </p:txBody>
      </p:sp>
      <p:sp>
        <p:nvSpPr>
          <p:cNvPr id="4" name="Date Placeholder 3">
            <a:extLst>
              <a:ext uri="{FF2B5EF4-FFF2-40B4-BE49-F238E27FC236}">
                <a16:creationId xmlns:a16="http://schemas.microsoft.com/office/drawing/2014/main" id="{76E69B78-5072-3703-0506-DFFF3C8CF7A6}"/>
              </a:ext>
            </a:extLst>
          </p:cNvPr>
          <p:cNvSpPr>
            <a:spLocks noGrp="1"/>
          </p:cNvSpPr>
          <p:nvPr>
            <p:ph type="dt" sz="half" idx="10"/>
          </p:nvPr>
        </p:nvSpPr>
        <p:spPr/>
        <p:txBody>
          <a:bodyPr/>
          <a:lstStyle/>
          <a:p>
            <a:fld id="{4E1904A1-0200-4B41-8FB0-E52DFE6A3B34}" type="datetime1">
              <a:rPr lang="en-IN" smtClean="0"/>
              <a:t>17-06-2022</a:t>
            </a:fld>
            <a:endParaRPr lang="en-IN"/>
          </a:p>
        </p:txBody>
      </p:sp>
      <p:sp>
        <p:nvSpPr>
          <p:cNvPr id="5" name="Footer Placeholder 4">
            <a:extLst>
              <a:ext uri="{FF2B5EF4-FFF2-40B4-BE49-F238E27FC236}">
                <a16:creationId xmlns:a16="http://schemas.microsoft.com/office/drawing/2014/main" id="{9BBDA040-FDA0-2920-9300-0BBDA2E499F3}"/>
              </a:ext>
            </a:extLst>
          </p:cNvPr>
          <p:cNvSpPr>
            <a:spLocks noGrp="1"/>
          </p:cNvSpPr>
          <p:nvPr>
            <p:ph type="ftr" sz="quarter" idx="11"/>
          </p:nvPr>
        </p:nvSpPr>
        <p:spPr/>
        <p:txBody>
          <a:bodyPr/>
          <a:lstStyle/>
          <a:p>
            <a:r>
              <a:rPr lang="en-IN"/>
              <a:t>Vani K S, Assistant Professor, NMIT, Bangalore</a:t>
            </a:r>
          </a:p>
        </p:txBody>
      </p:sp>
      <p:sp>
        <p:nvSpPr>
          <p:cNvPr id="6" name="Slide Number Placeholder 5">
            <a:extLst>
              <a:ext uri="{FF2B5EF4-FFF2-40B4-BE49-F238E27FC236}">
                <a16:creationId xmlns:a16="http://schemas.microsoft.com/office/drawing/2014/main" id="{560FD5DE-2818-4F82-08C6-D26A2D3638BD}"/>
              </a:ext>
            </a:extLst>
          </p:cNvPr>
          <p:cNvSpPr>
            <a:spLocks noGrp="1"/>
          </p:cNvSpPr>
          <p:nvPr>
            <p:ph type="sldNum" sz="quarter" idx="12"/>
          </p:nvPr>
        </p:nvSpPr>
        <p:spPr/>
        <p:txBody>
          <a:bodyPr/>
          <a:lstStyle/>
          <a:p>
            <a:fld id="{263F67C4-A2B7-416A-A633-A3E24210F2AF}" type="slidenum">
              <a:rPr lang="en-IN" smtClean="0"/>
              <a:t>6</a:t>
            </a:fld>
            <a:endParaRPr lang="en-IN"/>
          </a:p>
        </p:txBody>
      </p:sp>
    </p:spTree>
    <p:extLst>
      <p:ext uri="{BB962C8B-B14F-4D97-AF65-F5344CB8AC3E}">
        <p14:creationId xmlns:p14="http://schemas.microsoft.com/office/powerpoint/2010/main" val="95735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77FE-8022-4190-9917-0A640D0C5657}"/>
              </a:ext>
            </a:extLst>
          </p:cNvPr>
          <p:cNvSpPr>
            <a:spLocks noGrp="1"/>
          </p:cNvSpPr>
          <p:nvPr>
            <p:ph type="title"/>
          </p:nvPr>
        </p:nvSpPr>
        <p:spPr>
          <a:xfrm>
            <a:off x="838200" y="365126"/>
            <a:ext cx="10515600" cy="577410"/>
          </a:xfrm>
        </p:spPr>
        <p:txBody>
          <a:bodyPr>
            <a:noAutofit/>
          </a:bodyPr>
          <a:lstStyle/>
          <a:p>
            <a:r>
              <a:rPr lang="en-IN" sz="4800" b="1" dirty="0">
                <a:solidFill>
                  <a:srgbClr val="0070C0"/>
                </a:solidFill>
              </a:rPr>
              <a:t>Example</a:t>
            </a:r>
          </a:p>
        </p:txBody>
      </p:sp>
      <p:sp>
        <p:nvSpPr>
          <p:cNvPr id="3" name="Content Placeholder 2">
            <a:extLst>
              <a:ext uri="{FF2B5EF4-FFF2-40B4-BE49-F238E27FC236}">
                <a16:creationId xmlns:a16="http://schemas.microsoft.com/office/drawing/2014/main" id="{C3C07528-A097-4A09-BBBE-0EC9F1217EC9}"/>
              </a:ext>
            </a:extLst>
          </p:cNvPr>
          <p:cNvSpPr>
            <a:spLocks noGrp="1"/>
          </p:cNvSpPr>
          <p:nvPr>
            <p:ph idx="1"/>
          </p:nvPr>
        </p:nvSpPr>
        <p:spPr>
          <a:xfrm>
            <a:off x="838200" y="1139483"/>
            <a:ext cx="10515600" cy="5037480"/>
          </a:xfrm>
        </p:spPr>
        <p:txBody>
          <a:bodyPr>
            <a:normAutofit/>
          </a:bodyPr>
          <a:lstStyle/>
          <a:p>
            <a:pPr marL="0" indent="0">
              <a:buNone/>
            </a:pPr>
            <a:r>
              <a:rPr lang="en-IN" dirty="0"/>
              <a:t>&lt;html&gt;</a:t>
            </a:r>
          </a:p>
          <a:p>
            <a:pPr marL="0" indent="0">
              <a:buNone/>
            </a:pPr>
            <a:r>
              <a:rPr lang="en-IN" dirty="0"/>
              <a:t>   &lt;body&gt;   </a:t>
            </a:r>
          </a:p>
          <a:p>
            <a:pPr marL="0" indent="0">
              <a:buNone/>
            </a:pPr>
            <a:r>
              <a:rPr lang="en-IN" dirty="0"/>
              <a:t>      &lt;script language = "</a:t>
            </a:r>
            <a:r>
              <a:rPr lang="en-IN" dirty="0" err="1"/>
              <a:t>javascript</a:t>
            </a:r>
            <a:r>
              <a:rPr lang="en-IN" dirty="0"/>
              <a:t>" type = "text/</a:t>
            </a:r>
            <a:r>
              <a:rPr lang="en-IN" dirty="0" err="1"/>
              <a:t>javascript</a:t>
            </a:r>
            <a:r>
              <a:rPr lang="en-IN" dirty="0"/>
              <a:t>"&gt;</a:t>
            </a:r>
          </a:p>
          <a:p>
            <a:pPr marL="0" indent="0">
              <a:buNone/>
            </a:pPr>
            <a:r>
              <a:rPr lang="en-IN" dirty="0"/>
              <a:t>         &lt;!--</a:t>
            </a:r>
          </a:p>
          <a:p>
            <a:pPr marL="0" indent="0">
              <a:buNone/>
            </a:pPr>
            <a:r>
              <a:rPr lang="en-IN" dirty="0"/>
              <a:t>            </a:t>
            </a:r>
            <a:r>
              <a:rPr lang="en-IN" dirty="0" err="1"/>
              <a:t>document.write</a:t>
            </a:r>
            <a:r>
              <a:rPr lang="en-IN" dirty="0"/>
              <a:t>("Hello World!")</a:t>
            </a:r>
          </a:p>
          <a:p>
            <a:pPr marL="0" indent="0">
              <a:buNone/>
            </a:pPr>
            <a:r>
              <a:rPr lang="en-IN" dirty="0"/>
              <a:t>         //--&gt;</a:t>
            </a:r>
          </a:p>
          <a:p>
            <a:pPr marL="0" indent="0">
              <a:buNone/>
            </a:pPr>
            <a:r>
              <a:rPr lang="en-IN" dirty="0"/>
              <a:t>      &lt;/script&gt;      </a:t>
            </a:r>
          </a:p>
          <a:p>
            <a:pPr marL="0" indent="0">
              <a:buNone/>
            </a:pPr>
            <a:r>
              <a:rPr lang="en-IN" dirty="0"/>
              <a:t>   &lt;/body&gt;</a:t>
            </a:r>
          </a:p>
          <a:p>
            <a:pPr marL="0" indent="0">
              <a:buNone/>
            </a:pPr>
            <a:r>
              <a:rPr lang="en-IN" dirty="0"/>
              <a:t>&lt;/html&gt;</a:t>
            </a:r>
          </a:p>
        </p:txBody>
      </p:sp>
      <p:sp>
        <p:nvSpPr>
          <p:cNvPr id="4" name="Date Placeholder 3">
            <a:extLst>
              <a:ext uri="{FF2B5EF4-FFF2-40B4-BE49-F238E27FC236}">
                <a16:creationId xmlns:a16="http://schemas.microsoft.com/office/drawing/2014/main" id="{1201AF0E-50B0-98AC-2961-5C1509EF2C97}"/>
              </a:ext>
            </a:extLst>
          </p:cNvPr>
          <p:cNvSpPr>
            <a:spLocks noGrp="1"/>
          </p:cNvSpPr>
          <p:nvPr>
            <p:ph type="dt" sz="half" idx="10"/>
          </p:nvPr>
        </p:nvSpPr>
        <p:spPr/>
        <p:txBody>
          <a:bodyPr/>
          <a:lstStyle/>
          <a:p>
            <a:fld id="{A716E0B1-786B-452B-AE23-70A6EEDEF071}" type="datetime1">
              <a:rPr lang="en-IN" smtClean="0"/>
              <a:t>17-06-2022</a:t>
            </a:fld>
            <a:endParaRPr lang="en-IN"/>
          </a:p>
        </p:txBody>
      </p:sp>
      <p:sp>
        <p:nvSpPr>
          <p:cNvPr id="5" name="Footer Placeholder 4">
            <a:extLst>
              <a:ext uri="{FF2B5EF4-FFF2-40B4-BE49-F238E27FC236}">
                <a16:creationId xmlns:a16="http://schemas.microsoft.com/office/drawing/2014/main" id="{D98A53F9-371E-B094-D179-95EFDB9DF54F}"/>
              </a:ext>
            </a:extLst>
          </p:cNvPr>
          <p:cNvSpPr>
            <a:spLocks noGrp="1"/>
          </p:cNvSpPr>
          <p:nvPr>
            <p:ph type="ftr" sz="quarter" idx="11"/>
          </p:nvPr>
        </p:nvSpPr>
        <p:spPr/>
        <p:txBody>
          <a:bodyPr/>
          <a:lstStyle/>
          <a:p>
            <a:r>
              <a:rPr lang="en-IN"/>
              <a:t>Vani K S, Assistant Professor, NMIT, Bangalore</a:t>
            </a:r>
          </a:p>
        </p:txBody>
      </p:sp>
      <p:sp>
        <p:nvSpPr>
          <p:cNvPr id="6" name="Slide Number Placeholder 5">
            <a:extLst>
              <a:ext uri="{FF2B5EF4-FFF2-40B4-BE49-F238E27FC236}">
                <a16:creationId xmlns:a16="http://schemas.microsoft.com/office/drawing/2014/main" id="{83A3A7FC-8FFF-050B-40F1-7E55B8F6A3D3}"/>
              </a:ext>
            </a:extLst>
          </p:cNvPr>
          <p:cNvSpPr>
            <a:spLocks noGrp="1"/>
          </p:cNvSpPr>
          <p:nvPr>
            <p:ph type="sldNum" sz="quarter" idx="12"/>
          </p:nvPr>
        </p:nvSpPr>
        <p:spPr/>
        <p:txBody>
          <a:bodyPr/>
          <a:lstStyle/>
          <a:p>
            <a:fld id="{263F67C4-A2B7-416A-A633-A3E24210F2AF}" type="slidenum">
              <a:rPr lang="en-IN" smtClean="0"/>
              <a:t>7</a:t>
            </a:fld>
            <a:endParaRPr lang="en-IN"/>
          </a:p>
        </p:txBody>
      </p:sp>
    </p:spTree>
    <p:extLst>
      <p:ext uri="{BB962C8B-B14F-4D97-AF65-F5344CB8AC3E}">
        <p14:creationId xmlns:p14="http://schemas.microsoft.com/office/powerpoint/2010/main" val="1064292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1B449E-FFE8-4D25-BDE4-E4492FB0116A}"/>
              </a:ext>
            </a:extLst>
          </p:cNvPr>
          <p:cNvSpPr>
            <a:spLocks noGrp="1"/>
          </p:cNvSpPr>
          <p:nvPr>
            <p:ph idx="1"/>
          </p:nvPr>
        </p:nvSpPr>
        <p:spPr>
          <a:xfrm>
            <a:off x="838200" y="942536"/>
            <a:ext cx="10515600" cy="5550338"/>
          </a:xfrm>
        </p:spPr>
        <p:txBody>
          <a:bodyPr>
            <a:normAutofit fontScale="92500" lnSpcReduction="10000"/>
          </a:bodyPr>
          <a:lstStyle/>
          <a:p>
            <a:pPr marL="0" indent="0">
              <a:buNone/>
            </a:pPr>
            <a:r>
              <a:rPr lang="en-US" dirty="0"/>
              <a:t>&lt;html&gt;</a:t>
            </a:r>
          </a:p>
          <a:p>
            <a:pPr marL="0" indent="0">
              <a:buNone/>
            </a:pPr>
            <a:r>
              <a:rPr lang="en-US" dirty="0"/>
              <a:t>   &lt;head&gt;      </a:t>
            </a:r>
          </a:p>
          <a:p>
            <a:pPr marL="0" indent="0">
              <a:buNone/>
            </a:pPr>
            <a:r>
              <a:rPr lang="en-US" dirty="0"/>
              <a:t>      &lt;script type = "text/</a:t>
            </a:r>
            <a:r>
              <a:rPr lang="en-US" dirty="0" err="1"/>
              <a:t>javascript</a:t>
            </a:r>
            <a:r>
              <a:rPr lang="en-US" dirty="0"/>
              <a:t>"&gt;</a:t>
            </a:r>
          </a:p>
          <a:p>
            <a:pPr marL="0" indent="0">
              <a:buNone/>
            </a:pPr>
            <a:r>
              <a:rPr lang="en-US" dirty="0"/>
              <a:t>          function </a:t>
            </a:r>
            <a:r>
              <a:rPr lang="en-US" dirty="0" err="1"/>
              <a:t>sayHello</a:t>
            </a:r>
            <a:r>
              <a:rPr lang="en-US" dirty="0"/>
              <a:t>() {</a:t>
            </a:r>
          </a:p>
          <a:p>
            <a:pPr marL="0" indent="0">
              <a:buNone/>
            </a:pPr>
            <a:r>
              <a:rPr lang="en-US" dirty="0"/>
              <a:t>               alert("Hello World")</a:t>
            </a:r>
          </a:p>
          <a:p>
            <a:pPr marL="0" indent="0">
              <a:buNone/>
            </a:pPr>
            <a:r>
              <a:rPr lang="en-US" dirty="0"/>
              <a:t>            }</a:t>
            </a:r>
          </a:p>
          <a:p>
            <a:pPr marL="0" indent="0">
              <a:buNone/>
            </a:pPr>
            <a:r>
              <a:rPr lang="en-US" dirty="0"/>
              <a:t>        &lt;/script&gt;     </a:t>
            </a:r>
          </a:p>
          <a:p>
            <a:pPr marL="0" indent="0">
              <a:buNone/>
            </a:pPr>
            <a:r>
              <a:rPr lang="en-US" dirty="0"/>
              <a:t>   &lt;/head&gt;</a:t>
            </a:r>
          </a:p>
          <a:p>
            <a:pPr marL="0" indent="0">
              <a:buNone/>
            </a:pPr>
            <a:r>
              <a:rPr lang="en-US" dirty="0"/>
              <a:t>      &lt;body&gt;</a:t>
            </a:r>
          </a:p>
          <a:p>
            <a:pPr marL="0" indent="0">
              <a:buNone/>
            </a:pPr>
            <a:r>
              <a:rPr lang="en-US" dirty="0"/>
              <a:t>      &lt;input type = "button" onclick = "</a:t>
            </a:r>
            <a:r>
              <a:rPr lang="en-US" dirty="0" err="1"/>
              <a:t>sayHello</a:t>
            </a:r>
            <a:r>
              <a:rPr lang="en-US" dirty="0"/>
              <a:t>()" value = "Say Hello" /&gt;</a:t>
            </a:r>
          </a:p>
          <a:p>
            <a:pPr marL="0" indent="0">
              <a:buNone/>
            </a:pPr>
            <a:r>
              <a:rPr lang="en-US" dirty="0"/>
              <a:t>   &lt;/body&gt;  </a:t>
            </a:r>
          </a:p>
          <a:p>
            <a:pPr marL="0" indent="0">
              <a:buNone/>
            </a:pPr>
            <a:r>
              <a:rPr lang="en-US" dirty="0"/>
              <a:t>&lt;/html&gt;</a:t>
            </a:r>
            <a:endParaRPr lang="en-IN" dirty="0"/>
          </a:p>
        </p:txBody>
      </p:sp>
      <p:sp>
        <p:nvSpPr>
          <p:cNvPr id="4" name="Title 1">
            <a:extLst>
              <a:ext uri="{FF2B5EF4-FFF2-40B4-BE49-F238E27FC236}">
                <a16:creationId xmlns:a16="http://schemas.microsoft.com/office/drawing/2014/main" id="{D7F18D07-1EBE-41B4-B1DA-91D8ADADDEC2}"/>
              </a:ext>
            </a:extLst>
          </p:cNvPr>
          <p:cNvSpPr>
            <a:spLocks noGrp="1"/>
          </p:cNvSpPr>
          <p:nvPr>
            <p:ph type="title"/>
          </p:nvPr>
        </p:nvSpPr>
        <p:spPr>
          <a:xfrm>
            <a:off x="838200" y="365126"/>
            <a:ext cx="10515600" cy="577410"/>
          </a:xfrm>
        </p:spPr>
        <p:txBody>
          <a:bodyPr>
            <a:noAutofit/>
          </a:bodyPr>
          <a:lstStyle/>
          <a:p>
            <a:r>
              <a:rPr lang="en-IN" sz="4800" b="1" dirty="0">
                <a:solidFill>
                  <a:srgbClr val="0070C0"/>
                </a:solidFill>
              </a:rPr>
              <a:t>Example</a:t>
            </a:r>
          </a:p>
        </p:txBody>
      </p:sp>
      <p:sp>
        <p:nvSpPr>
          <p:cNvPr id="2" name="Date Placeholder 1">
            <a:extLst>
              <a:ext uri="{FF2B5EF4-FFF2-40B4-BE49-F238E27FC236}">
                <a16:creationId xmlns:a16="http://schemas.microsoft.com/office/drawing/2014/main" id="{FEBA539C-199F-ADF4-556E-4BB0AD19B8C9}"/>
              </a:ext>
            </a:extLst>
          </p:cNvPr>
          <p:cNvSpPr>
            <a:spLocks noGrp="1"/>
          </p:cNvSpPr>
          <p:nvPr>
            <p:ph type="dt" sz="half" idx="10"/>
          </p:nvPr>
        </p:nvSpPr>
        <p:spPr/>
        <p:txBody>
          <a:bodyPr/>
          <a:lstStyle/>
          <a:p>
            <a:fld id="{D2189EAB-15E9-44B2-B855-3F114C71BEA2}" type="datetime1">
              <a:rPr lang="en-IN" smtClean="0"/>
              <a:t>17-06-2022</a:t>
            </a:fld>
            <a:endParaRPr lang="en-IN"/>
          </a:p>
        </p:txBody>
      </p:sp>
      <p:sp>
        <p:nvSpPr>
          <p:cNvPr id="5" name="Footer Placeholder 4">
            <a:extLst>
              <a:ext uri="{FF2B5EF4-FFF2-40B4-BE49-F238E27FC236}">
                <a16:creationId xmlns:a16="http://schemas.microsoft.com/office/drawing/2014/main" id="{45DE8D70-3BA8-99C2-DF79-0DDE0C164F16}"/>
              </a:ext>
            </a:extLst>
          </p:cNvPr>
          <p:cNvSpPr>
            <a:spLocks noGrp="1"/>
          </p:cNvSpPr>
          <p:nvPr>
            <p:ph type="ftr" sz="quarter" idx="11"/>
          </p:nvPr>
        </p:nvSpPr>
        <p:spPr/>
        <p:txBody>
          <a:bodyPr/>
          <a:lstStyle/>
          <a:p>
            <a:r>
              <a:rPr lang="en-IN"/>
              <a:t>Vani K S, Assistant Professor, NMIT, Bangalore</a:t>
            </a:r>
          </a:p>
        </p:txBody>
      </p:sp>
      <p:sp>
        <p:nvSpPr>
          <p:cNvPr id="6" name="Slide Number Placeholder 5">
            <a:extLst>
              <a:ext uri="{FF2B5EF4-FFF2-40B4-BE49-F238E27FC236}">
                <a16:creationId xmlns:a16="http://schemas.microsoft.com/office/drawing/2014/main" id="{D67CDF7C-E7FD-EA56-8BDD-B3284BAFDBF2}"/>
              </a:ext>
            </a:extLst>
          </p:cNvPr>
          <p:cNvSpPr>
            <a:spLocks noGrp="1"/>
          </p:cNvSpPr>
          <p:nvPr>
            <p:ph type="sldNum" sz="quarter" idx="12"/>
          </p:nvPr>
        </p:nvSpPr>
        <p:spPr/>
        <p:txBody>
          <a:bodyPr/>
          <a:lstStyle/>
          <a:p>
            <a:fld id="{263F67C4-A2B7-416A-A633-A3E24210F2AF}" type="slidenum">
              <a:rPr lang="en-IN" smtClean="0"/>
              <a:t>8</a:t>
            </a:fld>
            <a:endParaRPr lang="en-IN"/>
          </a:p>
        </p:txBody>
      </p:sp>
    </p:spTree>
    <p:extLst>
      <p:ext uri="{BB962C8B-B14F-4D97-AF65-F5344CB8AC3E}">
        <p14:creationId xmlns:p14="http://schemas.microsoft.com/office/powerpoint/2010/main" val="4074102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4B23-4616-48C4-AFFE-76C78DCE0DC4}"/>
              </a:ext>
            </a:extLst>
          </p:cNvPr>
          <p:cNvSpPr>
            <a:spLocks noGrp="1"/>
          </p:cNvSpPr>
          <p:nvPr>
            <p:ph type="title"/>
          </p:nvPr>
        </p:nvSpPr>
        <p:spPr>
          <a:xfrm>
            <a:off x="838200" y="365126"/>
            <a:ext cx="10515600" cy="675884"/>
          </a:xfrm>
        </p:spPr>
        <p:txBody>
          <a:bodyPr>
            <a:noAutofit/>
          </a:bodyPr>
          <a:lstStyle/>
          <a:p>
            <a:br>
              <a:rPr lang="en-IN" sz="4800" b="1" i="0" dirty="0">
                <a:solidFill>
                  <a:srgbClr val="0070C0"/>
                </a:solidFill>
                <a:effectLst/>
              </a:rPr>
            </a:br>
            <a:r>
              <a:rPr lang="en-IN" sz="4800" b="1" i="0" dirty="0">
                <a:solidFill>
                  <a:srgbClr val="0070C0"/>
                </a:solidFill>
                <a:effectLst/>
              </a:rPr>
              <a:t>JavaScript in External File</a:t>
            </a:r>
            <a:br>
              <a:rPr lang="en-IN" sz="4800" b="1" i="0" dirty="0">
                <a:solidFill>
                  <a:srgbClr val="0070C0"/>
                </a:solidFill>
                <a:effectLst/>
              </a:rPr>
            </a:br>
            <a:endParaRPr lang="en-IN" sz="4800" b="1" dirty="0">
              <a:solidFill>
                <a:srgbClr val="0070C0"/>
              </a:solidFill>
            </a:endParaRPr>
          </a:p>
        </p:txBody>
      </p:sp>
      <p:sp>
        <p:nvSpPr>
          <p:cNvPr id="3" name="Content Placeholder 2">
            <a:extLst>
              <a:ext uri="{FF2B5EF4-FFF2-40B4-BE49-F238E27FC236}">
                <a16:creationId xmlns:a16="http://schemas.microsoft.com/office/drawing/2014/main" id="{CF9172AA-2A32-4A18-9922-492835EE70CE}"/>
              </a:ext>
            </a:extLst>
          </p:cNvPr>
          <p:cNvSpPr>
            <a:spLocks noGrp="1"/>
          </p:cNvSpPr>
          <p:nvPr>
            <p:ph idx="1"/>
          </p:nvPr>
        </p:nvSpPr>
        <p:spPr>
          <a:xfrm>
            <a:off x="838200" y="1041010"/>
            <a:ext cx="10515600" cy="5135953"/>
          </a:xfrm>
        </p:spPr>
        <p:txBody>
          <a:bodyPr>
            <a:normAutofit lnSpcReduction="10000"/>
          </a:bodyPr>
          <a:lstStyle/>
          <a:p>
            <a:pPr algn="just"/>
            <a:r>
              <a:rPr lang="en-US" dirty="0"/>
              <a:t>Here is an example to show how you can include an external JavaScript file in your HTML code using script tag and its </a:t>
            </a:r>
            <a:r>
              <a:rPr lang="en-US" dirty="0" err="1"/>
              <a:t>src</a:t>
            </a:r>
            <a:r>
              <a:rPr lang="en-US" dirty="0"/>
              <a:t> attribute.</a:t>
            </a:r>
          </a:p>
          <a:p>
            <a:pPr algn="just"/>
            <a:endParaRPr lang="en-US" dirty="0"/>
          </a:p>
          <a:p>
            <a:pPr marL="0" indent="0" algn="just">
              <a:buNone/>
            </a:pPr>
            <a:r>
              <a:rPr lang="en-US" dirty="0"/>
              <a:t>&lt;html&gt;</a:t>
            </a:r>
          </a:p>
          <a:p>
            <a:pPr marL="0" indent="0" algn="just">
              <a:buNone/>
            </a:pPr>
            <a:r>
              <a:rPr lang="en-US" dirty="0"/>
              <a:t>   &lt;head&gt;</a:t>
            </a:r>
          </a:p>
          <a:p>
            <a:pPr marL="0" indent="0" algn="just">
              <a:buNone/>
            </a:pPr>
            <a:r>
              <a:rPr lang="en-US" dirty="0"/>
              <a:t>      &lt;script type = "text/</a:t>
            </a:r>
            <a:r>
              <a:rPr lang="en-US" dirty="0" err="1"/>
              <a:t>javascript</a:t>
            </a:r>
            <a:r>
              <a:rPr lang="en-US" dirty="0"/>
              <a:t>" </a:t>
            </a:r>
            <a:r>
              <a:rPr lang="en-US" dirty="0" err="1"/>
              <a:t>src</a:t>
            </a:r>
            <a:r>
              <a:rPr lang="en-US" dirty="0"/>
              <a:t> = "filename.js" &gt;&lt;/script&gt;</a:t>
            </a:r>
          </a:p>
          <a:p>
            <a:pPr marL="0" indent="0" algn="just">
              <a:buNone/>
            </a:pPr>
            <a:r>
              <a:rPr lang="en-US" dirty="0"/>
              <a:t>   &lt;/head&gt;</a:t>
            </a:r>
          </a:p>
          <a:p>
            <a:pPr marL="0" indent="0" algn="just">
              <a:buNone/>
            </a:pPr>
            <a:r>
              <a:rPr lang="en-US" dirty="0"/>
              <a:t>   </a:t>
            </a:r>
          </a:p>
          <a:p>
            <a:pPr marL="0" indent="0" algn="just">
              <a:buNone/>
            </a:pPr>
            <a:r>
              <a:rPr lang="en-US" dirty="0"/>
              <a:t>   &lt;body&gt;</a:t>
            </a:r>
          </a:p>
          <a:p>
            <a:pPr marL="0" indent="0" algn="just">
              <a:buNone/>
            </a:pPr>
            <a:r>
              <a:rPr lang="en-US" dirty="0"/>
              <a:t>      .......</a:t>
            </a:r>
          </a:p>
          <a:p>
            <a:pPr marL="0" indent="0" algn="just">
              <a:buNone/>
            </a:pPr>
            <a:r>
              <a:rPr lang="en-US" dirty="0"/>
              <a:t>   &lt;/body&gt;</a:t>
            </a:r>
            <a:endParaRPr lang="en-IN" dirty="0"/>
          </a:p>
        </p:txBody>
      </p:sp>
      <p:sp>
        <p:nvSpPr>
          <p:cNvPr id="4" name="Date Placeholder 3">
            <a:extLst>
              <a:ext uri="{FF2B5EF4-FFF2-40B4-BE49-F238E27FC236}">
                <a16:creationId xmlns:a16="http://schemas.microsoft.com/office/drawing/2014/main" id="{1E8E97D3-27E7-F34D-BE04-5486D4DED481}"/>
              </a:ext>
            </a:extLst>
          </p:cNvPr>
          <p:cNvSpPr>
            <a:spLocks noGrp="1"/>
          </p:cNvSpPr>
          <p:nvPr>
            <p:ph type="dt" sz="half" idx="10"/>
          </p:nvPr>
        </p:nvSpPr>
        <p:spPr/>
        <p:txBody>
          <a:bodyPr/>
          <a:lstStyle/>
          <a:p>
            <a:fld id="{8A034B49-4A8E-4C1E-9A10-EA9B985F2058}" type="datetime1">
              <a:rPr lang="en-IN" smtClean="0"/>
              <a:t>17-06-2022</a:t>
            </a:fld>
            <a:endParaRPr lang="en-IN"/>
          </a:p>
        </p:txBody>
      </p:sp>
      <p:sp>
        <p:nvSpPr>
          <p:cNvPr id="5" name="Footer Placeholder 4">
            <a:extLst>
              <a:ext uri="{FF2B5EF4-FFF2-40B4-BE49-F238E27FC236}">
                <a16:creationId xmlns:a16="http://schemas.microsoft.com/office/drawing/2014/main" id="{2B05EB04-E82B-41A8-3174-8B06D674CB3F}"/>
              </a:ext>
            </a:extLst>
          </p:cNvPr>
          <p:cNvSpPr>
            <a:spLocks noGrp="1"/>
          </p:cNvSpPr>
          <p:nvPr>
            <p:ph type="ftr" sz="quarter" idx="11"/>
          </p:nvPr>
        </p:nvSpPr>
        <p:spPr/>
        <p:txBody>
          <a:bodyPr/>
          <a:lstStyle/>
          <a:p>
            <a:r>
              <a:rPr lang="en-IN"/>
              <a:t>Vani K S, Assistant Professor, NMIT, Bangalore</a:t>
            </a:r>
          </a:p>
        </p:txBody>
      </p:sp>
      <p:sp>
        <p:nvSpPr>
          <p:cNvPr id="6" name="Slide Number Placeholder 5">
            <a:extLst>
              <a:ext uri="{FF2B5EF4-FFF2-40B4-BE49-F238E27FC236}">
                <a16:creationId xmlns:a16="http://schemas.microsoft.com/office/drawing/2014/main" id="{EAFD64AB-F5A3-72C6-581F-1D518B5678F0}"/>
              </a:ext>
            </a:extLst>
          </p:cNvPr>
          <p:cNvSpPr>
            <a:spLocks noGrp="1"/>
          </p:cNvSpPr>
          <p:nvPr>
            <p:ph type="sldNum" sz="quarter" idx="12"/>
          </p:nvPr>
        </p:nvSpPr>
        <p:spPr/>
        <p:txBody>
          <a:bodyPr/>
          <a:lstStyle/>
          <a:p>
            <a:fld id="{263F67C4-A2B7-416A-A633-A3E24210F2AF}" type="slidenum">
              <a:rPr lang="en-IN" smtClean="0"/>
              <a:t>9</a:t>
            </a:fld>
            <a:endParaRPr lang="en-IN"/>
          </a:p>
        </p:txBody>
      </p:sp>
    </p:spTree>
    <p:extLst>
      <p:ext uri="{BB962C8B-B14F-4D97-AF65-F5344CB8AC3E}">
        <p14:creationId xmlns:p14="http://schemas.microsoft.com/office/powerpoint/2010/main" val="270277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1270</Words>
  <Application>Microsoft Office PowerPoint</Application>
  <PresentationFormat>Widescreen</PresentationFormat>
  <Paragraphs>177</Paragraphs>
  <Slides>28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Arial</vt:lpstr>
      <vt:lpstr>Calibri</vt:lpstr>
      <vt:lpstr>Calibri Light</vt:lpstr>
      <vt:lpstr>myriad-pro</vt:lpstr>
      <vt:lpstr>urw-din</vt:lpstr>
      <vt:lpstr>Verdana</vt:lpstr>
      <vt:lpstr>Office Theme</vt:lpstr>
      <vt:lpstr>Bitmap Image</vt:lpstr>
      <vt:lpstr>JavaScript</vt:lpstr>
      <vt:lpstr>JavaScript</vt:lpstr>
      <vt:lpstr>Javascript History</vt:lpstr>
      <vt:lpstr>Javascript Versions</vt:lpstr>
      <vt:lpstr>Objects</vt:lpstr>
      <vt:lpstr>Syntax</vt:lpstr>
      <vt:lpstr>Example</vt:lpstr>
      <vt:lpstr>Example</vt:lpstr>
      <vt:lpstr> JavaScript in External File </vt:lpstr>
      <vt:lpstr>PowerPoint Presentation</vt:lpstr>
      <vt:lpstr>PowerPoint Presentation</vt:lpstr>
      <vt:lpstr>Usage of Var</vt:lpstr>
      <vt:lpstr>Examples of Var</vt:lpstr>
      <vt:lpstr>Usage of let</vt:lpstr>
      <vt:lpstr>Usage of Const</vt:lpstr>
      <vt:lpstr>Difference between let, var and const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vani k s</dc:creator>
  <cp:lastModifiedBy>vani k s</cp:lastModifiedBy>
  <cp:revision>1</cp:revision>
  <dcterms:created xsi:type="dcterms:W3CDTF">2022-06-17T09:54:07Z</dcterms:created>
  <dcterms:modified xsi:type="dcterms:W3CDTF">2022-06-17T09:54:21Z</dcterms:modified>
</cp:coreProperties>
</file>