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D360F-A7F5-4542-9A51-AE6CE7AD74B4}">
          <p14:sldIdLst>
            <p14:sldId id="256"/>
            <p14:sldId id="257"/>
            <p14:sldId id="258"/>
            <p14:sldId id="259"/>
            <p14:sldId id="261"/>
            <p14:sldId id="263"/>
            <p14:sldId id="260"/>
            <p14:sldId id="26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94660"/>
  </p:normalViewPr>
  <p:slideViewPr>
    <p:cSldViewPr>
      <p:cViewPr varScale="1">
        <p:scale>
          <a:sx n="103" d="100"/>
          <a:sy n="103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C8F116E-6862-41FE-A457-6F5CD9BF356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0917A9-2B8E-4577-B21C-653EB62789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181600"/>
            <a:ext cx="2057400" cy="990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Matthew</a:t>
            </a:r>
          </a:p>
          <a:p>
            <a:pPr algn="l"/>
            <a:r>
              <a:rPr lang="en-US" sz="2800" dirty="0" smtClean="0"/>
              <a:t>Johnson</a:t>
            </a:r>
          </a:p>
          <a:p>
            <a:pPr algn="l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1955" y="20793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Greek for “remote” or “distant”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29395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Relating to robotics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657600"/>
            <a:ext cx="30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act of imitating closely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1219200"/>
            <a:ext cx="0" cy="860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0000" y="1219200"/>
            <a:ext cx="0" cy="1720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1389668"/>
            <a:ext cx="0" cy="2329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839200" cy="762000"/>
          </a:xfrm>
        </p:spPr>
        <p:txBody>
          <a:bodyPr>
            <a:noAutofit/>
          </a:bodyPr>
          <a:lstStyle/>
          <a:p>
            <a:r>
              <a:rPr lang="en-US" sz="5000" b="1" u="sng" dirty="0" smtClean="0"/>
              <a:t>TELE</a:t>
            </a:r>
            <a:r>
              <a:rPr lang="en-US" sz="5000" b="1" dirty="0" smtClean="0"/>
              <a:t> </a:t>
            </a:r>
            <a:r>
              <a:rPr lang="en-US" sz="5000" b="1" u="sng" dirty="0" smtClean="0"/>
              <a:t>ROBO</a:t>
            </a:r>
            <a:r>
              <a:rPr lang="en-US" sz="5000" b="1" dirty="0" smtClean="0"/>
              <a:t> </a:t>
            </a:r>
            <a:r>
              <a:rPr lang="en-US" sz="5000" b="1" u="sng" dirty="0" smtClean="0"/>
              <a:t>MIMICRY</a:t>
            </a:r>
            <a:endParaRPr lang="en-US" sz="5000" b="1" u="sng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09601" y="4300297"/>
            <a:ext cx="3058865" cy="25577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6600" y="4222147"/>
            <a:ext cx="2577684" cy="2635853"/>
          </a:xfrm>
          <a:prstGeom prst="rect">
            <a:avLst/>
          </a:prstGeom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5638800" y="5181600"/>
            <a:ext cx="2057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 smtClean="0"/>
              <a:t>Eric</a:t>
            </a:r>
          </a:p>
          <a:p>
            <a:pPr algn="r"/>
            <a:r>
              <a:rPr lang="en-US" sz="2800" dirty="0" smtClean="0"/>
              <a:t>Badger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60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400">
            <a:off x="1261715" y="1575387"/>
            <a:ext cx="3728734" cy="5117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Accelerometer/Gyroscope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2487678"/>
            <a:ext cx="2667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2487678"/>
            <a:ext cx="533400" cy="20843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331391">
            <a:off x="1463466" y="2253697"/>
            <a:ext cx="842924" cy="1055299"/>
          </a:xfrm>
          <a:prstGeom prst="arc">
            <a:avLst>
              <a:gd name="adj1" fmla="val 18028560"/>
              <a:gd name="adj2" fmla="val 550861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8127" y="4663406"/>
            <a:ext cx="2770199" cy="46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8127" y="4663406"/>
            <a:ext cx="1735068" cy="8991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9636499">
            <a:off x="2439341" y="4388666"/>
            <a:ext cx="533400" cy="723900"/>
          </a:xfrm>
          <a:prstGeom prst="arc">
            <a:avLst>
              <a:gd name="adj1" fmla="val 1007307"/>
              <a:gd name="adj2" fmla="val 635490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02659" y="3102777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71800" y="4953000"/>
            <a:ext cx="137390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02662"/>
            <a:ext cx="2979404" cy="297940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38800" y="4663406"/>
            <a:ext cx="259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MPU-6050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Transmitter/Receiver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25547"/>
            <a:ext cx="3734788" cy="52800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9" y="3170382"/>
            <a:ext cx="2743204" cy="2743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236" flipH="1">
            <a:off x="1804952" y="1921707"/>
            <a:ext cx="3597643" cy="32400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347" y="5488774"/>
            <a:ext cx="259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nRF24L01+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3810000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-808188"/>
            <a:ext cx="7132788" cy="7132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6055" y="5256825"/>
            <a:ext cx="259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PowerCell</a:t>
            </a:r>
            <a:endParaRPr lang="en-US" dirty="0" smtClean="0"/>
          </a:p>
          <a:p>
            <a:pPr algn="ctr"/>
            <a:r>
              <a:rPr lang="en-US" dirty="0" err="1" smtClean="0"/>
              <a:t>LiPo</a:t>
            </a:r>
            <a:r>
              <a:rPr lang="en-US" dirty="0" smtClean="0"/>
              <a:t> Charger</a:t>
            </a:r>
          </a:p>
          <a:p>
            <a:pPr algn="ctr"/>
            <a:r>
              <a:rPr lang="en-US" dirty="0" smtClean="0"/>
              <a:t>Boost Converter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5274853"/>
            <a:ext cx="259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1000mAh</a:t>
            </a:r>
          </a:p>
          <a:p>
            <a:pPr algn="ctr"/>
            <a:r>
              <a:rPr lang="en-US" dirty="0" smtClean="0"/>
              <a:t>Lithium Polymer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6" y="2286000"/>
            <a:ext cx="6063444" cy="3214169"/>
          </a:xfrm>
          <a:solidFill>
            <a:schemeClr val="accent1"/>
          </a:solidFill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78600" y="259080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50MHz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ARM Cortex M0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&lt; $2.50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47" y="1695250"/>
            <a:ext cx="2857899" cy="2857899"/>
          </a:xfrm>
        </p:spPr>
      </p:pic>
      <p:sp>
        <p:nvSpPr>
          <p:cNvPr id="5" name="TextBox 4"/>
          <p:cNvSpPr txBox="1"/>
          <p:nvPr/>
        </p:nvSpPr>
        <p:spPr>
          <a:xfrm>
            <a:off x="6438900" y="180136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AX-12 Servos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101867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Serial 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1MHz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Half-Duplex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Operates @ 12 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15.3 kg-cm of Torque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Overheat Protection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7" y="1969532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200"/>
            <a:ext cx="4038600" cy="45207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4642226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3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Remote-Controlled Humanoid Drones/Droids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Robotically </a:t>
            </a:r>
            <a:r>
              <a:rPr lang="en-US" dirty="0"/>
              <a:t>Assisted Surgery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High-Tech Prostheses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Telepresence Systems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Motion Capture for Movie/Game Production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Computer/Game Console Input Device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Hazardous Environment Search/Rescue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Space Exploration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IRON MAN!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86200"/>
            <a:ext cx="241364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4012" y="1790411"/>
            <a:ext cx="5179292" cy="3884469"/>
          </a:xfrm>
          <a:ln w="15875">
            <a:solidFill>
              <a:schemeClr val="tx1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4709" y="228600"/>
            <a:ext cx="8839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000" b="1" u="sng" smtClean="0"/>
              <a:t>TELE</a:t>
            </a:r>
            <a:r>
              <a:rPr lang="en-US" sz="5000" b="1" smtClean="0"/>
              <a:t> </a:t>
            </a:r>
            <a:r>
              <a:rPr lang="en-US" sz="5000" b="1" u="sng" smtClean="0"/>
              <a:t>ROBO</a:t>
            </a:r>
            <a:r>
              <a:rPr lang="en-US" sz="5000" b="1" smtClean="0"/>
              <a:t> </a:t>
            </a:r>
            <a:r>
              <a:rPr lang="en-US" sz="5000" b="1" u="sng" smtClean="0"/>
              <a:t>MIMICRY</a:t>
            </a:r>
            <a:endParaRPr lang="en-US" sz="5000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76411" y="1788682"/>
            <a:ext cx="5183910" cy="38879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1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</TotalTime>
  <Words>110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TELE ROBO MIMICRY</vt:lpstr>
      <vt:lpstr>Accelerometer/Gyroscope</vt:lpstr>
      <vt:lpstr>Transmitter/Receiver</vt:lpstr>
      <vt:lpstr>Power</vt:lpstr>
      <vt:lpstr>Microcontroller</vt:lpstr>
      <vt:lpstr>Robot Arms</vt:lpstr>
      <vt:lpstr>Printed Circuit Board (PCB)</vt:lpstr>
      <vt:lpstr>Potential Uses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 ROBO MIMICRY</dc:title>
  <dc:creator>ews-labadm</dc:creator>
  <cp:lastModifiedBy>ews-labadm</cp:lastModifiedBy>
  <cp:revision>18</cp:revision>
  <dcterms:created xsi:type="dcterms:W3CDTF">2013-04-30T06:24:47Z</dcterms:created>
  <dcterms:modified xsi:type="dcterms:W3CDTF">2013-04-30T09:07:33Z</dcterms:modified>
</cp:coreProperties>
</file>