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Unified Shift Theory (UST) — The Pulse Einstein Missed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Jonathan M. Wells | Fortified Capital LLC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Core Disturbance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E=mc² is incomplete.</a:t>
            </a:r>
          </a:p>
          <a:p>
            <a:r>
              <a:t>c² is not static—it’s a dynamic shift amplitude (Cₑ).</a:t>
            </a:r>
          </a:p>
          <a:p>
            <a:r>
              <a:t>Relativity and Quantum Mechanics diverge because they lack a common pulse origin.</a:t>
            </a:r>
          </a:p>
          <a:p>
            <a:r>
              <a:t>Unified Shift Theory (UST) reveals that origin.</a:t>
            </a:r>
          </a:p>
          <a:p>
            <a:r>
              <a:t>Reality breathes through Cₑ-driven oscillations.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Triangular Shift Lattice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Infinity isn’t a loop — it’s a lattice.</a:t>
            </a:r>
          </a:p>
          <a:p>
            <a:r>
              <a:t>Dual interlocked triangles (A and ∼A) oscillate around a breathing gap (Cₑ).</a:t>
            </a:r>
          </a:p>
          <a:p>
            <a:r>
              <a:t>This lattice forms the foundation of spacetime fabric.</a:t>
            </a:r>
          </a:p>
          <a:p>
            <a:r>
              <a:t>Blackholes and Whiteholes are not opposites but tensioned breathing surfaces.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Cosmic Voids — Cₑ Equilibrium Zones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Observations of vast cosmic voids are not anomalies.</a:t>
            </a:r>
          </a:p>
          <a:p>
            <a:r>
              <a:t>They are Cₑ breathing nodes where universal tension resets.</a:t>
            </a:r>
          </a:p>
          <a:p>
            <a:r>
              <a:t>Galactic filaments = lattice intersections.</a:t>
            </a:r>
          </a:p>
          <a:p>
            <a:r>
              <a:t>Voids = the necessary Cₑ gaps that maintain shift balance.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Quantum &amp; Relativity — Two Faces of Cₑ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Quantum Mechanics' probabilities are micro-fluctuations in the shift lattice.</a:t>
            </a:r>
          </a:p>
          <a:p>
            <a:r>
              <a:t>Relativity’s curvature is macro-tension across global Cₑ shift amplitudes.</a:t>
            </a:r>
          </a:p>
          <a:p>
            <a:r>
              <a:t>Both are expressions of the same rhythmic pulse—the shift lattice breathes both simultaneously.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Missing Pulse — Cₑ Shift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E=mc² simplifies the shift as a scalar (c²).</a:t>
            </a:r>
          </a:p>
          <a:p>
            <a:r>
              <a:t>UST proposes Cₑ as an active operator, breathing dualities into form.</a:t>
            </a:r>
          </a:p>
          <a:p>
            <a:r>
              <a:t>Cₑ’s conservation of shift amplitude bridges the ‘why’ behind both Relativity and Quantum frameworks.</a:t>
            </a:r>
          </a:p>
          <a:p>
            <a:r>
              <a:t>This pulse is the dynamic backbone Einstein sought.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Call to 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isn’t philosophy—it’s structure.</a:t>
            </a:r>
          </a:p>
          <a:p>
            <a:r>
              <a:t>Geometry doesn’t lie.</a:t>
            </a:r>
          </a:p>
          <a:p>
            <a:r>
              <a:t>The lattice breathes. Dualities shift. The pulse exists.</a:t>
            </a:r>
          </a:p>
          <a:p>
            <a:r>
              <a:t>If you can see the tension in this structure—join me.</a:t>
            </a:r>
          </a:p>
          <a:p>
            <a:r>
              <a:t>No titles. No dogma. Just truth.</a:t>
            </a:r>
          </a:p>
          <a:p>
            <a:endParaRPr/>
          </a:p>
          <a:p>
            <a:r>
              <a:t>Jonathan M. Wells — Fortified Capital LLC</a:t>
            </a:r>
          </a:p>
          <a:p>
            <a:r>
              <a:t>Contact: Mr.Jonwells@icloud.com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Unified Shift Theory (UST) — The Pulse Einstein Missed</vt:lpstr>
      <vt:lpstr>The Core Disturbance</vt:lpstr>
      <vt:lpstr>The Triangular Shift Lattice</vt:lpstr>
      <vt:lpstr>Cosmic Voids — Cₑ Equilibrium Zones</vt:lpstr>
      <vt:lpstr>Quantum &amp; Relativity — Two Faces of Cₑ</vt:lpstr>
      <vt:lpstr>The Missing Pulse — Cₑ Shift Operator</vt:lpstr>
      <vt:lpstr>The Call to Observation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Shift Theory (UST) — The Pulse Einstein Missed</dc:title>
  <dc:subject/>
  <dc:creator/>
  <cp:keywords/>
  <dc:description>generated using python-pptx</dc:description>
  <cp:lastModifiedBy>jonathan@askbluejay.ai</cp:lastModifiedBy>
  <cp:revision>2</cp:revision>
  <dcterms:created xsi:type="dcterms:W3CDTF">2013-01-27T09:14:16Z</dcterms:created>
  <dcterms:modified xsi:type="dcterms:W3CDTF">2025-08-04T03:39:55Z</dcterms:modified>
  <cp:category/>
</cp:coreProperties>
</file>