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Arimo" panose="020B0604020202020204" charset="0"/>
      <p:regular r:id="rId15"/>
      <p:bold r:id="rId16"/>
      <p:italic r:id="rId17"/>
      <p:boldItalic r:id="rId18"/>
    </p:embeddedFont>
    <p:embeddedFont>
      <p:font typeface="Outfit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70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/>
              <a:t>‹#›</a:t>
            </a:fld>
            <a:endParaRPr sz="1200" b="0" i="0" u="none" strike="noStrike" cap="none"/>
          </a:p>
        </p:txBody>
      </p:sp>
    </p:spTree>
    <p:extLst>
      <p:ext uri="{BB962C8B-B14F-4D97-AF65-F5344CB8AC3E}">
        <p14:creationId xmlns:p14="http://schemas.microsoft.com/office/powerpoint/2010/main" val="219164388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6025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" name="Google Shape;5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5361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9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8060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108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86222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2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 master">
  <p:cSld name="Slide 1 mast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Google Shape;13;p2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2 master">
  <p:cSld name="Slide 2 mast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3 master">
  <p:cSld name="Slide 3 mast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" name="Google Shape;21;p4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4 master">
  <p:cSld name="Slide 4 mast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Google Shape;25;p5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5 master">
  <p:cSld name="Slide 5 mast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6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6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6 master">
  <p:cSld name="Slide 6 mast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7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" name="Google Shape;33;p7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7 master">
  <p:cSld name="Slide 7 mast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8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>
              <a:alpha val="7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Google Shape;37;p8" descr="preencoded.png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/>
          <p:nvPr/>
        </p:nvSpPr>
        <p:spPr>
          <a:xfrm>
            <a:off x="793790" y="2238018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Мій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Релізний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Проект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: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Pacman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sz="4450" b="0" i="0" u="none" strike="noStrike" cap="none" dirty="0"/>
          </a:p>
        </p:txBody>
      </p:sp>
      <p:sp>
        <p:nvSpPr>
          <p:cNvPr id="45" name="Google Shape;45;p10"/>
          <p:cNvSpPr/>
          <p:nvPr/>
        </p:nvSpPr>
        <p:spPr>
          <a:xfrm>
            <a:off x="421125" y="4522650"/>
            <a:ext cx="68082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uk-UA" sz="2250" dirty="0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Привіт, м</a:t>
            </a:r>
            <a:r>
              <a:rPr lang="en-US" sz="2250" b="0" i="0" u="none" strike="noStrike" cap="none" dirty="0" err="1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ене</a:t>
            </a:r>
            <a:r>
              <a:rPr lang="en-US" sz="2250" b="0" i="0" u="none" strike="noStrike" cap="none" dirty="0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звати</a:t>
            </a:r>
            <a:r>
              <a:rPr lang="en-US" sz="2250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Олександр</a:t>
            </a:r>
            <a:r>
              <a:rPr lang="en-US" sz="22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, і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це</a:t>
            </a:r>
            <a:r>
              <a:rPr lang="en-US" sz="22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моя</a:t>
            </a:r>
            <a:r>
              <a:rPr lang="en-US" sz="22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історія</a:t>
            </a:r>
            <a:r>
              <a:rPr lang="en-US" sz="22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створення</a:t>
            </a:r>
            <a:r>
              <a:rPr lang="en-US" sz="22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гри</a:t>
            </a:r>
            <a:r>
              <a:rPr lang="en-US" sz="22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22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Pacman</a:t>
            </a:r>
            <a:r>
              <a:rPr lang="en-US" sz="2250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2250" b="0" i="0" u="none" strike="noStrike" cap="none" dirty="0"/>
          </a:p>
        </p:txBody>
      </p:sp>
      <p:sp>
        <p:nvSpPr>
          <p:cNvPr id="46" name="Google Shape;46;p10"/>
          <p:cNvSpPr/>
          <p:nvPr/>
        </p:nvSpPr>
        <p:spPr>
          <a:xfrm>
            <a:off x="1293415" y="5594685"/>
            <a:ext cx="3642600" cy="3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Arimo"/>
              <a:buNone/>
            </a:pPr>
            <a:endParaRPr sz="2200" b="0" i="0" u="none" strike="noStrike" cap="none"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4725" y="63739"/>
            <a:ext cx="5486400" cy="8099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387" y="6202245"/>
            <a:ext cx="1756680" cy="17566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793790" y="2087709"/>
            <a:ext cx="6162181" cy="14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Ідея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та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Концепція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Pacman</a:t>
            </a:r>
            <a:endParaRPr sz="4450" b="0" i="0" u="none" strike="noStrike" cap="none" dirty="0"/>
          </a:p>
        </p:txBody>
      </p:sp>
      <p:sp>
        <p:nvSpPr>
          <p:cNvPr id="54" name="Google Shape;54;p11"/>
          <p:cNvSpPr/>
          <p:nvPr/>
        </p:nvSpPr>
        <p:spPr>
          <a:xfrm>
            <a:off x="793790" y="43968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878860" y="4439364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650"/>
              <a:buFont typeface="Outfit"/>
              <a:buNone/>
            </a:pPr>
            <a:r>
              <a:rPr lang="en-US" sz="265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sz="2650" b="0" i="0" u="none" strike="noStrike" cap="none"/>
          </a:p>
        </p:txBody>
      </p:sp>
      <p:sp>
        <p:nvSpPr>
          <p:cNvPr id="56" name="Google Shape;56;p11"/>
          <p:cNvSpPr/>
          <p:nvPr/>
        </p:nvSpPr>
        <p:spPr>
          <a:xfrm>
            <a:off x="1530906" y="439685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Походження Ідеї</a:t>
            </a:r>
            <a:endParaRPr sz="2200" b="0" i="0" u="none" strike="noStrike" cap="none"/>
          </a:p>
        </p:txBody>
      </p:sp>
      <p:sp>
        <p:nvSpPr>
          <p:cNvPr id="57" name="Google Shape;57;p11"/>
          <p:cNvSpPr/>
          <p:nvPr/>
        </p:nvSpPr>
        <p:spPr>
          <a:xfrm>
            <a:off x="1530906" y="4887278"/>
            <a:ext cx="345924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сам придумав:)</a:t>
            </a:r>
            <a:endParaRPr sz="1750" b="0" i="0" u="none" strike="noStrike" cap="none"/>
          </a:p>
        </p:txBody>
      </p:sp>
      <p:sp>
        <p:nvSpPr>
          <p:cNvPr id="58" name="Google Shape;58;p11"/>
          <p:cNvSpPr/>
          <p:nvPr/>
        </p:nvSpPr>
        <p:spPr>
          <a:xfrm>
            <a:off x="5216962" y="43968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1"/>
          <p:cNvSpPr/>
          <p:nvPr/>
        </p:nvSpPr>
        <p:spPr>
          <a:xfrm>
            <a:off x="5302032" y="4439364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650"/>
              <a:buFont typeface="Outfit"/>
              <a:buNone/>
            </a:pPr>
            <a:r>
              <a:rPr lang="en-US" sz="265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sz="2650" b="0" i="0" u="none" strike="noStrike" cap="none"/>
          </a:p>
        </p:txBody>
      </p:sp>
      <p:sp>
        <p:nvSpPr>
          <p:cNvPr id="60" name="Google Shape;60;p11"/>
          <p:cNvSpPr/>
          <p:nvPr/>
        </p:nvSpPr>
        <p:spPr>
          <a:xfrm>
            <a:off x="5954078" y="439685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Основні Цілі</a:t>
            </a:r>
            <a:endParaRPr sz="2200" b="0" i="0" u="none" strike="noStrike" cap="none"/>
          </a:p>
        </p:txBody>
      </p:sp>
      <p:sp>
        <p:nvSpPr>
          <p:cNvPr id="61" name="Google Shape;61;p11"/>
          <p:cNvSpPr/>
          <p:nvPr/>
        </p:nvSpPr>
        <p:spPr>
          <a:xfrm>
            <a:off x="5954078" y="4887278"/>
            <a:ext cx="345924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Реалізація гри.</a:t>
            </a:r>
            <a:endParaRPr sz="1750" b="0" i="0" u="none" strike="noStrike" cap="none"/>
          </a:p>
        </p:txBody>
      </p:sp>
      <p:sp>
        <p:nvSpPr>
          <p:cNvPr id="62" name="Google Shape;62;p11"/>
          <p:cNvSpPr/>
          <p:nvPr/>
        </p:nvSpPr>
        <p:spPr>
          <a:xfrm>
            <a:off x="9640133" y="43968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9725204" y="4439364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650"/>
              <a:buFont typeface="Outfit"/>
              <a:buNone/>
            </a:pPr>
            <a:r>
              <a:rPr lang="en-US" sz="265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3</a:t>
            </a:r>
            <a:endParaRPr sz="2650" b="0" i="0" u="none" strike="noStrike" cap="none"/>
          </a:p>
        </p:txBody>
      </p:sp>
      <p:sp>
        <p:nvSpPr>
          <p:cNvPr id="64" name="Google Shape;64;p11"/>
          <p:cNvSpPr/>
          <p:nvPr/>
        </p:nvSpPr>
        <p:spPr>
          <a:xfrm>
            <a:off x="10377249" y="439685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Виклики</a:t>
            </a:r>
            <a:endParaRPr sz="2200" b="0" i="0" u="none" strike="noStrike" cap="none"/>
          </a:p>
        </p:txBody>
      </p:sp>
      <p:sp>
        <p:nvSpPr>
          <p:cNvPr id="65" name="Google Shape;65;p11"/>
          <p:cNvSpPr/>
          <p:nvPr/>
        </p:nvSpPr>
        <p:spPr>
          <a:xfrm>
            <a:off x="10377249" y="4887278"/>
            <a:ext cx="345924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Зробити хорошу гру </a:t>
            </a:r>
            <a:endParaRPr sz="1750" b="0" i="0" u="none" strike="noStrike" cap="none"/>
          </a:p>
        </p:txBody>
      </p:sp>
      <p:pic>
        <p:nvPicPr>
          <p:cNvPr id="66" name="Google Shape;6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35400" y="7539431"/>
            <a:ext cx="211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4896" y="1087463"/>
            <a:ext cx="6427588" cy="22072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2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2"/>
          <p:cNvSpPr/>
          <p:nvPr/>
        </p:nvSpPr>
        <p:spPr>
          <a:xfrm>
            <a:off x="793800" y="1015626"/>
            <a:ext cx="6036300" cy="1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Архітектура та Модулі</a:t>
            </a:r>
            <a:endParaRPr sz="4450" b="0" i="0" u="none" strike="noStrike" cap="none"/>
          </a:p>
        </p:txBody>
      </p:sp>
      <p:sp>
        <p:nvSpPr>
          <p:cNvPr id="74" name="Google Shape;74;p12"/>
          <p:cNvSpPr/>
          <p:nvPr/>
        </p:nvSpPr>
        <p:spPr>
          <a:xfrm>
            <a:off x="793790" y="320361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2"/>
          <p:cNvSpPr/>
          <p:nvPr/>
        </p:nvSpPr>
        <p:spPr>
          <a:xfrm>
            <a:off x="1028224" y="343804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Pygame </a:t>
            </a:r>
            <a:endParaRPr sz="2200" b="0" i="0" u="none" strike="noStrike" cap="none"/>
          </a:p>
        </p:txBody>
      </p:sp>
      <p:sp>
        <p:nvSpPr>
          <p:cNvPr id="76" name="Google Shape;76;p12"/>
          <p:cNvSpPr/>
          <p:nvPr/>
        </p:nvSpPr>
        <p:spPr>
          <a:xfrm>
            <a:off x="1028224" y="3928467"/>
            <a:ext cx="319599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Графіка та введення.</a:t>
            </a:r>
            <a:endParaRPr sz="1750" b="0" i="0" u="none" strike="noStrike" cap="none"/>
          </a:p>
        </p:txBody>
      </p:sp>
      <p:sp>
        <p:nvSpPr>
          <p:cNvPr id="77" name="Google Shape;77;p12"/>
          <p:cNvSpPr/>
          <p:nvPr/>
        </p:nvSpPr>
        <p:spPr>
          <a:xfrm>
            <a:off x="4685467" y="3203615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2"/>
          <p:cNvSpPr/>
          <p:nvPr/>
        </p:nvSpPr>
        <p:spPr>
          <a:xfrm>
            <a:off x="4919901" y="343804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PyQt5</a:t>
            </a:r>
            <a:endParaRPr sz="2200" b="0" i="0" u="none" strike="noStrike" cap="none"/>
          </a:p>
        </p:txBody>
      </p:sp>
      <p:sp>
        <p:nvSpPr>
          <p:cNvPr id="79" name="Google Shape;79;p12"/>
          <p:cNvSpPr/>
          <p:nvPr/>
        </p:nvSpPr>
        <p:spPr>
          <a:xfrm>
            <a:off x="4919901" y="3928467"/>
            <a:ext cx="3195995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меню гри</a:t>
            </a:r>
            <a:endParaRPr sz="1750" b="0" i="0" u="none" strike="noStrike" cap="none"/>
          </a:p>
        </p:txBody>
      </p:sp>
      <p:sp>
        <p:nvSpPr>
          <p:cNvPr id="80" name="Google Shape;80;p12"/>
          <p:cNvSpPr/>
          <p:nvPr/>
        </p:nvSpPr>
        <p:spPr>
          <a:xfrm>
            <a:off x="793790" y="4752618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2"/>
          <p:cNvSpPr/>
          <p:nvPr/>
        </p:nvSpPr>
        <p:spPr>
          <a:xfrm>
            <a:off x="1028224" y="498705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Інші Бібліотеки</a:t>
            </a:r>
            <a:endParaRPr sz="2200" b="0" i="0" u="none" strike="noStrike" cap="none"/>
          </a:p>
        </p:txBody>
      </p:sp>
      <p:sp>
        <p:nvSpPr>
          <p:cNvPr id="82" name="Google Shape;82;p12"/>
          <p:cNvSpPr/>
          <p:nvPr/>
        </p:nvSpPr>
        <p:spPr>
          <a:xfrm>
            <a:off x="1075049" y="5391695"/>
            <a:ext cx="7087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/>
              <a:t>random,os,sys,subprocess</a:t>
            </a:r>
            <a:endParaRPr sz="1750"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797" y="6301620"/>
            <a:ext cx="4402750" cy="146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189634" y="700031"/>
            <a:ext cx="73701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Ключові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Компоненти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Коду</a:t>
            </a:r>
            <a:endParaRPr sz="4450" b="0" i="0" u="none" strike="noStrike" cap="none" dirty="0"/>
          </a:p>
        </p:txBody>
      </p:sp>
      <p:pic>
        <p:nvPicPr>
          <p:cNvPr id="90" name="Google Shape;90;p1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790" y="2597944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Рух Pacman</a:t>
            </a:r>
            <a:endParaRPr sz="2200" b="0" i="0" u="none" strike="noStrike" cap="none"/>
          </a:p>
        </p:txBody>
      </p:sp>
      <p:sp>
        <p:nvSpPr>
          <p:cNvPr id="92" name="Google Shape;92;p13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Обробка введення гравця.</a:t>
            </a:r>
            <a:endParaRPr sz="1750" b="0" i="0" u="none" strike="noStrike" cap="none"/>
          </a:p>
        </p:txBody>
      </p:sp>
      <p:pic>
        <p:nvPicPr>
          <p:cNvPr id="93" name="Google Shape;93;p1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3790" y="3958828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 dirty="0" err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Інтелект</a:t>
            </a:r>
            <a:r>
              <a:rPr lang="en-US" sz="2200" b="1" i="0" u="none" strike="noStrike" cap="none" dirty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2200" b="1" i="0" u="none" strike="noStrike" cap="none" dirty="0" err="1" smtClean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Привид</a:t>
            </a:r>
            <a:r>
              <a:rPr lang="uk-UA" sz="2200" b="1" i="0" u="none" strike="noStrike" cap="none" dirty="0" smtClean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а</a:t>
            </a:r>
            <a:endParaRPr sz="2200" b="0" i="0" u="none" strike="noStrike" cap="none" dirty="0"/>
          </a:p>
        </p:txBody>
      </p:sp>
      <p:sp>
        <p:nvSpPr>
          <p:cNvPr id="95" name="Google Shape;95;p13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Алгоритми штучного інтелекту.</a:t>
            </a:r>
            <a:endParaRPr sz="1750" b="0" i="0" u="none" strike="noStrike" cap="none"/>
          </a:p>
        </p:txBody>
      </p:sp>
      <p:pic>
        <p:nvPicPr>
          <p:cNvPr id="96" name="Google Shape;96;p1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790" y="5319713"/>
            <a:ext cx="1134070" cy="136088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3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Колізії та Рахунок</a:t>
            </a:r>
            <a:endParaRPr sz="2200" b="0" i="0" u="none" strike="noStrike" cap="none"/>
          </a:p>
        </p:txBody>
      </p:sp>
      <p:sp>
        <p:nvSpPr>
          <p:cNvPr id="98" name="Google Shape;98;p13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Обробка зіткнень.</a:t>
            </a:r>
            <a:endParaRPr sz="1750" b="0" i="0" u="none" strike="noStrike" cap="none"/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853325" y="153025"/>
            <a:ext cx="6730300" cy="801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/>
          <p:nvPr/>
        </p:nvSpPr>
        <p:spPr>
          <a:xfrm>
            <a:off x="1021627" y="877550"/>
            <a:ext cx="7829700" cy="7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Візуалізація та Графіка</a:t>
            </a:r>
            <a:endParaRPr sz="4450" b="0" i="0" u="none" strike="noStrike" cap="none"/>
          </a:p>
        </p:txBody>
      </p:sp>
      <p:sp>
        <p:nvSpPr>
          <p:cNvPr id="106" name="Google Shape;106;p14"/>
          <p:cNvSpPr/>
          <p:nvPr/>
        </p:nvSpPr>
        <p:spPr>
          <a:xfrm>
            <a:off x="1090150" y="5684538"/>
            <a:ext cx="2979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Дизайн</a:t>
            </a:r>
            <a:r>
              <a:rPr lang="en-US" sz="2200" b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г Гравця</a:t>
            </a:r>
            <a:endParaRPr sz="2200" b="0" i="0" u="none" strike="noStrike" cap="none"/>
          </a:p>
        </p:txBody>
      </p:sp>
      <p:sp>
        <p:nvSpPr>
          <p:cNvPr id="107" name="Google Shape;107;p14"/>
          <p:cNvSpPr/>
          <p:nvPr/>
        </p:nvSpPr>
        <p:spPr>
          <a:xfrm>
            <a:off x="754790" y="6135819"/>
            <a:ext cx="4120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endParaRPr sz="1750" b="0" i="0" u="none" strike="noStrike" cap="none"/>
          </a:p>
        </p:txBody>
      </p:sp>
      <p:sp>
        <p:nvSpPr>
          <p:cNvPr id="108" name="Google Shape;108;p14"/>
          <p:cNvSpPr/>
          <p:nvPr/>
        </p:nvSpPr>
        <p:spPr>
          <a:xfrm>
            <a:off x="5254704" y="568452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Дизайн</a:t>
            </a: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 Привид</a:t>
            </a:r>
            <a:r>
              <a:rPr lang="en-US" sz="2200" b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а</a:t>
            </a:r>
            <a:endParaRPr sz="2200" b="0" i="0" u="none" strike="noStrike" cap="none"/>
          </a:p>
        </p:txBody>
      </p:sp>
      <p:sp>
        <p:nvSpPr>
          <p:cNvPr id="109" name="Google Shape;109;p14"/>
          <p:cNvSpPr/>
          <p:nvPr/>
        </p:nvSpPr>
        <p:spPr>
          <a:xfrm>
            <a:off x="5254704" y="6174938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Використання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спрайтів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750" b="0" i="0" u="none" strike="noStrike" cap="none" dirty="0"/>
          </a:p>
        </p:txBody>
      </p:sp>
      <p:sp>
        <p:nvSpPr>
          <p:cNvPr id="110" name="Google Shape;110;p14"/>
          <p:cNvSpPr/>
          <p:nvPr/>
        </p:nvSpPr>
        <p:spPr>
          <a:xfrm>
            <a:off x="10358501" y="568452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Дизайн </a:t>
            </a:r>
            <a:r>
              <a:rPr lang="en-US" sz="2200" b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гри</a:t>
            </a:r>
            <a:endParaRPr sz="2200" b="0" i="0" u="none" strike="noStrike" cap="none"/>
          </a:p>
        </p:txBody>
      </p:sp>
      <p:sp>
        <p:nvSpPr>
          <p:cNvPr id="111" name="Google Shape;111;p14"/>
          <p:cNvSpPr/>
          <p:nvPr/>
        </p:nvSpPr>
        <p:spPr>
          <a:xfrm>
            <a:off x="10199238" y="6135869"/>
            <a:ext cx="41208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Використання тайлів.</a:t>
            </a:r>
            <a:endParaRPr sz="1750" b="0" i="0" u="none" strike="noStrike" cap="none"/>
          </a:p>
        </p:txBody>
      </p: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1250" y="7545575"/>
            <a:ext cx="211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4" title="pacma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1629" y="2997034"/>
            <a:ext cx="2055550" cy="226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4" title="ghost_re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34250" y="2552938"/>
            <a:ext cx="2979182" cy="29791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 title="NVIDIA_Overlay_Sv5RkfMgd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167775" y="2803500"/>
            <a:ext cx="4430325" cy="28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/>
          <p:nvPr/>
        </p:nvSpPr>
        <p:spPr>
          <a:xfrm>
            <a:off x="4344917" y="1067825"/>
            <a:ext cx="57810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Звук та Музика</a:t>
            </a:r>
            <a:endParaRPr sz="4450" b="0" i="0" u="none" strike="noStrike" cap="none"/>
          </a:p>
        </p:txBody>
      </p:sp>
      <p:sp>
        <p:nvSpPr>
          <p:cNvPr id="123" name="Google Shape;123;p15"/>
          <p:cNvSpPr/>
          <p:nvPr/>
        </p:nvSpPr>
        <p:spPr>
          <a:xfrm>
            <a:off x="583225" y="3791357"/>
            <a:ext cx="2835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endParaRPr sz="2200" b="0" i="0" u="none" strike="noStrike" cap="none" dirty="0"/>
          </a:p>
        </p:txBody>
      </p:sp>
      <p:pic>
        <p:nvPicPr>
          <p:cNvPr id="125" name="Google Shape;125;p1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8944" y="2928476"/>
            <a:ext cx="566976" cy="61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2308423" y="3694267"/>
            <a:ext cx="2835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 dirty="0" err="1" smtClean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Звук</a:t>
            </a:r>
            <a:r>
              <a:rPr lang="en-US" sz="2200" b="1" dirty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2200" b="1" i="0" u="none" strike="noStrike" cap="none" dirty="0" err="1" smtClean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Смерті</a:t>
            </a:r>
            <a:r>
              <a:rPr lang="en-US" sz="2200" b="1" i="0" u="none" strike="noStrike" cap="none" dirty="0" smtClean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endParaRPr sz="2200" b="0" i="0" u="none" strike="noStrike" cap="none" dirty="0"/>
          </a:p>
        </p:txBody>
      </p:sp>
      <p:sp>
        <p:nvSpPr>
          <p:cNvPr id="127" name="Google Shape;127;p15"/>
          <p:cNvSpPr/>
          <p:nvPr/>
        </p:nvSpPr>
        <p:spPr>
          <a:xfrm>
            <a:off x="2308423" y="4207176"/>
            <a:ext cx="4120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Інтеграція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звуку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в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Pygame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750" b="0" i="0" u="none" strike="noStrike" cap="none" dirty="0"/>
          </a:p>
        </p:txBody>
      </p:sp>
      <p:pic>
        <p:nvPicPr>
          <p:cNvPr id="128" name="Google Shape;128;p1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904" y="2928476"/>
            <a:ext cx="566976" cy="61054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/>
          <p:nvPr/>
        </p:nvSpPr>
        <p:spPr>
          <a:xfrm>
            <a:off x="8087525" y="3723201"/>
            <a:ext cx="2835300" cy="3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 dirty="0" err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Фонова</a:t>
            </a:r>
            <a:r>
              <a:rPr lang="en-US" sz="2200" b="1" i="0" u="none" strike="noStrike" cap="none" dirty="0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2200" b="1" i="0" u="none" strike="noStrike" cap="none" dirty="0" err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Музика</a:t>
            </a:r>
            <a:endParaRPr sz="2200" b="0" i="0" u="none" strike="noStrike" cap="none" dirty="0"/>
          </a:p>
        </p:txBody>
      </p:sp>
      <p:sp>
        <p:nvSpPr>
          <p:cNvPr id="130" name="Google Shape;130;p15"/>
          <p:cNvSpPr/>
          <p:nvPr/>
        </p:nvSpPr>
        <p:spPr>
          <a:xfrm>
            <a:off x="8087525" y="4167529"/>
            <a:ext cx="41208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Підсилює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ігровий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процес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750" b="0" i="0" u="none" strike="noStrike" cap="none" dirty="0"/>
          </a:p>
        </p:txBody>
      </p:sp>
      <p:pic>
        <p:nvPicPr>
          <p:cNvPr id="131" name="Google Shape;13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15850" y="7556275"/>
            <a:ext cx="2114550" cy="62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126" y="6168800"/>
            <a:ext cx="70528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5" title="8655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54700" y="782275"/>
            <a:ext cx="2114550" cy="145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5" title="86554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040000" y="730825"/>
            <a:ext cx="2329650" cy="1453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5" title="volume_on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353925" y="6168800"/>
            <a:ext cx="1701800" cy="170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5" title="volume_off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2524751" y="6168800"/>
            <a:ext cx="1596900" cy="159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793790" y="2186940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31971"/>
              </a:buClr>
              <a:buSzPts val="4450"/>
              <a:buFont typeface="Outfit"/>
              <a:buNone/>
            </a:pP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Виклики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та</a:t>
            </a:r>
            <a:r>
              <a:rPr lang="en-US" sz="4450" b="1" i="0" u="none" strike="noStrike" cap="none" dirty="0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 </a:t>
            </a:r>
            <a:r>
              <a:rPr lang="en-US" sz="4450" b="1" i="0" u="none" strike="noStrike" cap="none" dirty="0" err="1">
                <a:solidFill>
                  <a:srgbClr val="231971"/>
                </a:solidFill>
                <a:latin typeface="Outfit"/>
                <a:ea typeface="Outfit"/>
                <a:cs typeface="Outfit"/>
                <a:sym typeface="Outfit"/>
              </a:rPr>
              <a:t>Рішення</a:t>
            </a:r>
            <a:endParaRPr sz="4450" b="0" i="0" u="none" strike="noStrike" cap="none" dirty="0"/>
          </a:p>
        </p:txBody>
      </p:sp>
      <p:sp>
        <p:nvSpPr>
          <p:cNvPr id="144" name="Google Shape;144;p16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878860" y="3533537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650"/>
              <a:buFont typeface="Outfit"/>
              <a:buNone/>
            </a:pPr>
            <a:r>
              <a:rPr lang="en-US" sz="265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1</a:t>
            </a:r>
            <a:endParaRPr sz="2650" b="0" i="0" u="none" strike="noStrike" cap="none"/>
          </a:p>
        </p:txBody>
      </p:sp>
      <p:sp>
        <p:nvSpPr>
          <p:cNvPr id="146" name="Google Shape;146;p16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 dirty="0" err="1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Труднощі</a:t>
            </a:r>
            <a:endParaRPr sz="2200" b="0" i="0" u="none" strike="noStrike" cap="none" dirty="0"/>
          </a:p>
        </p:txBody>
      </p:sp>
      <p:sp>
        <p:nvSpPr>
          <p:cNvPr id="147" name="Google Shape;147;p16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Проблеми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з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рухом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, AI, </a:t>
            </a:r>
            <a:r>
              <a:rPr lang="en-US" sz="1750" b="0" i="0" u="none" strike="noStrike" cap="none" dirty="0" err="1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графікою</a:t>
            </a:r>
            <a:r>
              <a:rPr lang="en-US" sz="1750" b="0" i="0" u="none" strike="noStrike" cap="none" dirty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750" b="0" i="0" u="none" strike="noStrike" cap="none" dirty="0"/>
          </a:p>
        </p:txBody>
      </p:sp>
      <p:sp>
        <p:nvSpPr>
          <p:cNvPr id="148" name="Google Shape;148;p16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9525" cap="flat" cmpd="sng">
            <a:solidFill>
              <a:srgbClr val="BDB8D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4770537" y="3533537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650"/>
              <a:buFont typeface="Outfit"/>
              <a:buNone/>
            </a:pPr>
            <a:r>
              <a:rPr lang="en-US" sz="265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2</a:t>
            </a:r>
            <a:endParaRPr sz="2650" b="0" i="0" u="none" strike="noStrike" cap="none"/>
          </a:p>
        </p:txBody>
      </p:sp>
      <p:sp>
        <p:nvSpPr>
          <p:cNvPr id="150" name="Google Shape;150;p16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r>
              <a:rPr lang="en-US" sz="2200" b="1" i="0" u="none" strike="noStrike" cap="none">
                <a:solidFill>
                  <a:srgbClr val="2A2742"/>
                </a:solidFill>
                <a:latin typeface="Outfit"/>
                <a:ea typeface="Outfit"/>
                <a:cs typeface="Outfit"/>
                <a:sym typeface="Outfit"/>
              </a:rPr>
              <a:t>Рішення</a:t>
            </a:r>
            <a:endParaRPr sz="2200" b="0" i="0" u="none" strike="noStrike" cap="none"/>
          </a:p>
        </p:txBody>
      </p:sp>
      <p:sp>
        <p:nvSpPr>
          <p:cNvPr id="151" name="Google Shape;151;p16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1750"/>
              <a:buFont typeface="Arimo"/>
              <a:buNone/>
            </a:pPr>
            <a:r>
              <a:rPr lang="en-US" sz="175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Допомога та ретельний огляд програми </a:t>
            </a:r>
            <a:endParaRPr sz="1750" b="0" i="0" u="none" strike="noStrike" cap="none"/>
          </a:p>
        </p:txBody>
      </p:sp>
      <p:sp>
        <p:nvSpPr>
          <p:cNvPr id="154" name="Google Shape;154;p16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A2742"/>
              </a:buClr>
              <a:buSzPts val="2200"/>
              <a:buFont typeface="Outfit"/>
              <a:buNone/>
            </a:pPr>
            <a:endParaRPr sz="2200" b="0" i="0" u="none" strike="noStrike" cap="none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01" y="310107"/>
            <a:ext cx="5260729" cy="315226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171" y="6190311"/>
            <a:ext cx="7102929" cy="19450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1748" y="3668197"/>
            <a:ext cx="4569436" cy="2110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214" y="212271"/>
            <a:ext cx="7235246" cy="788635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910936" y="1708457"/>
            <a:ext cx="7333013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4719"/>
              </a:lnSpc>
              <a:buClr>
                <a:srgbClr val="231971"/>
              </a:buClr>
              <a:buSzPts val="4450"/>
            </a:pPr>
            <a:r>
              <a:rPr lang="uk-UA" sz="4400" b="1" dirty="0" smtClean="0">
                <a:solidFill>
                  <a:srgbClr val="231971"/>
                </a:solidFill>
                <a:sym typeface="Outfit"/>
              </a:rPr>
              <a:t>Дякую за увагу</a:t>
            </a:r>
            <a:r>
              <a:rPr lang="en-US" sz="4400" b="1" dirty="0" smtClean="0">
                <a:solidFill>
                  <a:srgbClr val="231971"/>
                </a:solidFill>
                <a:sym typeface="Outfit"/>
              </a:rPr>
              <a:t>!!</a:t>
            </a:r>
            <a:endParaRPr lang="ru-RU" sz="44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92" y="5578748"/>
            <a:ext cx="3048000" cy="304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443" y="5355770"/>
            <a:ext cx="3493957" cy="3493957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359229" y="3520161"/>
            <a:ext cx="5599340" cy="1095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62857"/>
              </a:lnSpc>
              <a:buClr>
                <a:srgbClr val="2A2742"/>
              </a:buClr>
              <a:buSzPts val="1750"/>
            </a:pPr>
            <a:r>
              <a:rPr lang="uk-UA" sz="2000" dirty="0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Цю гру я робив за допомогою </a:t>
            </a:r>
            <a:r>
              <a:rPr lang="en-US" sz="2000" dirty="0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python </a:t>
            </a:r>
            <a:r>
              <a:rPr lang="uk-UA" sz="2000" dirty="0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і його модуля </a:t>
            </a:r>
            <a:r>
              <a:rPr lang="en-US" sz="2000" dirty="0" err="1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pygame</a:t>
            </a:r>
            <a:r>
              <a:rPr lang="en-US" sz="2000" dirty="0" smtClean="0">
                <a:solidFill>
                  <a:srgbClr val="2A2742"/>
                </a:solidFill>
                <a:latin typeface="Arimo"/>
                <a:ea typeface="Arimo"/>
                <a:cs typeface="Arimo"/>
                <a:sym typeface="Arimo"/>
              </a:rPr>
              <a:t> :)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410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152</Words>
  <Application>Microsoft Office PowerPoint</Application>
  <PresentationFormat>Произвольный</PresentationFormat>
  <Paragraphs>54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Arial</vt:lpstr>
      <vt:lpstr>Arimo</vt:lpstr>
      <vt:lpstr>Outfit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Пользователь</cp:lastModifiedBy>
  <cp:revision>6</cp:revision>
  <dcterms:modified xsi:type="dcterms:W3CDTF">2025-03-15T17:22:59Z</dcterms:modified>
</cp:coreProperties>
</file>