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D9D957-8A65-45A4-AE13-4EFFE34D511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3" autoAdjust="0"/>
    <p:restoredTop sz="94660" autoAdjust="0"/>
  </p:normalViewPr>
  <p:slideViewPr>
    <p:cSldViewPr snapToGrid="0">
      <p:cViewPr varScale="1">
        <p:scale>
          <a:sx n="100" d="100"/>
          <a:sy n="100" d="100"/>
        </p:scale>
        <p:origin x="78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5AE68-7DD7-42DF-A15B-07CEED4CF3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F7D1DD-AFE7-4F97-9F97-ED2310D800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dirty="0"/>
            <a:t>使用</a:t>
          </a:r>
          <a:r>
            <a:rPr lang="en-US" dirty="0"/>
            <a:t>ArcGIS API for JavaScript </a:t>
          </a:r>
          <a:r>
            <a:rPr lang="zh-CN" dirty="0"/>
            <a:t>可以做什么？</a:t>
          </a:r>
          <a:endParaRPr lang="en-US" dirty="0"/>
        </a:p>
      </dgm:t>
    </dgm:pt>
    <dgm:pt modelId="{6FFAF166-23FF-4EAE-BE85-F1E3BE168616}" type="parTrans" cxnId="{4878EC24-69F4-46F4-BE9B-E1D9868F7218}">
      <dgm:prSet/>
      <dgm:spPr/>
      <dgm:t>
        <a:bodyPr/>
        <a:lstStyle/>
        <a:p>
          <a:endParaRPr lang="en-US"/>
        </a:p>
      </dgm:t>
    </dgm:pt>
    <dgm:pt modelId="{154CCB8E-419A-481E-870B-32D3DCB32926}" type="sibTrans" cxnId="{4878EC24-69F4-46F4-BE9B-E1D9868F7218}">
      <dgm:prSet/>
      <dgm:spPr/>
      <dgm:t>
        <a:bodyPr/>
        <a:lstStyle/>
        <a:p>
          <a:endParaRPr lang="en-US"/>
        </a:p>
      </dgm:t>
    </dgm:pt>
    <dgm:pt modelId="{C6683CC2-C70A-4120-907F-80F2F76C87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/>
            <a:t>快速创建交互式地图应用</a:t>
          </a:r>
          <a:endParaRPr lang="en-US"/>
        </a:p>
      </dgm:t>
    </dgm:pt>
    <dgm:pt modelId="{0B240134-F491-4F67-9E60-C9E9C371346A}" type="parTrans" cxnId="{1C92A295-39DF-4A81-86D9-5A00CB9657FB}">
      <dgm:prSet/>
      <dgm:spPr/>
      <dgm:t>
        <a:bodyPr/>
        <a:lstStyle/>
        <a:p>
          <a:endParaRPr lang="en-US"/>
        </a:p>
      </dgm:t>
    </dgm:pt>
    <dgm:pt modelId="{43E527D4-5E4B-421D-9DEF-D8D60B9B4219}" type="sibTrans" cxnId="{1C92A295-39DF-4A81-86D9-5A00CB9657FB}">
      <dgm:prSet/>
      <dgm:spPr/>
      <dgm:t>
        <a:bodyPr/>
        <a:lstStyle/>
        <a:p>
          <a:endParaRPr lang="en-US"/>
        </a:p>
      </dgm:t>
    </dgm:pt>
    <dgm:pt modelId="{D0520B1C-66A6-4CDF-A466-8AB1CD4E26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/>
            <a:t>调用</a:t>
          </a:r>
          <a:r>
            <a:rPr lang="en-US"/>
            <a:t>ArcGIS Sever </a:t>
          </a:r>
          <a:r>
            <a:rPr lang="zh-CN"/>
            <a:t>的</a:t>
          </a:r>
          <a:r>
            <a:rPr lang="en-US"/>
            <a:t>GP</a:t>
          </a:r>
          <a:r>
            <a:rPr lang="zh-CN"/>
            <a:t>服务，提供专业的分析结果</a:t>
          </a:r>
          <a:endParaRPr lang="en-US"/>
        </a:p>
      </dgm:t>
    </dgm:pt>
    <dgm:pt modelId="{2760CB99-0F66-4394-92AC-9428CC7DF014}" type="parTrans" cxnId="{C8A300A3-F909-4BBC-A044-C2024A192F35}">
      <dgm:prSet/>
      <dgm:spPr/>
      <dgm:t>
        <a:bodyPr/>
        <a:lstStyle/>
        <a:p>
          <a:endParaRPr lang="en-US"/>
        </a:p>
      </dgm:t>
    </dgm:pt>
    <dgm:pt modelId="{79C8A15A-5E91-479C-91D5-C4277F1AAD64}" type="sibTrans" cxnId="{C8A300A3-F909-4BBC-A044-C2024A192F35}">
      <dgm:prSet/>
      <dgm:spPr/>
      <dgm:t>
        <a:bodyPr/>
        <a:lstStyle/>
        <a:p>
          <a:endParaRPr lang="en-US"/>
        </a:p>
      </dgm:t>
    </dgm:pt>
    <dgm:pt modelId="{8EB1BE42-89F6-4719-B66C-7BC65BCA1FC5}" type="pres">
      <dgm:prSet presAssocID="{9185AE68-7DD7-42DF-A15B-07CEED4CF318}" presName="root" presStyleCnt="0">
        <dgm:presLayoutVars>
          <dgm:dir/>
          <dgm:resizeHandles val="exact"/>
        </dgm:presLayoutVars>
      </dgm:prSet>
      <dgm:spPr/>
    </dgm:pt>
    <dgm:pt modelId="{B215C563-AF84-4FDB-B6BF-C47E1DEA4602}" type="pres">
      <dgm:prSet presAssocID="{B7F7D1DD-AFE7-4F97-9F97-ED2310D80004}" presName="compNode" presStyleCnt="0"/>
      <dgm:spPr/>
    </dgm:pt>
    <dgm:pt modelId="{25822888-F0C1-484C-AC43-0B6E85AFBE66}" type="pres">
      <dgm:prSet presAssocID="{B7F7D1DD-AFE7-4F97-9F97-ED2310D80004}" presName="iconBgRect" presStyleLbl="bgShp" presStyleIdx="0" presStyleCnt="3"/>
      <dgm:spPr/>
    </dgm:pt>
    <dgm:pt modelId="{4D9FF50D-C3D9-4BF5-809F-2301D746BC9F}" type="pres">
      <dgm:prSet presAssocID="{B7F7D1DD-AFE7-4F97-9F97-ED2310D800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4E0ACE8-CAB1-4EC9-9AF3-0776D71060E1}" type="pres">
      <dgm:prSet presAssocID="{B7F7D1DD-AFE7-4F97-9F97-ED2310D80004}" presName="spaceRect" presStyleCnt="0"/>
      <dgm:spPr/>
    </dgm:pt>
    <dgm:pt modelId="{D3606032-AAFC-4126-9BC4-A4C228FFE006}" type="pres">
      <dgm:prSet presAssocID="{B7F7D1DD-AFE7-4F97-9F97-ED2310D80004}" presName="textRect" presStyleLbl="revTx" presStyleIdx="0" presStyleCnt="3">
        <dgm:presLayoutVars>
          <dgm:chMax val="1"/>
          <dgm:chPref val="1"/>
        </dgm:presLayoutVars>
      </dgm:prSet>
      <dgm:spPr/>
    </dgm:pt>
    <dgm:pt modelId="{3C0124C6-42EE-4B80-8C38-A3C9CB282B25}" type="pres">
      <dgm:prSet presAssocID="{154CCB8E-419A-481E-870B-32D3DCB32926}" presName="sibTrans" presStyleCnt="0"/>
      <dgm:spPr/>
    </dgm:pt>
    <dgm:pt modelId="{06F207B8-8E07-4849-BCEC-6CAC21E574B9}" type="pres">
      <dgm:prSet presAssocID="{C6683CC2-C70A-4120-907F-80F2F76C87FD}" presName="compNode" presStyleCnt="0"/>
      <dgm:spPr/>
    </dgm:pt>
    <dgm:pt modelId="{B365CEB7-86FC-4203-9B8A-EC18F2C609FA}" type="pres">
      <dgm:prSet presAssocID="{C6683CC2-C70A-4120-907F-80F2F76C87FD}" presName="iconBgRect" presStyleLbl="bgShp" presStyleIdx="1" presStyleCnt="3"/>
      <dgm:spPr/>
    </dgm:pt>
    <dgm:pt modelId="{9ACA0BCC-18AF-49AB-90B5-89FD673C6A64}" type="pres">
      <dgm:prSet presAssocID="{C6683CC2-C70A-4120-907F-80F2F76C87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DA100E03-D23E-49A7-B60C-226B1EA00582}" type="pres">
      <dgm:prSet presAssocID="{C6683CC2-C70A-4120-907F-80F2F76C87FD}" presName="spaceRect" presStyleCnt="0"/>
      <dgm:spPr/>
    </dgm:pt>
    <dgm:pt modelId="{80F09C8A-9A70-4364-BA1D-5277E5319A28}" type="pres">
      <dgm:prSet presAssocID="{C6683CC2-C70A-4120-907F-80F2F76C87FD}" presName="textRect" presStyleLbl="revTx" presStyleIdx="1" presStyleCnt="3">
        <dgm:presLayoutVars>
          <dgm:chMax val="1"/>
          <dgm:chPref val="1"/>
        </dgm:presLayoutVars>
      </dgm:prSet>
      <dgm:spPr/>
    </dgm:pt>
    <dgm:pt modelId="{3971F4DB-20D1-461E-8CDB-8738F2923692}" type="pres">
      <dgm:prSet presAssocID="{43E527D4-5E4B-421D-9DEF-D8D60B9B4219}" presName="sibTrans" presStyleCnt="0"/>
      <dgm:spPr/>
    </dgm:pt>
    <dgm:pt modelId="{E0099790-55B0-4CA5-BB45-6D159EF258F3}" type="pres">
      <dgm:prSet presAssocID="{D0520B1C-66A6-4CDF-A466-8AB1CD4E2677}" presName="compNode" presStyleCnt="0"/>
      <dgm:spPr/>
    </dgm:pt>
    <dgm:pt modelId="{10946B1F-300E-4B4C-87CB-69282C7116EA}" type="pres">
      <dgm:prSet presAssocID="{D0520B1C-66A6-4CDF-A466-8AB1CD4E2677}" presName="iconBgRect" presStyleLbl="bgShp" presStyleIdx="2" presStyleCnt="3"/>
      <dgm:spPr/>
    </dgm:pt>
    <dgm:pt modelId="{E494B221-09F8-4440-B57F-4DB42CA5EA97}" type="pres">
      <dgm:prSet presAssocID="{D0520B1C-66A6-4CDF-A466-8AB1CD4E26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C8334A8-9AA1-4557-9F2B-6C3E6F9807DE}" type="pres">
      <dgm:prSet presAssocID="{D0520B1C-66A6-4CDF-A466-8AB1CD4E2677}" presName="spaceRect" presStyleCnt="0"/>
      <dgm:spPr/>
    </dgm:pt>
    <dgm:pt modelId="{E6AFE077-5A46-4543-8D26-9BF22901F7E9}" type="pres">
      <dgm:prSet presAssocID="{D0520B1C-66A6-4CDF-A466-8AB1CD4E26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78EC24-69F4-46F4-BE9B-E1D9868F7218}" srcId="{9185AE68-7DD7-42DF-A15B-07CEED4CF318}" destId="{B7F7D1DD-AFE7-4F97-9F97-ED2310D80004}" srcOrd="0" destOrd="0" parTransId="{6FFAF166-23FF-4EAE-BE85-F1E3BE168616}" sibTransId="{154CCB8E-419A-481E-870B-32D3DCB32926}"/>
    <dgm:cxn modelId="{53C88230-2617-4E5B-B748-77B6314F1901}" type="presOf" srcId="{9185AE68-7DD7-42DF-A15B-07CEED4CF318}" destId="{8EB1BE42-89F6-4719-B66C-7BC65BCA1FC5}" srcOrd="0" destOrd="0" presId="urn:microsoft.com/office/officeart/2018/5/layout/IconCircleLabelList"/>
    <dgm:cxn modelId="{E14E123B-8656-453F-9CB1-86EED87A2458}" type="presOf" srcId="{D0520B1C-66A6-4CDF-A466-8AB1CD4E2677}" destId="{E6AFE077-5A46-4543-8D26-9BF22901F7E9}" srcOrd="0" destOrd="0" presId="urn:microsoft.com/office/officeart/2018/5/layout/IconCircleLabelList"/>
    <dgm:cxn modelId="{9458AF7D-1E17-48C7-AD55-39EC06051616}" type="presOf" srcId="{C6683CC2-C70A-4120-907F-80F2F76C87FD}" destId="{80F09C8A-9A70-4364-BA1D-5277E5319A28}" srcOrd="0" destOrd="0" presId="urn:microsoft.com/office/officeart/2018/5/layout/IconCircleLabelList"/>
    <dgm:cxn modelId="{1C92A295-39DF-4A81-86D9-5A00CB9657FB}" srcId="{9185AE68-7DD7-42DF-A15B-07CEED4CF318}" destId="{C6683CC2-C70A-4120-907F-80F2F76C87FD}" srcOrd="1" destOrd="0" parTransId="{0B240134-F491-4F67-9E60-C9E9C371346A}" sibTransId="{43E527D4-5E4B-421D-9DEF-D8D60B9B4219}"/>
    <dgm:cxn modelId="{C8A300A3-F909-4BBC-A044-C2024A192F35}" srcId="{9185AE68-7DD7-42DF-A15B-07CEED4CF318}" destId="{D0520B1C-66A6-4CDF-A466-8AB1CD4E2677}" srcOrd="2" destOrd="0" parTransId="{2760CB99-0F66-4394-92AC-9428CC7DF014}" sibTransId="{79C8A15A-5E91-479C-91D5-C4277F1AAD64}"/>
    <dgm:cxn modelId="{A4165CC5-1D1A-42A9-B24D-450100F7BA01}" type="presOf" srcId="{B7F7D1DD-AFE7-4F97-9F97-ED2310D80004}" destId="{D3606032-AAFC-4126-9BC4-A4C228FFE006}" srcOrd="0" destOrd="0" presId="urn:microsoft.com/office/officeart/2018/5/layout/IconCircleLabelList"/>
    <dgm:cxn modelId="{E6F2F899-B43F-499A-83D4-4778C9EC5D10}" type="presParOf" srcId="{8EB1BE42-89F6-4719-B66C-7BC65BCA1FC5}" destId="{B215C563-AF84-4FDB-B6BF-C47E1DEA4602}" srcOrd="0" destOrd="0" presId="urn:microsoft.com/office/officeart/2018/5/layout/IconCircleLabelList"/>
    <dgm:cxn modelId="{B7258A98-AB91-4867-A64F-0ACB9DDC1993}" type="presParOf" srcId="{B215C563-AF84-4FDB-B6BF-C47E1DEA4602}" destId="{25822888-F0C1-484C-AC43-0B6E85AFBE66}" srcOrd="0" destOrd="0" presId="urn:microsoft.com/office/officeart/2018/5/layout/IconCircleLabelList"/>
    <dgm:cxn modelId="{C29C4214-81FF-4F4B-B5A8-67ADFFD52F59}" type="presParOf" srcId="{B215C563-AF84-4FDB-B6BF-C47E1DEA4602}" destId="{4D9FF50D-C3D9-4BF5-809F-2301D746BC9F}" srcOrd="1" destOrd="0" presId="urn:microsoft.com/office/officeart/2018/5/layout/IconCircleLabelList"/>
    <dgm:cxn modelId="{677E69FA-13D3-430E-8DC1-29C98B4A278C}" type="presParOf" srcId="{B215C563-AF84-4FDB-B6BF-C47E1DEA4602}" destId="{A4E0ACE8-CAB1-4EC9-9AF3-0776D71060E1}" srcOrd="2" destOrd="0" presId="urn:microsoft.com/office/officeart/2018/5/layout/IconCircleLabelList"/>
    <dgm:cxn modelId="{0453BD0D-BB94-496D-BD2C-CEDEC6D48987}" type="presParOf" srcId="{B215C563-AF84-4FDB-B6BF-C47E1DEA4602}" destId="{D3606032-AAFC-4126-9BC4-A4C228FFE006}" srcOrd="3" destOrd="0" presId="urn:microsoft.com/office/officeart/2018/5/layout/IconCircleLabelList"/>
    <dgm:cxn modelId="{C7258AA1-6006-4DCE-97BF-8BEAAC49FB90}" type="presParOf" srcId="{8EB1BE42-89F6-4719-B66C-7BC65BCA1FC5}" destId="{3C0124C6-42EE-4B80-8C38-A3C9CB282B25}" srcOrd="1" destOrd="0" presId="urn:microsoft.com/office/officeart/2018/5/layout/IconCircleLabelList"/>
    <dgm:cxn modelId="{E251FA76-23EE-4D36-8BC4-710124F976F5}" type="presParOf" srcId="{8EB1BE42-89F6-4719-B66C-7BC65BCA1FC5}" destId="{06F207B8-8E07-4849-BCEC-6CAC21E574B9}" srcOrd="2" destOrd="0" presId="urn:microsoft.com/office/officeart/2018/5/layout/IconCircleLabelList"/>
    <dgm:cxn modelId="{23364706-6DB1-417D-868D-892D533D8B11}" type="presParOf" srcId="{06F207B8-8E07-4849-BCEC-6CAC21E574B9}" destId="{B365CEB7-86FC-4203-9B8A-EC18F2C609FA}" srcOrd="0" destOrd="0" presId="urn:microsoft.com/office/officeart/2018/5/layout/IconCircleLabelList"/>
    <dgm:cxn modelId="{10032A6D-CB05-4E02-96A1-BDA995BBCDA6}" type="presParOf" srcId="{06F207B8-8E07-4849-BCEC-6CAC21E574B9}" destId="{9ACA0BCC-18AF-49AB-90B5-89FD673C6A64}" srcOrd="1" destOrd="0" presId="urn:microsoft.com/office/officeart/2018/5/layout/IconCircleLabelList"/>
    <dgm:cxn modelId="{204E79A6-FF2F-46D0-9B39-A00FC6B40B1F}" type="presParOf" srcId="{06F207B8-8E07-4849-BCEC-6CAC21E574B9}" destId="{DA100E03-D23E-49A7-B60C-226B1EA00582}" srcOrd="2" destOrd="0" presId="urn:microsoft.com/office/officeart/2018/5/layout/IconCircleLabelList"/>
    <dgm:cxn modelId="{DE863D6E-1568-40FA-9545-C5097AF50B72}" type="presParOf" srcId="{06F207B8-8E07-4849-BCEC-6CAC21E574B9}" destId="{80F09C8A-9A70-4364-BA1D-5277E5319A28}" srcOrd="3" destOrd="0" presId="urn:microsoft.com/office/officeart/2018/5/layout/IconCircleLabelList"/>
    <dgm:cxn modelId="{735535F7-AA17-431D-BE9F-192D11F0CCF1}" type="presParOf" srcId="{8EB1BE42-89F6-4719-B66C-7BC65BCA1FC5}" destId="{3971F4DB-20D1-461E-8CDB-8738F2923692}" srcOrd="3" destOrd="0" presId="urn:microsoft.com/office/officeart/2018/5/layout/IconCircleLabelList"/>
    <dgm:cxn modelId="{C0A4B653-37EF-4BE8-BFBB-2F2F49E02A1D}" type="presParOf" srcId="{8EB1BE42-89F6-4719-B66C-7BC65BCA1FC5}" destId="{E0099790-55B0-4CA5-BB45-6D159EF258F3}" srcOrd="4" destOrd="0" presId="urn:microsoft.com/office/officeart/2018/5/layout/IconCircleLabelList"/>
    <dgm:cxn modelId="{49311AA0-FD48-4B6A-95D9-603ED28E5EDF}" type="presParOf" srcId="{E0099790-55B0-4CA5-BB45-6D159EF258F3}" destId="{10946B1F-300E-4B4C-87CB-69282C7116EA}" srcOrd="0" destOrd="0" presId="urn:microsoft.com/office/officeart/2018/5/layout/IconCircleLabelList"/>
    <dgm:cxn modelId="{6B767B83-45DC-433B-81DB-0A0BE02D2BD7}" type="presParOf" srcId="{E0099790-55B0-4CA5-BB45-6D159EF258F3}" destId="{E494B221-09F8-4440-B57F-4DB42CA5EA97}" srcOrd="1" destOrd="0" presId="urn:microsoft.com/office/officeart/2018/5/layout/IconCircleLabelList"/>
    <dgm:cxn modelId="{20EED013-C899-425E-8ABD-91E05E50A235}" type="presParOf" srcId="{E0099790-55B0-4CA5-BB45-6D159EF258F3}" destId="{EC8334A8-9AA1-4557-9F2B-6C3E6F9807DE}" srcOrd="2" destOrd="0" presId="urn:microsoft.com/office/officeart/2018/5/layout/IconCircleLabelList"/>
    <dgm:cxn modelId="{D6F8CE38-EF72-4B20-92DC-232B9DDAE584}" type="presParOf" srcId="{E0099790-55B0-4CA5-BB45-6D159EF258F3}" destId="{E6AFE077-5A46-4543-8D26-9BF22901F7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7B603-B662-4426-AD41-54849CF4DC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3A47FF0-E13E-4326-B2F6-7EECD3EE76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</a:t>
          </a:r>
          <a:r>
            <a:rPr lang="zh-CN"/>
            <a:t>所有主流浏览器都支持 </a:t>
          </a:r>
          <a:r>
            <a:rPr lang="en-US"/>
            <a:t>•</a:t>
          </a:r>
          <a:r>
            <a:rPr lang="zh-CN"/>
            <a:t>世界上使用最广泛的一种</a:t>
          </a:r>
          <a:r>
            <a:rPr lang="en-US"/>
            <a:t>WEB</a:t>
          </a:r>
          <a:r>
            <a:rPr lang="zh-CN"/>
            <a:t>开发脚本语言 纯粹的客户端语言</a:t>
          </a:r>
          <a:r>
            <a:rPr lang="en-US"/>
            <a:t>(</a:t>
          </a:r>
          <a:r>
            <a:rPr lang="zh-CN"/>
            <a:t>运行在客户端的浏览器内）</a:t>
          </a:r>
          <a:endParaRPr lang="en-US"/>
        </a:p>
      </dgm:t>
    </dgm:pt>
    <dgm:pt modelId="{6F83E68C-AA0C-44AE-A5D1-6B1CC5108133}" type="parTrans" cxnId="{50BA0223-601B-468B-A804-B35E1238ECE9}">
      <dgm:prSet/>
      <dgm:spPr/>
      <dgm:t>
        <a:bodyPr/>
        <a:lstStyle/>
        <a:p>
          <a:endParaRPr lang="en-US"/>
        </a:p>
      </dgm:t>
    </dgm:pt>
    <dgm:pt modelId="{4EC2F0A5-6399-4F52-8CFD-52B09A478F82}" type="sibTrans" cxnId="{50BA0223-601B-468B-A804-B35E1238ECE9}">
      <dgm:prSet/>
      <dgm:spPr/>
      <dgm:t>
        <a:bodyPr/>
        <a:lstStyle/>
        <a:p>
          <a:endParaRPr lang="en-US"/>
        </a:p>
      </dgm:t>
    </dgm:pt>
    <dgm:pt modelId="{90E6A9BD-42A5-4C65-815D-F4AA057515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</a:t>
          </a:r>
          <a:r>
            <a:rPr lang="zh-CN"/>
            <a:t>完全免费的</a:t>
          </a:r>
          <a:r>
            <a:rPr lang="en-US"/>
            <a:t>Web</a:t>
          </a:r>
          <a:r>
            <a:rPr lang="zh-CN"/>
            <a:t>开发脚本语言 轻量级的</a:t>
          </a:r>
          <a:r>
            <a:rPr lang="en-US"/>
            <a:t>Web</a:t>
          </a:r>
          <a:r>
            <a:rPr lang="zh-CN"/>
            <a:t>开发脚本语言</a:t>
          </a:r>
          <a:r>
            <a:rPr lang="en-US"/>
            <a:t>(</a:t>
          </a:r>
          <a:r>
            <a:rPr lang="zh-CN"/>
            <a:t>无需安装任何插件）</a:t>
          </a:r>
          <a:endParaRPr lang="en-US"/>
        </a:p>
      </dgm:t>
    </dgm:pt>
    <dgm:pt modelId="{AC162570-5324-4E06-B81D-FE165021F116}" type="parTrans" cxnId="{087B511D-C554-46C0-A63F-15CF3EC9DC39}">
      <dgm:prSet/>
      <dgm:spPr/>
      <dgm:t>
        <a:bodyPr/>
        <a:lstStyle/>
        <a:p>
          <a:endParaRPr lang="en-US"/>
        </a:p>
      </dgm:t>
    </dgm:pt>
    <dgm:pt modelId="{9D1FC291-0E31-4D67-BB96-C942CCBE409C}" type="sibTrans" cxnId="{087B511D-C554-46C0-A63F-15CF3EC9DC39}">
      <dgm:prSet/>
      <dgm:spPr/>
      <dgm:t>
        <a:bodyPr/>
        <a:lstStyle/>
        <a:p>
          <a:endParaRPr lang="en-US"/>
        </a:p>
      </dgm:t>
    </dgm:pt>
    <dgm:pt modelId="{3531292F-B9F7-4A8E-83DF-F1FCB23DF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</a:t>
          </a:r>
          <a:r>
            <a:rPr lang="zh-CN"/>
            <a:t>有各种成熟的框架（</a:t>
          </a:r>
          <a:r>
            <a:rPr lang="en-US"/>
            <a:t>Dojo</a:t>
          </a:r>
          <a:r>
            <a:rPr lang="zh-CN"/>
            <a:t>、</a:t>
          </a:r>
          <a:r>
            <a:rPr lang="en-US"/>
            <a:t>JQuery</a:t>
          </a:r>
          <a:r>
            <a:rPr lang="zh-CN"/>
            <a:t>、</a:t>
          </a:r>
          <a:r>
            <a:rPr lang="en-US"/>
            <a:t>Ext</a:t>
          </a:r>
          <a:r>
            <a:rPr lang="zh-CN"/>
            <a:t>、</a:t>
          </a:r>
          <a:r>
            <a:rPr lang="en-US"/>
            <a:t>Prototype) •</a:t>
          </a:r>
          <a:r>
            <a:rPr lang="zh-CN"/>
            <a:t>支持多种开发方式 </a:t>
          </a:r>
          <a:r>
            <a:rPr lang="en-US"/>
            <a:t>•</a:t>
          </a:r>
          <a:r>
            <a:rPr lang="zh-CN"/>
            <a:t>非常成熟、稳定</a:t>
          </a:r>
          <a:endParaRPr lang="en-US"/>
        </a:p>
      </dgm:t>
    </dgm:pt>
    <dgm:pt modelId="{B9147E20-FBB0-49E6-8099-5CB08A806FFC}" type="parTrans" cxnId="{7E27225F-1B5A-4FD4-AEE7-E26126DF33A4}">
      <dgm:prSet/>
      <dgm:spPr/>
      <dgm:t>
        <a:bodyPr/>
        <a:lstStyle/>
        <a:p>
          <a:endParaRPr lang="en-US"/>
        </a:p>
      </dgm:t>
    </dgm:pt>
    <dgm:pt modelId="{CEB06664-63EA-4E6F-A019-687245954C85}" type="sibTrans" cxnId="{7E27225F-1B5A-4FD4-AEE7-E26126DF33A4}">
      <dgm:prSet/>
      <dgm:spPr/>
      <dgm:t>
        <a:bodyPr/>
        <a:lstStyle/>
        <a:p>
          <a:endParaRPr lang="en-US"/>
        </a:p>
      </dgm:t>
    </dgm:pt>
    <dgm:pt modelId="{DD4595E6-AAB7-4608-8DC1-03FFA8661802}" type="pres">
      <dgm:prSet presAssocID="{1E87B603-B662-4426-AD41-54849CF4DCFD}" presName="root" presStyleCnt="0">
        <dgm:presLayoutVars>
          <dgm:dir/>
          <dgm:resizeHandles val="exact"/>
        </dgm:presLayoutVars>
      </dgm:prSet>
      <dgm:spPr/>
    </dgm:pt>
    <dgm:pt modelId="{B46166CB-57D3-4F89-B874-E876A02AB70B}" type="pres">
      <dgm:prSet presAssocID="{D3A47FF0-E13E-4326-B2F6-7EECD3EE76DC}" presName="compNode" presStyleCnt="0"/>
      <dgm:spPr/>
    </dgm:pt>
    <dgm:pt modelId="{F8D40C80-CBB9-4938-9530-C9F01ECF6AD1}" type="pres">
      <dgm:prSet presAssocID="{D3A47FF0-E13E-4326-B2F6-7EECD3EE76DC}" presName="bgRect" presStyleLbl="bgShp" presStyleIdx="0" presStyleCnt="3"/>
      <dgm:spPr/>
    </dgm:pt>
    <dgm:pt modelId="{E42D0E19-E52C-4252-93B6-29EF8D5B51A3}" type="pres">
      <dgm:prSet presAssocID="{D3A47FF0-E13E-4326-B2F6-7EECD3EE76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80D0D69-9EB9-4074-AEF5-CCCFC9E65D45}" type="pres">
      <dgm:prSet presAssocID="{D3A47FF0-E13E-4326-B2F6-7EECD3EE76DC}" presName="spaceRect" presStyleCnt="0"/>
      <dgm:spPr/>
    </dgm:pt>
    <dgm:pt modelId="{C651A926-8446-4BC0-91B8-2650CE1062B4}" type="pres">
      <dgm:prSet presAssocID="{D3A47FF0-E13E-4326-B2F6-7EECD3EE76DC}" presName="parTx" presStyleLbl="revTx" presStyleIdx="0" presStyleCnt="3">
        <dgm:presLayoutVars>
          <dgm:chMax val="0"/>
          <dgm:chPref val="0"/>
        </dgm:presLayoutVars>
      </dgm:prSet>
      <dgm:spPr/>
    </dgm:pt>
    <dgm:pt modelId="{71FC81B0-6076-43BD-83A2-8E7F085AFDF8}" type="pres">
      <dgm:prSet presAssocID="{4EC2F0A5-6399-4F52-8CFD-52B09A478F82}" presName="sibTrans" presStyleCnt="0"/>
      <dgm:spPr/>
    </dgm:pt>
    <dgm:pt modelId="{C70575C4-B238-4C66-AF88-E85BB7828C82}" type="pres">
      <dgm:prSet presAssocID="{90E6A9BD-42A5-4C65-815D-F4AA05751508}" presName="compNode" presStyleCnt="0"/>
      <dgm:spPr/>
    </dgm:pt>
    <dgm:pt modelId="{BB542119-1416-466C-BA22-C3194FF5533B}" type="pres">
      <dgm:prSet presAssocID="{90E6A9BD-42A5-4C65-815D-F4AA05751508}" presName="bgRect" presStyleLbl="bgShp" presStyleIdx="1" presStyleCnt="3"/>
      <dgm:spPr/>
    </dgm:pt>
    <dgm:pt modelId="{26F519E1-38EA-427C-B257-5ACEC462CE0C}" type="pres">
      <dgm:prSet presAssocID="{90E6A9BD-42A5-4C65-815D-F4AA057515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C66CF0-9B67-4CDC-9027-890DA16C40F9}" type="pres">
      <dgm:prSet presAssocID="{90E6A9BD-42A5-4C65-815D-F4AA05751508}" presName="spaceRect" presStyleCnt="0"/>
      <dgm:spPr/>
    </dgm:pt>
    <dgm:pt modelId="{53450E0E-2A00-4E55-9950-14A711F91C1E}" type="pres">
      <dgm:prSet presAssocID="{90E6A9BD-42A5-4C65-815D-F4AA05751508}" presName="parTx" presStyleLbl="revTx" presStyleIdx="1" presStyleCnt="3">
        <dgm:presLayoutVars>
          <dgm:chMax val="0"/>
          <dgm:chPref val="0"/>
        </dgm:presLayoutVars>
      </dgm:prSet>
      <dgm:spPr/>
    </dgm:pt>
    <dgm:pt modelId="{FDE07D53-7B8D-417D-A622-B5E4B984CEE2}" type="pres">
      <dgm:prSet presAssocID="{9D1FC291-0E31-4D67-BB96-C942CCBE409C}" presName="sibTrans" presStyleCnt="0"/>
      <dgm:spPr/>
    </dgm:pt>
    <dgm:pt modelId="{DF5EFBC6-7A13-44A0-8FCB-CDACFDD188B3}" type="pres">
      <dgm:prSet presAssocID="{3531292F-B9F7-4A8E-83DF-F1FCB23DF4B5}" presName="compNode" presStyleCnt="0"/>
      <dgm:spPr/>
    </dgm:pt>
    <dgm:pt modelId="{7047B4A3-CC7E-4DCE-AFC9-C3051AC192F8}" type="pres">
      <dgm:prSet presAssocID="{3531292F-B9F7-4A8E-83DF-F1FCB23DF4B5}" presName="bgRect" presStyleLbl="bgShp" presStyleIdx="2" presStyleCnt="3"/>
      <dgm:spPr/>
    </dgm:pt>
    <dgm:pt modelId="{87718642-950F-4A15-8000-E325652B78F4}" type="pres">
      <dgm:prSet presAssocID="{3531292F-B9F7-4A8E-83DF-F1FCB23DF4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8629E24-4CA9-4A4F-9A96-E6430B5213F0}" type="pres">
      <dgm:prSet presAssocID="{3531292F-B9F7-4A8E-83DF-F1FCB23DF4B5}" presName="spaceRect" presStyleCnt="0"/>
      <dgm:spPr/>
    </dgm:pt>
    <dgm:pt modelId="{C3BFE24E-C377-4957-93D0-1FB707F6E096}" type="pres">
      <dgm:prSet presAssocID="{3531292F-B9F7-4A8E-83DF-F1FCB23DF4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7B511D-C554-46C0-A63F-15CF3EC9DC39}" srcId="{1E87B603-B662-4426-AD41-54849CF4DCFD}" destId="{90E6A9BD-42A5-4C65-815D-F4AA05751508}" srcOrd="1" destOrd="0" parTransId="{AC162570-5324-4E06-B81D-FE165021F116}" sibTransId="{9D1FC291-0E31-4D67-BB96-C942CCBE409C}"/>
    <dgm:cxn modelId="{14777B1D-8778-4D6F-A949-3F9FD0865677}" type="presOf" srcId="{3531292F-B9F7-4A8E-83DF-F1FCB23DF4B5}" destId="{C3BFE24E-C377-4957-93D0-1FB707F6E096}" srcOrd="0" destOrd="0" presId="urn:microsoft.com/office/officeart/2018/2/layout/IconVerticalSolidList"/>
    <dgm:cxn modelId="{50BA0223-601B-468B-A804-B35E1238ECE9}" srcId="{1E87B603-B662-4426-AD41-54849CF4DCFD}" destId="{D3A47FF0-E13E-4326-B2F6-7EECD3EE76DC}" srcOrd="0" destOrd="0" parTransId="{6F83E68C-AA0C-44AE-A5D1-6B1CC5108133}" sibTransId="{4EC2F0A5-6399-4F52-8CFD-52B09A478F82}"/>
    <dgm:cxn modelId="{0A71A42E-4F5B-44AD-B2BD-90AFA681F66E}" type="presOf" srcId="{1E87B603-B662-4426-AD41-54849CF4DCFD}" destId="{DD4595E6-AAB7-4608-8DC1-03FFA8661802}" srcOrd="0" destOrd="0" presId="urn:microsoft.com/office/officeart/2018/2/layout/IconVerticalSolidList"/>
    <dgm:cxn modelId="{7E27225F-1B5A-4FD4-AEE7-E26126DF33A4}" srcId="{1E87B603-B662-4426-AD41-54849CF4DCFD}" destId="{3531292F-B9F7-4A8E-83DF-F1FCB23DF4B5}" srcOrd="2" destOrd="0" parTransId="{B9147E20-FBB0-49E6-8099-5CB08A806FFC}" sibTransId="{CEB06664-63EA-4E6F-A019-687245954C85}"/>
    <dgm:cxn modelId="{FAD6A690-5742-41CD-9C37-23CA2B05A221}" type="presOf" srcId="{90E6A9BD-42A5-4C65-815D-F4AA05751508}" destId="{53450E0E-2A00-4E55-9950-14A711F91C1E}" srcOrd="0" destOrd="0" presId="urn:microsoft.com/office/officeart/2018/2/layout/IconVerticalSolidList"/>
    <dgm:cxn modelId="{F5B01EF8-CFDA-4A61-9206-6E73E4FD59C9}" type="presOf" srcId="{D3A47FF0-E13E-4326-B2F6-7EECD3EE76DC}" destId="{C651A926-8446-4BC0-91B8-2650CE1062B4}" srcOrd="0" destOrd="0" presId="urn:microsoft.com/office/officeart/2018/2/layout/IconVerticalSolidList"/>
    <dgm:cxn modelId="{F5B67468-A4CB-4565-BBCF-CF4DCA2FC220}" type="presParOf" srcId="{DD4595E6-AAB7-4608-8DC1-03FFA8661802}" destId="{B46166CB-57D3-4F89-B874-E876A02AB70B}" srcOrd="0" destOrd="0" presId="urn:microsoft.com/office/officeart/2018/2/layout/IconVerticalSolidList"/>
    <dgm:cxn modelId="{0A0A8578-FB5A-4667-90A2-EE0160E055FC}" type="presParOf" srcId="{B46166CB-57D3-4F89-B874-E876A02AB70B}" destId="{F8D40C80-CBB9-4938-9530-C9F01ECF6AD1}" srcOrd="0" destOrd="0" presId="urn:microsoft.com/office/officeart/2018/2/layout/IconVerticalSolidList"/>
    <dgm:cxn modelId="{0609C9CD-6202-4195-9628-13E127CBCEDC}" type="presParOf" srcId="{B46166CB-57D3-4F89-B874-E876A02AB70B}" destId="{E42D0E19-E52C-4252-93B6-29EF8D5B51A3}" srcOrd="1" destOrd="0" presId="urn:microsoft.com/office/officeart/2018/2/layout/IconVerticalSolidList"/>
    <dgm:cxn modelId="{043B540A-38A8-4A65-8398-16838D5128A1}" type="presParOf" srcId="{B46166CB-57D3-4F89-B874-E876A02AB70B}" destId="{480D0D69-9EB9-4074-AEF5-CCCFC9E65D45}" srcOrd="2" destOrd="0" presId="urn:microsoft.com/office/officeart/2018/2/layout/IconVerticalSolidList"/>
    <dgm:cxn modelId="{98DAFE74-C259-4F06-BE9A-015206F8B05F}" type="presParOf" srcId="{B46166CB-57D3-4F89-B874-E876A02AB70B}" destId="{C651A926-8446-4BC0-91B8-2650CE1062B4}" srcOrd="3" destOrd="0" presId="urn:microsoft.com/office/officeart/2018/2/layout/IconVerticalSolidList"/>
    <dgm:cxn modelId="{3FDBC12E-DA5D-4FB6-AF79-24DFF5F190EB}" type="presParOf" srcId="{DD4595E6-AAB7-4608-8DC1-03FFA8661802}" destId="{71FC81B0-6076-43BD-83A2-8E7F085AFDF8}" srcOrd="1" destOrd="0" presId="urn:microsoft.com/office/officeart/2018/2/layout/IconVerticalSolidList"/>
    <dgm:cxn modelId="{CD73501C-39E7-4AEC-93CF-EFD1F3838AED}" type="presParOf" srcId="{DD4595E6-AAB7-4608-8DC1-03FFA8661802}" destId="{C70575C4-B238-4C66-AF88-E85BB7828C82}" srcOrd="2" destOrd="0" presId="urn:microsoft.com/office/officeart/2018/2/layout/IconVerticalSolidList"/>
    <dgm:cxn modelId="{8A397C8F-3D9F-4476-A953-1743A08FBFE3}" type="presParOf" srcId="{C70575C4-B238-4C66-AF88-E85BB7828C82}" destId="{BB542119-1416-466C-BA22-C3194FF5533B}" srcOrd="0" destOrd="0" presId="urn:microsoft.com/office/officeart/2018/2/layout/IconVerticalSolidList"/>
    <dgm:cxn modelId="{6D376AEA-7D3C-43B0-95A3-246F9E50FB57}" type="presParOf" srcId="{C70575C4-B238-4C66-AF88-E85BB7828C82}" destId="{26F519E1-38EA-427C-B257-5ACEC462CE0C}" srcOrd="1" destOrd="0" presId="urn:microsoft.com/office/officeart/2018/2/layout/IconVerticalSolidList"/>
    <dgm:cxn modelId="{9163743B-A32C-49C9-9638-A3898E818E99}" type="presParOf" srcId="{C70575C4-B238-4C66-AF88-E85BB7828C82}" destId="{FCC66CF0-9B67-4CDC-9027-890DA16C40F9}" srcOrd="2" destOrd="0" presId="urn:microsoft.com/office/officeart/2018/2/layout/IconVerticalSolidList"/>
    <dgm:cxn modelId="{A0821538-EA62-4190-82A9-15D9A00F2D6A}" type="presParOf" srcId="{C70575C4-B238-4C66-AF88-E85BB7828C82}" destId="{53450E0E-2A00-4E55-9950-14A711F91C1E}" srcOrd="3" destOrd="0" presId="urn:microsoft.com/office/officeart/2018/2/layout/IconVerticalSolidList"/>
    <dgm:cxn modelId="{C7D1C8D5-FAB8-4991-A5AE-20D6559B0A78}" type="presParOf" srcId="{DD4595E6-AAB7-4608-8DC1-03FFA8661802}" destId="{FDE07D53-7B8D-417D-A622-B5E4B984CEE2}" srcOrd="3" destOrd="0" presId="urn:microsoft.com/office/officeart/2018/2/layout/IconVerticalSolidList"/>
    <dgm:cxn modelId="{8A4B3B07-F5CD-4A4A-9540-B3C9B6A1E1FA}" type="presParOf" srcId="{DD4595E6-AAB7-4608-8DC1-03FFA8661802}" destId="{DF5EFBC6-7A13-44A0-8FCB-CDACFDD188B3}" srcOrd="4" destOrd="0" presId="urn:microsoft.com/office/officeart/2018/2/layout/IconVerticalSolidList"/>
    <dgm:cxn modelId="{FF14BBAF-EE24-4475-99F8-403C7E4B5CDB}" type="presParOf" srcId="{DF5EFBC6-7A13-44A0-8FCB-CDACFDD188B3}" destId="{7047B4A3-CC7E-4DCE-AFC9-C3051AC192F8}" srcOrd="0" destOrd="0" presId="urn:microsoft.com/office/officeart/2018/2/layout/IconVerticalSolidList"/>
    <dgm:cxn modelId="{B2483C8F-0639-4000-A871-50E45772FC60}" type="presParOf" srcId="{DF5EFBC6-7A13-44A0-8FCB-CDACFDD188B3}" destId="{87718642-950F-4A15-8000-E325652B78F4}" srcOrd="1" destOrd="0" presId="urn:microsoft.com/office/officeart/2018/2/layout/IconVerticalSolidList"/>
    <dgm:cxn modelId="{6DAF526B-9613-4244-981F-A9DB700FDDDE}" type="presParOf" srcId="{DF5EFBC6-7A13-44A0-8FCB-CDACFDD188B3}" destId="{98629E24-4CA9-4A4F-9A96-E6430B5213F0}" srcOrd="2" destOrd="0" presId="urn:microsoft.com/office/officeart/2018/2/layout/IconVerticalSolidList"/>
    <dgm:cxn modelId="{D3DC907F-7035-4DC9-94EB-FA222CFBF2EC}" type="presParOf" srcId="{DF5EFBC6-7A13-44A0-8FCB-CDACFDD188B3}" destId="{C3BFE24E-C377-4957-93D0-1FB707F6E0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22888-F0C1-484C-AC43-0B6E85AFBE66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FF50D-C3D9-4BF5-809F-2301D746BC9F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06032-AAFC-4126-9BC4-A4C228FFE006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kern="1200" dirty="0"/>
            <a:t>使用</a:t>
          </a:r>
          <a:r>
            <a:rPr lang="en-US" sz="2100" kern="1200" dirty="0"/>
            <a:t>ArcGIS API for JavaScript </a:t>
          </a:r>
          <a:r>
            <a:rPr lang="zh-CN" sz="2100" kern="1200" dirty="0"/>
            <a:t>可以做什么？</a:t>
          </a:r>
          <a:endParaRPr lang="en-US" sz="2100" kern="1200" dirty="0"/>
        </a:p>
      </dsp:txBody>
      <dsp:txXfrm>
        <a:off x="77216" y="2624638"/>
        <a:ext cx="3206250" cy="720000"/>
      </dsp:txXfrm>
    </dsp:sp>
    <dsp:sp modelId="{B365CEB7-86FC-4203-9B8A-EC18F2C609FA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A0BCC-18AF-49AB-90B5-89FD673C6A64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09C8A-9A70-4364-BA1D-5277E5319A28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kern="1200"/>
            <a:t>快速创建交互式地图应用</a:t>
          </a:r>
          <a:endParaRPr lang="en-US" sz="2100" kern="1200"/>
        </a:p>
      </dsp:txBody>
      <dsp:txXfrm>
        <a:off x="3844559" y="2624638"/>
        <a:ext cx="3206250" cy="720000"/>
      </dsp:txXfrm>
    </dsp:sp>
    <dsp:sp modelId="{10946B1F-300E-4B4C-87CB-69282C7116EA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4B221-09F8-4440-B57F-4DB42CA5EA97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FE077-5A46-4543-8D26-9BF22901F7E9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kern="1200"/>
            <a:t>调用</a:t>
          </a:r>
          <a:r>
            <a:rPr lang="en-US" sz="2100" kern="1200"/>
            <a:t>ArcGIS Sever </a:t>
          </a:r>
          <a:r>
            <a:rPr lang="zh-CN" sz="2100" kern="1200"/>
            <a:t>的</a:t>
          </a:r>
          <a:r>
            <a:rPr lang="en-US" sz="2100" kern="1200"/>
            <a:t>GP</a:t>
          </a:r>
          <a:r>
            <a:rPr lang="zh-CN" sz="2100" kern="1200"/>
            <a:t>服务，提供专业的分析结果</a:t>
          </a:r>
          <a:endParaRPr lang="en-US" sz="2100" kern="120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40C80-CBB9-4938-9530-C9F01ECF6AD1}">
      <dsp:nvSpPr>
        <dsp:cNvPr id="0" name=""/>
        <dsp:cNvSpPr/>
      </dsp:nvSpPr>
      <dsp:spPr>
        <a:xfrm>
          <a:off x="0" y="415"/>
          <a:ext cx="10895369" cy="9724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D0E19-E52C-4252-93B6-29EF8D5B51A3}">
      <dsp:nvSpPr>
        <dsp:cNvPr id="0" name=""/>
        <dsp:cNvSpPr/>
      </dsp:nvSpPr>
      <dsp:spPr>
        <a:xfrm>
          <a:off x="294154" y="219208"/>
          <a:ext cx="534827" cy="53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1A926-8446-4BC0-91B8-2650CE1062B4}">
      <dsp:nvSpPr>
        <dsp:cNvPr id="0" name=""/>
        <dsp:cNvSpPr/>
      </dsp:nvSpPr>
      <dsp:spPr>
        <a:xfrm>
          <a:off x="1123137" y="415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</a:t>
          </a:r>
          <a:r>
            <a:rPr lang="zh-CN" sz="2300" kern="1200"/>
            <a:t>所有主流浏览器都支持 </a:t>
          </a:r>
          <a:r>
            <a:rPr lang="en-US" sz="2300" kern="1200"/>
            <a:t>•</a:t>
          </a:r>
          <a:r>
            <a:rPr lang="zh-CN" sz="2300" kern="1200"/>
            <a:t>世界上使用最广泛的一种</a:t>
          </a:r>
          <a:r>
            <a:rPr lang="en-US" sz="2300" kern="1200"/>
            <a:t>WEB</a:t>
          </a:r>
          <a:r>
            <a:rPr lang="zh-CN" sz="2300" kern="1200"/>
            <a:t>开发脚本语言 纯粹的客户端语言</a:t>
          </a:r>
          <a:r>
            <a:rPr lang="en-US" sz="2300" kern="1200"/>
            <a:t>(</a:t>
          </a:r>
          <a:r>
            <a:rPr lang="zh-CN" sz="2300" kern="1200"/>
            <a:t>运行在客户端的浏览器内）</a:t>
          </a:r>
          <a:endParaRPr lang="en-US" sz="2300" kern="1200"/>
        </a:p>
      </dsp:txBody>
      <dsp:txXfrm>
        <a:off x="1123137" y="415"/>
        <a:ext cx="9772232" cy="972413"/>
      </dsp:txXfrm>
    </dsp:sp>
    <dsp:sp modelId="{BB542119-1416-466C-BA22-C3194FF5533B}">
      <dsp:nvSpPr>
        <dsp:cNvPr id="0" name=""/>
        <dsp:cNvSpPr/>
      </dsp:nvSpPr>
      <dsp:spPr>
        <a:xfrm>
          <a:off x="0" y="1215931"/>
          <a:ext cx="10895369" cy="972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519E1-38EA-427C-B257-5ACEC462CE0C}">
      <dsp:nvSpPr>
        <dsp:cNvPr id="0" name=""/>
        <dsp:cNvSpPr/>
      </dsp:nvSpPr>
      <dsp:spPr>
        <a:xfrm>
          <a:off x="294154" y="1434724"/>
          <a:ext cx="534827" cy="53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50E0E-2A00-4E55-9950-14A711F91C1E}">
      <dsp:nvSpPr>
        <dsp:cNvPr id="0" name=""/>
        <dsp:cNvSpPr/>
      </dsp:nvSpPr>
      <dsp:spPr>
        <a:xfrm>
          <a:off x="1123137" y="1215931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</a:t>
          </a:r>
          <a:r>
            <a:rPr lang="zh-CN" sz="2300" kern="1200"/>
            <a:t>完全免费的</a:t>
          </a:r>
          <a:r>
            <a:rPr lang="en-US" sz="2300" kern="1200"/>
            <a:t>Web</a:t>
          </a:r>
          <a:r>
            <a:rPr lang="zh-CN" sz="2300" kern="1200"/>
            <a:t>开发脚本语言 轻量级的</a:t>
          </a:r>
          <a:r>
            <a:rPr lang="en-US" sz="2300" kern="1200"/>
            <a:t>Web</a:t>
          </a:r>
          <a:r>
            <a:rPr lang="zh-CN" sz="2300" kern="1200"/>
            <a:t>开发脚本语言</a:t>
          </a:r>
          <a:r>
            <a:rPr lang="en-US" sz="2300" kern="1200"/>
            <a:t>(</a:t>
          </a:r>
          <a:r>
            <a:rPr lang="zh-CN" sz="2300" kern="1200"/>
            <a:t>无需安装任何插件）</a:t>
          </a:r>
          <a:endParaRPr lang="en-US" sz="2300" kern="1200"/>
        </a:p>
      </dsp:txBody>
      <dsp:txXfrm>
        <a:off x="1123137" y="1215931"/>
        <a:ext cx="9772232" cy="972413"/>
      </dsp:txXfrm>
    </dsp:sp>
    <dsp:sp modelId="{7047B4A3-CC7E-4DCE-AFC9-C3051AC192F8}">
      <dsp:nvSpPr>
        <dsp:cNvPr id="0" name=""/>
        <dsp:cNvSpPr/>
      </dsp:nvSpPr>
      <dsp:spPr>
        <a:xfrm>
          <a:off x="0" y="2431448"/>
          <a:ext cx="10895369" cy="972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18642-950F-4A15-8000-E325652B78F4}">
      <dsp:nvSpPr>
        <dsp:cNvPr id="0" name=""/>
        <dsp:cNvSpPr/>
      </dsp:nvSpPr>
      <dsp:spPr>
        <a:xfrm>
          <a:off x="294154" y="2650241"/>
          <a:ext cx="534827" cy="53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FE24E-C377-4957-93D0-1FB707F6E096}">
      <dsp:nvSpPr>
        <dsp:cNvPr id="0" name=""/>
        <dsp:cNvSpPr/>
      </dsp:nvSpPr>
      <dsp:spPr>
        <a:xfrm>
          <a:off x="1123137" y="2431448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</a:t>
          </a:r>
          <a:r>
            <a:rPr lang="zh-CN" sz="2300" kern="1200"/>
            <a:t>有各种成熟的框架（</a:t>
          </a:r>
          <a:r>
            <a:rPr lang="en-US" sz="2300" kern="1200"/>
            <a:t>Dojo</a:t>
          </a:r>
          <a:r>
            <a:rPr lang="zh-CN" sz="2300" kern="1200"/>
            <a:t>、</a:t>
          </a:r>
          <a:r>
            <a:rPr lang="en-US" sz="2300" kern="1200"/>
            <a:t>JQuery</a:t>
          </a:r>
          <a:r>
            <a:rPr lang="zh-CN" sz="2300" kern="1200"/>
            <a:t>、</a:t>
          </a:r>
          <a:r>
            <a:rPr lang="en-US" sz="2300" kern="1200"/>
            <a:t>Ext</a:t>
          </a:r>
          <a:r>
            <a:rPr lang="zh-CN" sz="2300" kern="1200"/>
            <a:t>、</a:t>
          </a:r>
          <a:r>
            <a:rPr lang="en-US" sz="2300" kern="1200"/>
            <a:t>Prototype) •</a:t>
          </a:r>
          <a:r>
            <a:rPr lang="zh-CN" sz="2300" kern="1200"/>
            <a:t>支持多种开发方式 </a:t>
          </a:r>
          <a:r>
            <a:rPr lang="en-US" sz="2300" kern="1200"/>
            <a:t>•</a:t>
          </a:r>
          <a:r>
            <a:rPr lang="zh-CN" sz="2300" kern="1200"/>
            <a:t>非常成熟、稳定</a:t>
          </a:r>
          <a:endParaRPr lang="en-US" sz="2300" kern="1200"/>
        </a:p>
      </dsp:txBody>
      <dsp:txXfrm>
        <a:off x="1123137" y="2431448"/>
        <a:ext cx="9772232" cy="972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9E284-222D-464D-B80C-D1936DCDD683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9AE60-F158-40C9-AAEB-E816CE87FA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4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33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95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6702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353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699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598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64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1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5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3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97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1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4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34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13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file:///C:\Users\52435\Documents\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F1BBB-5B67-4C7E-BEB2-759FA0659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b="0" i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ArcGIS API for JavaScript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E00D8EC-363B-4FA9-AE31-9F57E1824A30}"/>
              </a:ext>
            </a:extLst>
          </p:cNvPr>
          <p:cNvSpPr txBox="1">
            <a:spLocks/>
          </p:cNvSpPr>
          <p:nvPr/>
        </p:nvSpPr>
        <p:spPr>
          <a:xfrm>
            <a:off x="1154955" y="1447800"/>
            <a:ext cx="6974915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ArcGIS API for JavaScript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62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文字&#10;&#10;描述已自动生成">
            <a:extLst>
              <a:ext uri="{FF2B5EF4-FFF2-40B4-BE49-F238E27FC236}">
                <a16:creationId xmlns:a16="http://schemas.microsoft.com/office/drawing/2014/main" id="{EF6D3B9B-022A-4C20-B59C-4E8BAB965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46" r="1" b="860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9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8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0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2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42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95DAA3B1-C76E-4603-9CE3-FA663A214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zh-CN" alt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如何离线部署</a:t>
            </a:r>
            <a:endParaRPr lang="en-US" altLang="zh-CN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AA5EA-4729-4AED-8D0C-FD554C7EE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官网下载</a:t>
            </a:r>
            <a:r>
              <a:rPr lang="en-US" altLang="zh-CN" dirty="0" err="1"/>
              <a:t>api</a:t>
            </a:r>
            <a:r>
              <a:rPr lang="zh-CN" altLang="en-US" dirty="0"/>
              <a:t>和</a:t>
            </a:r>
            <a:r>
              <a:rPr lang="en-US" altLang="zh-CN" dirty="0" err="1"/>
              <a:t>sdk</a:t>
            </a:r>
            <a:r>
              <a:rPr lang="en-US" altLang="zh-CN" dirty="0"/>
              <a:t>  </a:t>
            </a:r>
            <a:r>
              <a:rPr lang="zh-CN" altLang="en-US" dirty="0"/>
              <a:t>需要自己注册用户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解压，放到项目中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修改两个文件 </a:t>
            </a:r>
            <a:r>
              <a:rPr lang="en-US" altLang="zh-CN" dirty="0" err="1"/>
              <a:t>arcgis_js_api</a:t>
            </a:r>
            <a:r>
              <a:rPr lang="en-US" altLang="zh-CN" dirty="0"/>
              <a:t>\library\3.22\3.22\init.js  </a:t>
            </a:r>
            <a:r>
              <a:rPr lang="zh-CN" altLang="en-US" dirty="0"/>
              <a:t>和 </a:t>
            </a:r>
            <a:r>
              <a:rPr lang="en-US" altLang="zh-CN" dirty="0" err="1"/>
              <a:t>arcgis_js_api</a:t>
            </a:r>
            <a:r>
              <a:rPr lang="en-US" altLang="zh-CN" dirty="0"/>
              <a:t>\library\3.22\3.22\dojo\dojo.js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找到 </a:t>
            </a:r>
            <a:r>
              <a:rPr lang="en-US" altLang="zh-CN" dirty="0"/>
              <a:t>[HOSTNAME_AND_PATH_TO_JSAPI]</a:t>
            </a:r>
            <a:r>
              <a:rPr lang="zh-CN" altLang="en-US" dirty="0"/>
              <a:t>，替换为本地路径，例：</a:t>
            </a:r>
            <a:r>
              <a:rPr lang="en-US" altLang="zh-CN" dirty="0"/>
              <a:t>"</a:t>
            </a:r>
            <a:r>
              <a:rPr lang="zh-CN" altLang="en-US" dirty="0"/>
              <a:t>主机</a:t>
            </a:r>
            <a:r>
              <a:rPr lang="en-US" altLang="zh-CN" dirty="0"/>
              <a:t>:</a:t>
            </a:r>
            <a:r>
              <a:rPr lang="zh-CN" altLang="en-US" dirty="0"/>
              <a:t>端口</a:t>
            </a:r>
            <a:r>
              <a:rPr lang="en-US" altLang="zh-CN" dirty="0"/>
              <a:t>\</a:t>
            </a:r>
            <a:r>
              <a:rPr lang="en-US" altLang="zh-CN" dirty="0" err="1"/>
              <a:t>arcgis_js_api</a:t>
            </a:r>
            <a:r>
              <a:rPr lang="en-US" altLang="zh-CN" dirty="0"/>
              <a:t>\library\3.22\3.22\"</a:t>
            </a:r>
          </a:p>
        </p:txBody>
      </p:sp>
    </p:spTree>
    <p:extLst>
      <p:ext uri="{BB962C8B-B14F-4D97-AF65-F5344CB8AC3E}">
        <p14:creationId xmlns:p14="http://schemas.microsoft.com/office/powerpoint/2010/main" val="85064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FB3219D6-D998-4A15-9FC1-E53FE8DC9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</a:t>
            </a:r>
            <a:r>
              <a:rPr lang="zh-CN" altLang="en-US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[reference package...],function(Class declaration){code...}</a:t>
            </a:r>
            <a:r>
              <a:rPr lang="zh-CN" altLang="en-US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）方法中的引用部分的顺序，必须与</a:t>
            </a:r>
            <a:r>
              <a:rPr lang="en-US" altLang="zh-CN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</a:t>
            </a:r>
            <a:r>
              <a:rPr lang="zh-CN" altLang="en-US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中的类声明的顺序 必须一致，否则找不到对应的类对象，不会报错，但程序无效。</a:t>
            </a:r>
            <a:br>
              <a:rPr lang="en-US" altLang="zh-CN" sz="2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altLang="zh-CN" sz="2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FC1E2C-F665-42CE-897D-9DF28BA9F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require(["esri/Map", 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"esri/views/SceneView",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 "esri/Basemap", 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 "esri/Ground",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 "esri/layers/WebTileLayer", 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 "esri/layers/ElevationLayer",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 "esri/layers/FeatureLayer",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 "dojo/domReady!"], 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 function (Map, SceneView, 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         Basemap, Ground, WebTileLayer, ElevationLayer,FeatureLayer)</a:t>
            </a:r>
          </a:p>
          <a:p>
            <a:pPr marL="0" lvl="0" indent="0" fontAlgn="base">
              <a:lnSpc>
                <a:spcPct val="90000"/>
              </a:lnSpc>
            </a:pPr>
            <a:r>
              <a:rPr lang="en-US" altLang="zh-CN" sz="1600" dirty="0"/>
              <a:t>  {} </a:t>
            </a:r>
          </a:p>
          <a:p>
            <a:pPr>
              <a:lnSpc>
                <a:spcPct val="90000"/>
              </a:lnSpc>
            </a:pPr>
            <a:endParaRPr lang="en-US" altLang="zh-CN" sz="1600" dirty="0"/>
          </a:p>
        </p:txBody>
      </p:sp>
      <p:pic>
        <p:nvPicPr>
          <p:cNvPr id="61" name="Graphic 6">
            <a:extLst>
              <a:ext uri="{FF2B5EF4-FFF2-40B4-BE49-F238E27FC236}">
                <a16:creationId xmlns:a16="http://schemas.microsoft.com/office/drawing/2014/main" id="{AECB8524-BA43-4F32-83CD-566879EBB0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03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F4E37B24-A168-4F1A-8790-C81FA7249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代码实例</a:t>
            </a:r>
            <a:endParaRPr lang="en-US" altLang="zh-CN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1E74A6-3E1D-4C4E-9ED5-FEDAFCBCA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4701" y="2258109"/>
            <a:ext cx="7599333" cy="44753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100" dirty="0"/>
              <a:t> </a:t>
            </a:r>
            <a:br>
              <a:rPr lang="en-US" altLang="zh-CN" sz="1100" dirty="0"/>
            </a:br>
            <a:r>
              <a:rPr lang="en-US" altLang="zh-CN" sz="1100" dirty="0"/>
              <a:t>  </a:t>
            </a:r>
            <a:r>
              <a:rPr lang="en-US" altLang="zh-CN" sz="1400" dirty="0"/>
              <a:t>  &lt;link rel="stylesheet" type="text/css" href="http://</a:t>
            </a:r>
            <a:r>
              <a:rPr lang="zh-CN" altLang="en-US" sz="1400" dirty="0"/>
              <a:t>主机</a:t>
            </a:r>
            <a:r>
              <a:rPr lang="en-US" altLang="zh-CN" sz="1400" dirty="0"/>
              <a:t>:</a:t>
            </a:r>
            <a:r>
              <a:rPr lang="zh-CN" altLang="en-US" sz="1400" dirty="0"/>
              <a:t>端口</a:t>
            </a:r>
            <a:r>
              <a:rPr lang="en-US" altLang="zh-CN" sz="1400" dirty="0"/>
              <a:t>/arcG322/js/arcgis_js_api/library/3.22/3.22/esri/css/esri.css" /&gt;</a:t>
            </a:r>
            <a:br>
              <a:rPr lang="en-US" altLang="zh-CN" sz="1400" dirty="0"/>
            </a:br>
            <a:r>
              <a:rPr lang="en-US" altLang="zh-CN" sz="1400" dirty="0"/>
              <a:t>    &lt;script src="http://</a:t>
            </a:r>
            <a:r>
              <a:rPr lang="zh-CN" altLang="en-US" sz="1400" dirty="0"/>
              <a:t>主机</a:t>
            </a:r>
            <a:r>
              <a:rPr lang="en-US" altLang="zh-CN" sz="1400" dirty="0"/>
              <a:t>:</a:t>
            </a:r>
            <a:r>
              <a:rPr lang="zh-CN" altLang="en-US" sz="1400" dirty="0"/>
              <a:t>端口</a:t>
            </a:r>
            <a:r>
              <a:rPr lang="en-US" altLang="zh-CN" sz="1400" dirty="0"/>
              <a:t>/arcG322/js/arcgis_js_api/library/3.22/3.22/init.js"&gt;&lt;/script&gt;</a:t>
            </a:r>
            <a:br>
              <a:rPr lang="en-US" altLang="zh-CN" sz="1400" dirty="0"/>
            </a:br>
            <a:r>
              <a:rPr lang="en-US" altLang="zh-CN" sz="1400" dirty="0"/>
              <a:t>    &lt;script&gt;</a:t>
            </a:r>
            <a:br>
              <a:rPr lang="en-US" altLang="zh-CN" sz="1400" dirty="0"/>
            </a:br>
            <a:r>
              <a:rPr lang="en-US" altLang="zh-CN" sz="1400" dirty="0"/>
              <a:t>        var map;</a:t>
            </a:r>
            <a:br>
              <a:rPr lang="en-US" altLang="zh-CN" sz="1400" dirty="0"/>
            </a:br>
            <a:r>
              <a:rPr lang="en-US" altLang="zh-CN" sz="1400" dirty="0"/>
              <a:t>        require(["esri/map", "dojo/domReady!"], function(Map) {</a:t>
            </a:r>
            <a:br>
              <a:rPr lang="en-US" altLang="zh-CN" sz="1400" dirty="0"/>
            </a:br>
            <a:r>
              <a:rPr lang="en-US" altLang="zh-CN" sz="1400" dirty="0"/>
              <a:t>            map = new Map("map", {</a:t>
            </a:r>
            <a:br>
              <a:rPr lang="en-US" altLang="zh-CN" sz="1400" dirty="0"/>
            </a:br>
            <a:r>
              <a:rPr lang="en-US" altLang="zh-CN" sz="1400" dirty="0"/>
              <a:t>                basemap: "streets",  </a:t>
            </a:r>
            <a:br>
              <a:rPr lang="en-US" altLang="zh-CN" sz="1400" dirty="0"/>
            </a:br>
            <a:r>
              <a:rPr lang="en-US" altLang="zh-CN" sz="1400" dirty="0"/>
              <a:t>                center: [-122.45, 37.75], // longitude, latitude</a:t>
            </a:r>
            <a:br>
              <a:rPr lang="en-US" altLang="zh-CN" sz="1400" dirty="0"/>
            </a:br>
            <a:r>
              <a:rPr lang="en-US" altLang="zh-CN" sz="1400" dirty="0"/>
              <a:t>                zoom: 13</a:t>
            </a:r>
            <a:br>
              <a:rPr lang="en-US" altLang="zh-CN" sz="1400" dirty="0"/>
            </a:br>
            <a:r>
              <a:rPr lang="en-US" altLang="zh-CN" sz="1400" dirty="0"/>
              <a:t>            });</a:t>
            </a:r>
            <a:br>
              <a:rPr lang="en-US" altLang="zh-CN" sz="1400" dirty="0"/>
            </a:br>
            <a:r>
              <a:rPr lang="en-US" altLang="zh-CN" sz="1400" dirty="0"/>
              <a:t>        });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    &lt;/script&gt;</a:t>
            </a:r>
            <a:br>
              <a:rPr lang="en-US" altLang="zh-CN" sz="1400" dirty="0"/>
            </a:br>
            <a:r>
              <a:rPr lang="en-US" altLang="zh-CN" sz="1400" dirty="0"/>
              <a:t>&lt;/head&gt;</a:t>
            </a:r>
            <a:br>
              <a:rPr lang="en-US" altLang="zh-CN" sz="1400" dirty="0"/>
            </a:br>
            <a:r>
              <a:rPr lang="en-US" altLang="zh-CN" sz="1400" dirty="0"/>
              <a:t>&lt;body&gt;</a:t>
            </a:r>
            <a:br>
              <a:rPr lang="en-US" altLang="zh-CN" sz="1400" dirty="0"/>
            </a:br>
            <a:r>
              <a:rPr lang="en-US" altLang="zh-CN" sz="1400" dirty="0"/>
              <a:t>    &lt;div id="map"&gt;&lt;/div&gt;</a:t>
            </a:r>
            <a:br>
              <a:rPr lang="en-US" altLang="zh-CN" sz="1400" dirty="0"/>
            </a:br>
            <a:r>
              <a:rPr lang="en-US" altLang="zh-CN" sz="1400" dirty="0"/>
              <a:t>&lt;/body&gt;</a:t>
            </a:r>
            <a:br>
              <a:rPr lang="en-US" altLang="zh-CN" sz="1400" dirty="0"/>
            </a:br>
            <a:r>
              <a:rPr lang="en-US" altLang="zh-CN" sz="1400" dirty="0"/>
              <a:t>&lt;/html&gt;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B735AA-CAA8-425A-BFF1-8DA0D2C7C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9872" y="2672454"/>
            <a:ext cx="3413671" cy="34136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85015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10E18829-68A0-4A72-A3E3-2AFA1D8D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6111" y="690879"/>
            <a:ext cx="3682049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如何实现画线 等功能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ED7912-69EB-4FDF-9501-B1AEA4823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01999" y="690880"/>
            <a:ext cx="4947854" cy="5557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dirty="0"/>
              <a:t>  </a:t>
            </a:r>
            <a:r>
              <a:rPr lang="zh-CN" altLang="en-US" sz="1400" dirty="0"/>
              <a:t>导入包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en-US" altLang="zh-CN" sz="1400" dirty="0"/>
              <a:t>require([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/Map",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/views/</a:t>
            </a:r>
            <a:r>
              <a:rPr lang="en-US" altLang="zh-CN" sz="1400" dirty="0" err="1"/>
              <a:t>MapView</a:t>
            </a:r>
            <a:r>
              <a:rPr lang="en-US" altLang="zh-CN" sz="1400" dirty="0"/>
              <a:t>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/views/2d/draw/Draw",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/Graphic",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/geometry/Polyline",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/geometry/Polygon",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/geometry/Point",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/geometry/Circle",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</a:t>
            </a:r>
            <a:r>
              <a:rPr lang="en-US" altLang="zh-CN" sz="1400" dirty="0" err="1"/>
              <a:t>esri</a:t>
            </a:r>
            <a:r>
              <a:rPr lang="en-US" altLang="zh-CN" sz="1400" dirty="0"/>
              <a:t>/geometry/</a:t>
            </a:r>
            <a:r>
              <a:rPr lang="en-US" altLang="zh-CN" sz="1400" dirty="0" err="1"/>
              <a:t>geometryEngine</a:t>
            </a:r>
            <a:r>
              <a:rPr lang="en-US" altLang="zh-CN" sz="1400" dirty="0"/>
              <a:t>",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"dojo/</a:t>
            </a:r>
            <a:r>
              <a:rPr lang="en-US" altLang="zh-CN" sz="1400" dirty="0" err="1"/>
              <a:t>domReady</a:t>
            </a:r>
            <a:r>
              <a:rPr lang="en-US" altLang="zh-CN" sz="1400" dirty="0"/>
              <a:t>!"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]</a:t>
            </a:r>
          </a:p>
        </p:txBody>
      </p:sp>
    </p:spTree>
    <p:extLst>
      <p:ext uri="{BB962C8B-B14F-4D97-AF65-F5344CB8AC3E}">
        <p14:creationId xmlns:p14="http://schemas.microsoft.com/office/powerpoint/2010/main" val="245735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CEC09534-232F-4003-B0E6-F1A243F2C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创建二维视图</a:t>
            </a: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445C8-8E32-4D09-8B89-F92F6AF6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8931" y="2548281"/>
            <a:ext cx="7153602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dirty="0"/>
              <a:t> //</a:t>
            </a:r>
            <a:r>
              <a:rPr lang="zh-CN" altLang="en-US" sz="1400" dirty="0"/>
              <a:t>二维视图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var view = new MapView({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    map: map,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    container: "viewDiv"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});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view.ui.add("line-button", "top-left"); //</a:t>
            </a:r>
            <a:r>
              <a:rPr lang="zh-CN" altLang="en-US" sz="1400" dirty="0"/>
              <a:t>添加绘制线按钮，自定义</a:t>
            </a:r>
            <a:r>
              <a:rPr lang="en-US" altLang="zh-CN" sz="1400" dirty="0"/>
              <a:t>UI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view.ui.add("area-button", "top-left"); //</a:t>
            </a:r>
            <a:r>
              <a:rPr lang="zh-CN" altLang="en-US" sz="1400" dirty="0"/>
              <a:t>添加绘制面按钮，自定义</a:t>
            </a:r>
            <a:r>
              <a:rPr lang="en-US" altLang="zh-CN" sz="1400" dirty="0"/>
              <a:t>UI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view.ui.add("point-button", "top-left"); //</a:t>
            </a:r>
            <a:r>
              <a:rPr lang="zh-CN" altLang="en-US" sz="1400" dirty="0"/>
              <a:t>添加绘制面按钮，自定义</a:t>
            </a:r>
            <a:r>
              <a:rPr lang="en-US" altLang="zh-CN" sz="1400" dirty="0"/>
              <a:t>UI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view.ui.add("circle-button", "top-left"); //</a:t>
            </a:r>
            <a:r>
              <a:rPr lang="zh-CN" altLang="en-US" sz="1400" dirty="0"/>
              <a:t>添加绘制面按钮，自定义</a:t>
            </a:r>
            <a:r>
              <a:rPr lang="en-US" altLang="zh-CN" sz="1400" dirty="0"/>
              <a:t>UI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view.ui.add("rectangle-button", "top-left"); //</a:t>
            </a:r>
            <a:r>
              <a:rPr lang="zh-CN" altLang="en-US" sz="1400" dirty="0"/>
              <a:t>添加绘制面按钮，自定义</a:t>
            </a:r>
            <a:r>
              <a:rPr lang="en-US" altLang="zh-CN" sz="1400" dirty="0"/>
              <a:t>UI</a:t>
            </a:r>
          </a:p>
          <a:p>
            <a:pPr>
              <a:lnSpc>
                <a:spcPct val="90000"/>
              </a:lnSpc>
            </a:pPr>
            <a:r>
              <a:rPr lang="en-US" altLang="zh-CN" sz="1400" dirty="0"/>
              <a:t>            view.ui.remove("attribution"); //</a:t>
            </a:r>
            <a:r>
              <a:rPr lang="zh-CN" altLang="en-US" sz="1400" dirty="0"/>
              <a:t>移除底部</a:t>
            </a:r>
            <a:r>
              <a:rPr lang="en-US" altLang="zh-CN" sz="1400" dirty="0"/>
              <a:t>ESRI logo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971767-C451-4EC6-AD90-14D49E7D0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9872" y="2672454"/>
            <a:ext cx="3413671" cy="34136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3694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B8A499E-00E9-428E-A5E3-96995AC756A8}"/>
              </a:ext>
            </a:extLst>
          </p:cNvPr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view.when(function() {</a:t>
            </a:r>
          </a:p>
          <a:p>
            <a:r>
              <a:rPr lang="zh-CN" altLang="en-US" dirty="0"/>
              <a:t>                var draw = new Draw({</a:t>
            </a:r>
          </a:p>
          <a:p>
            <a:r>
              <a:rPr lang="zh-CN" altLang="en-US" dirty="0"/>
              <a:t>                    view: view</a:t>
            </a:r>
          </a:p>
          <a:p>
            <a:r>
              <a:rPr lang="zh-CN" altLang="en-US" dirty="0"/>
              <a:t>                });</a:t>
            </a:r>
          </a:p>
          <a:p>
            <a:r>
              <a:rPr lang="zh-CN" altLang="en-US" dirty="0"/>
              <a:t>                //绑定线按钮绘制事件</a:t>
            </a:r>
          </a:p>
          <a:p>
            <a:r>
              <a:rPr lang="zh-CN" altLang="en-US" dirty="0"/>
              <a:t>                var drawLineButton = document.getElementById("line-button");</a:t>
            </a:r>
          </a:p>
          <a:p>
            <a:r>
              <a:rPr lang="zh-CN" altLang="en-US" dirty="0"/>
              <a:t>                drawLineButton.onclick = function() {</a:t>
            </a:r>
          </a:p>
          <a:p>
            <a:r>
              <a:rPr lang="zh-CN" altLang="en-US" dirty="0"/>
              <a:t>                    view.graphics.removeAll(); //清楚之前的绘制</a:t>
            </a:r>
          </a:p>
          <a:p>
            <a:r>
              <a:rPr lang="zh-CN" altLang="en-US" dirty="0"/>
              <a:t>                    enableCreateLine(draw, view);</a:t>
            </a:r>
          </a:p>
          <a:p>
            <a:r>
              <a:rPr lang="zh-CN" altLang="en-US" dirty="0"/>
              <a:t>                };</a:t>
            </a:r>
          </a:p>
          <a:p>
            <a:r>
              <a:rPr lang="zh-CN" altLang="en-US" dirty="0"/>
              <a:t>                //绑定面按钮绘制事件  </a:t>
            </a:r>
          </a:p>
          <a:p>
            <a:r>
              <a:rPr lang="zh-CN" altLang="en-US" dirty="0"/>
              <a:t>                var drawAreaButton = document.getElementById("area-button");</a:t>
            </a:r>
          </a:p>
          <a:p>
            <a:r>
              <a:rPr lang="zh-CN" altLang="en-US" dirty="0"/>
              <a:t>                drawAreaButton.onclick = function() {</a:t>
            </a:r>
          </a:p>
          <a:p>
            <a:r>
              <a:rPr lang="zh-CN" altLang="en-US" dirty="0"/>
              <a:t>                    view.graphics.removeAll(); //清楚之前的绘制</a:t>
            </a:r>
          </a:p>
          <a:p>
            <a:r>
              <a:rPr lang="zh-CN" altLang="en-US" dirty="0"/>
              <a:t>                    enableCreateArea(draw, view);</a:t>
            </a:r>
          </a:p>
          <a:p>
            <a:r>
              <a:rPr lang="zh-CN" altLang="en-US" dirty="0"/>
              <a:t>                };</a:t>
            </a:r>
          </a:p>
          <a:p>
            <a:r>
              <a:rPr lang="zh-CN" altLang="en-US" dirty="0"/>
              <a:t>                //绑定面按钮绘制事件</a:t>
            </a:r>
          </a:p>
          <a:p>
            <a:r>
              <a:rPr lang="zh-CN" altLang="en-US" dirty="0"/>
              <a:t>                var drawPointButton = document.getElementById("point-button");</a:t>
            </a:r>
          </a:p>
          <a:p>
            <a:r>
              <a:rPr lang="zh-CN" altLang="en-US" dirty="0"/>
              <a:t>                drawPointButton.onclick = function() {</a:t>
            </a:r>
          </a:p>
          <a:p>
            <a:r>
              <a:rPr lang="zh-CN" altLang="en-US" dirty="0"/>
              <a:t>                    enableCreatePoint(draw, view);</a:t>
            </a:r>
          </a:p>
          <a:p>
            <a:r>
              <a:rPr lang="zh-CN" altLang="en-US" dirty="0"/>
              <a:t>                };</a:t>
            </a:r>
          </a:p>
          <a:p>
            <a:r>
              <a:rPr lang="zh-CN" altLang="en-US" dirty="0"/>
              <a:t>                  下页还有。。。。</a:t>
            </a:r>
          </a:p>
        </p:txBody>
      </p:sp>
    </p:spTree>
    <p:extLst>
      <p:ext uri="{BB962C8B-B14F-4D97-AF65-F5344CB8AC3E}">
        <p14:creationId xmlns:p14="http://schemas.microsoft.com/office/powerpoint/2010/main" val="72710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2A1F578-9368-4D1A-B912-2D80FF82711A}"/>
              </a:ext>
            </a:extLst>
          </p:cNvPr>
          <p:cNvSpPr/>
          <p:nvPr/>
        </p:nvSpPr>
        <p:spPr>
          <a:xfrm>
            <a:off x="-83976" y="1582341"/>
            <a:ext cx="12275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//绑定面按钮绘制事件</a:t>
            </a:r>
          </a:p>
          <a:p>
            <a:r>
              <a:rPr lang="zh-CN" altLang="en-US" dirty="0"/>
              <a:t>                var drawCircleButton = document.getElementById("circle-button");</a:t>
            </a:r>
          </a:p>
          <a:p>
            <a:r>
              <a:rPr lang="zh-CN" altLang="en-US" dirty="0"/>
              <a:t>                drawCircleButton.onclick = function() {</a:t>
            </a:r>
          </a:p>
          <a:p>
            <a:r>
              <a:rPr lang="zh-CN" altLang="en-US" dirty="0"/>
              <a:t>                    enableCreateCircle(draw, view);</a:t>
            </a:r>
          </a:p>
          <a:p>
            <a:r>
              <a:rPr lang="zh-CN" altLang="en-US" dirty="0"/>
              <a:t>                };</a:t>
            </a:r>
          </a:p>
          <a:p>
            <a:r>
              <a:rPr lang="zh-CN" altLang="en-US" dirty="0"/>
              <a:t>                //绑定面按钮绘制事件</a:t>
            </a:r>
          </a:p>
          <a:p>
            <a:r>
              <a:rPr lang="zh-CN" altLang="en-US" dirty="0"/>
              <a:t>                var drawRectangleButton = document.getElementById("rectangle-button");</a:t>
            </a:r>
          </a:p>
          <a:p>
            <a:r>
              <a:rPr lang="zh-CN" altLang="en-US" dirty="0"/>
              <a:t>                drawRectangleButton.onclick = function() {</a:t>
            </a:r>
          </a:p>
          <a:p>
            <a:r>
              <a:rPr lang="zh-CN" altLang="en-US" dirty="0"/>
              <a:t>                    enableCreateRectangle(draw, view);</a:t>
            </a:r>
          </a:p>
          <a:p>
            <a:r>
              <a:rPr lang="zh-CN" altLang="en-US" dirty="0"/>
              <a:t>                };</a:t>
            </a:r>
          </a:p>
          <a:p>
            <a:r>
              <a:rPr lang="zh-CN" altLang="en-US" dirty="0"/>
              <a:t>            });    </a:t>
            </a:r>
          </a:p>
        </p:txBody>
      </p:sp>
    </p:spTree>
    <p:extLst>
      <p:ext uri="{BB962C8B-B14F-4D97-AF65-F5344CB8AC3E}">
        <p14:creationId xmlns:p14="http://schemas.microsoft.com/office/powerpoint/2010/main" val="354134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CEFF60-04D1-45B6-AB98-72EF3103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开始画线</a:t>
            </a:r>
          </a:p>
        </p:txBody>
      </p:sp>
    </p:spTree>
    <p:extLst>
      <p:ext uri="{BB962C8B-B14F-4D97-AF65-F5344CB8AC3E}">
        <p14:creationId xmlns:p14="http://schemas.microsoft.com/office/powerpoint/2010/main" val="11755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6997C4D-8504-4007-9B4C-DAC1EA863817}"/>
              </a:ext>
            </a:extLst>
          </p:cNvPr>
          <p:cNvSpPr/>
          <p:nvPr/>
        </p:nvSpPr>
        <p:spPr>
          <a:xfrm>
            <a:off x="74645" y="0"/>
            <a:ext cx="12117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//开始监听画线</a:t>
            </a:r>
          </a:p>
          <a:p>
            <a:r>
              <a:rPr lang="zh-CN" altLang="en-US" dirty="0"/>
              <a:t>            function enableCreateLine(draw, view) {</a:t>
            </a:r>
          </a:p>
          <a:p>
            <a:r>
              <a:rPr lang="zh-CN" altLang="en-US" dirty="0"/>
              <a:t>                var action = draw.create("polyline", {</a:t>
            </a:r>
          </a:p>
          <a:p>
            <a:r>
              <a:rPr lang="zh-CN" altLang="en-US" dirty="0"/>
              <a:t>                    mode: "click"</a:t>
            </a:r>
          </a:p>
          <a:p>
            <a:r>
              <a:rPr lang="zh-CN" altLang="en-US" dirty="0"/>
              <a:t>                });</a:t>
            </a:r>
          </a:p>
          <a:p>
            <a:r>
              <a:rPr lang="zh-CN" altLang="en-US" dirty="0"/>
              <a:t>                // 获取焦点</a:t>
            </a:r>
          </a:p>
          <a:p>
            <a:r>
              <a:rPr lang="zh-CN" altLang="en-US" dirty="0"/>
              <a:t>                view.focus();</a:t>
            </a:r>
          </a:p>
          <a:p>
            <a:endParaRPr lang="zh-CN" altLang="en-US" dirty="0"/>
          </a:p>
          <a:p>
            <a:r>
              <a:rPr lang="zh-CN" altLang="en-US" dirty="0"/>
              <a:t>                // 顶点添加事件</a:t>
            </a:r>
          </a:p>
          <a:p>
            <a:r>
              <a:rPr lang="zh-CN" altLang="en-US" dirty="0"/>
              <a:t>                action.on("vertex-add", createPolyline);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       //顶点移除事件</a:t>
            </a:r>
          </a:p>
          <a:p>
            <a:r>
              <a:rPr lang="zh-CN" altLang="en-US" dirty="0"/>
              <a:t>                action.on("vertex-remove", createPolyline);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       // 鼠标移动事件</a:t>
            </a:r>
          </a:p>
          <a:p>
            <a:r>
              <a:rPr lang="zh-CN" altLang="en-US" dirty="0"/>
              <a:t>                action.on("cursor-update", createPolyline);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       // 绘制完成事件</a:t>
            </a:r>
          </a:p>
          <a:p>
            <a:r>
              <a:rPr lang="zh-CN" altLang="en-US" dirty="0"/>
              <a:t>                action.on("draw-complete", createPolyline);</a:t>
            </a:r>
          </a:p>
          <a:p>
            <a:endParaRPr lang="zh-CN" altLang="en-US" dirty="0"/>
          </a:p>
          <a:p>
            <a:r>
              <a:rPr lang="zh-CN" alt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37068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ABA50-B6A3-4117-B191-25B9AD3F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>
                <a:solidFill>
                  <a:srgbClr val="EBEBEB"/>
                </a:solidFill>
              </a:rPr>
              <a:t>ArcGIS JavaScript API</a:t>
            </a:r>
            <a:r>
              <a:rPr lang="zh-CN" altLang="en-US">
                <a:solidFill>
                  <a:srgbClr val="EBEBEB"/>
                </a:solidFill>
              </a:rPr>
              <a:t>介绍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4" name="内容占位符 6">
            <a:extLst>
              <a:ext uri="{FF2B5EF4-FFF2-40B4-BE49-F238E27FC236}">
                <a16:creationId xmlns:a16="http://schemas.microsoft.com/office/drawing/2014/main" id="{C43F362D-DE3A-4B5D-9218-6736ED787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02363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109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E8C634-BE4F-4CD6-8605-5EDD7384014C}"/>
              </a:ext>
            </a:extLst>
          </p:cNvPr>
          <p:cNvSpPr/>
          <p:nvPr/>
        </p:nvSpPr>
        <p:spPr>
          <a:xfrm>
            <a:off x="0" y="0"/>
            <a:ext cx="12192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1600" dirty="0"/>
              <a:t>//根据点坐标生成新的线</a:t>
            </a:r>
          </a:p>
          <a:p>
            <a:r>
              <a:rPr lang="zh-CN" altLang="en-US" sz="1600" dirty="0"/>
              <a:t>            function createPolyline(event) {</a:t>
            </a:r>
          </a:p>
          <a:p>
            <a:r>
              <a:rPr lang="zh-CN" altLang="en-US" sz="1600" dirty="0"/>
              <a:t>                //获取所有顶点</a:t>
            </a:r>
          </a:p>
          <a:p>
            <a:r>
              <a:rPr lang="zh-CN" altLang="en-US" sz="1600" dirty="0"/>
              <a:t>                var vertices = event.vertices;</a:t>
            </a:r>
          </a:p>
          <a:p>
            <a:r>
              <a:rPr lang="zh-CN" altLang="en-US" sz="1600" dirty="0"/>
              <a:t>                //清除之前绘制</a:t>
            </a:r>
          </a:p>
          <a:p>
            <a:r>
              <a:rPr lang="zh-CN" altLang="en-US" sz="1600" dirty="0"/>
              <a:t>                view.graphics.removeAll();</a:t>
            </a:r>
          </a:p>
          <a:p>
            <a:r>
              <a:rPr lang="zh-CN" altLang="en-US" sz="1600" dirty="0"/>
              <a:t>                var line = new Polyline({</a:t>
            </a:r>
          </a:p>
          <a:p>
            <a:r>
              <a:rPr lang="zh-CN" altLang="en-US" sz="1600" dirty="0"/>
              <a:t>                    paths: vertices,</a:t>
            </a:r>
          </a:p>
          <a:p>
            <a:r>
              <a:rPr lang="zh-CN" altLang="en-US" sz="1600" dirty="0"/>
              <a:t>                    spatialReference: view.spatialReference</a:t>
            </a:r>
          </a:p>
          <a:p>
            <a:r>
              <a:rPr lang="zh-CN" altLang="en-US" sz="1600" dirty="0"/>
              <a:t>                });</a:t>
            </a:r>
          </a:p>
          <a:p>
            <a:r>
              <a:rPr lang="zh-CN" altLang="en-US" sz="1600" dirty="0"/>
              <a:t>                // 生成绘制的图形</a:t>
            </a:r>
          </a:p>
          <a:p>
            <a:r>
              <a:rPr lang="zh-CN" altLang="en-US" sz="1600" dirty="0"/>
              <a:t>                var graphic = new Graphic({</a:t>
            </a:r>
          </a:p>
          <a:p>
            <a:r>
              <a:rPr lang="zh-CN" altLang="en-US" sz="1600" dirty="0"/>
              <a:t>                    geometry: line,</a:t>
            </a:r>
          </a:p>
          <a:p>
            <a:r>
              <a:rPr lang="zh-CN" altLang="en-US" sz="1600" dirty="0"/>
              <a:t>                    symbol: {</a:t>
            </a:r>
          </a:p>
          <a:p>
            <a:r>
              <a:rPr lang="zh-CN" altLang="en-US" sz="1600" dirty="0"/>
              <a:t>                        type: "simple-line", // autocasts as new SimpleFillSymbol</a:t>
            </a:r>
          </a:p>
          <a:p>
            <a:r>
              <a:rPr lang="zh-CN" altLang="en-US" sz="1600" dirty="0"/>
              <a:t>                        color: [4, 90, 141],</a:t>
            </a:r>
          </a:p>
          <a:p>
            <a:r>
              <a:rPr lang="zh-CN" altLang="en-US" sz="1600" dirty="0"/>
              <a:t>                        width: 4,</a:t>
            </a:r>
          </a:p>
          <a:p>
            <a:r>
              <a:rPr lang="zh-CN" altLang="en-US" sz="1600" dirty="0"/>
              <a:t>                        cap: "round",</a:t>
            </a:r>
          </a:p>
          <a:p>
            <a:r>
              <a:rPr lang="zh-CN" altLang="en-US" sz="1600" dirty="0"/>
              <a:t>                        join: "round"</a:t>
            </a:r>
          </a:p>
          <a:p>
            <a:r>
              <a:rPr lang="zh-CN" altLang="en-US" sz="1600" dirty="0"/>
              <a:t>                    }</a:t>
            </a:r>
          </a:p>
          <a:p>
            <a:r>
              <a:rPr lang="zh-CN" altLang="en-US" sz="1600" dirty="0"/>
              <a:t>                });</a:t>
            </a:r>
          </a:p>
          <a:p>
            <a:r>
              <a:rPr lang="zh-CN" altLang="en-US" sz="1600" dirty="0"/>
              <a:t>                // 将绘制的图形添加到view</a:t>
            </a:r>
          </a:p>
          <a:p>
            <a:r>
              <a:rPr lang="zh-CN" altLang="en-US" sz="1600" dirty="0"/>
              <a:t>                view.graphics.add(graphic);</a:t>
            </a:r>
          </a:p>
          <a:p>
            <a:r>
              <a:rPr lang="zh-CN" altLang="en-US" sz="1600" dirty="0"/>
              <a:t>                if (event.type == "draw-complete") {</a:t>
            </a:r>
          </a:p>
          <a:p>
            <a:r>
              <a:rPr lang="zh-CN" altLang="en-US" sz="1600" dirty="0"/>
              <a:t>                    createBuffer(line);</a:t>
            </a:r>
          </a:p>
          <a:p>
            <a:r>
              <a:rPr lang="zh-CN" altLang="en-US" sz="1600" dirty="0"/>
              <a:t>                }</a:t>
            </a:r>
          </a:p>
          <a:p>
            <a:r>
              <a:rPr lang="zh-CN" altLang="en-US" sz="16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184538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CEFF60-04D1-45B6-AB98-72EF3103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开始画面</a:t>
            </a:r>
          </a:p>
        </p:txBody>
      </p:sp>
    </p:spTree>
    <p:extLst>
      <p:ext uri="{BB962C8B-B14F-4D97-AF65-F5344CB8AC3E}">
        <p14:creationId xmlns:p14="http://schemas.microsoft.com/office/powerpoint/2010/main" val="296669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50225CD-0FA2-44C3-86B6-4063652FF1A9}"/>
              </a:ext>
            </a:extLst>
          </p:cNvPr>
          <p:cNvSpPr/>
          <p:nvPr/>
        </p:nvSpPr>
        <p:spPr>
          <a:xfrm>
            <a:off x="152400" y="352425"/>
            <a:ext cx="11934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//开始监听画面</a:t>
            </a:r>
          </a:p>
          <a:p>
            <a:r>
              <a:rPr lang="zh-CN" altLang="en-US" dirty="0"/>
              <a:t>            function enableCreateArea(draw, view) {</a:t>
            </a:r>
          </a:p>
          <a:p>
            <a:r>
              <a:rPr lang="zh-CN" altLang="en-US" dirty="0"/>
              <a:t>                var action = draw.create("polygon", {</a:t>
            </a:r>
          </a:p>
          <a:p>
            <a:r>
              <a:rPr lang="zh-CN" altLang="en-US" dirty="0"/>
              <a:t>                    mode: "click" //点击方式加点</a:t>
            </a:r>
          </a:p>
          <a:p>
            <a:r>
              <a:rPr lang="zh-CN" altLang="en-US" dirty="0"/>
              <a:t>                });</a:t>
            </a:r>
          </a:p>
          <a:p>
            <a:r>
              <a:rPr lang="zh-CN" altLang="en-US" dirty="0"/>
              <a:t>                // 获取焦点</a:t>
            </a:r>
          </a:p>
          <a:p>
            <a:r>
              <a:rPr lang="zh-CN" altLang="en-US" dirty="0"/>
              <a:t>                view.focus();</a:t>
            </a:r>
          </a:p>
          <a:p>
            <a:endParaRPr lang="zh-CN" altLang="en-US" dirty="0"/>
          </a:p>
          <a:p>
            <a:r>
              <a:rPr lang="zh-CN" altLang="en-US" dirty="0"/>
              <a:t>                // 顶点添加事件</a:t>
            </a:r>
          </a:p>
          <a:p>
            <a:r>
              <a:rPr lang="zh-CN" altLang="en-US" dirty="0"/>
              <a:t>                action.on("vertex-add", createPolygon);</a:t>
            </a:r>
          </a:p>
          <a:p>
            <a:endParaRPr lang="zh-CN" altLang="en-US" dirty="0"/>
          </a:p>
          <a:p>
            <a:r>
              <a:rPr lang="zh-CN" altLang="en-US" dirty="0"/>
              <a:t>                //顶点移除事件</a:t>
            </a:r>
          </a:p>
          <a:p>
            <a:r>
              <a:rPr lang="zh-CN" altLang="en-US" dirty="0"/>
              <a:t>                action.on("vertex-remove", createPolygon);</a:t>
            </a:r>
          </a:p>
          <a:p>
            <a:endParaRPr lang="zh-CN" altLang="en-US" dirty="0"/>
          </a:p>
          <a:p>
            <a:r>
              <a:rPr lang="zh-CN" altLang="en-US" dirty="0"/>
              <a:t>                // 鼠标移动事件</a:t>
            </a:r>
          </a:p>
          <a:p>
            <a:r>
              <a:rPr lang="zh-CN" altLang="en-US" dirty="0"/>
              <a:t>                action.on("cursor-update", createPolygon);</a:t>
            </a:r>
          </a:p>
          <a:p>
            <a:endParaRPr lang="zh-CN" altLang="en-US" dirty="0"/>
          </a:p>
          <a:p>
            <a:r>
              <a:rPr lang="zh-CN" altLang="en-US" dirty="0"/>
              <a:t>                // 绘制完成事件</a:t>
            </a:r>
          </a:p>
          <a:p>
            <a:r>
              <a:rPr lang="zh-CN" altLang="en-US" dirty="0"/>
              <a:t>                action.on("draw-complete", createPolygon);</a:t>
            </a:r>
          </a:p>
          <a:p>
            <a:r>
              <a:rPr lang="zh-CN" alt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7044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FEDBCD-AFA2-4227-BD4B-D8293DD98E98}"/>
              </a:ext>
            </a:extLst>
          </p:cNvPr>
          <p:cNvSpPr/>
          <p:nvPr/>
        </p:nvSpPr>
        <p:spPr>
          <a:xfrm>
            <a:off x="304067" y="474345"/>
            <a:ext cx="48672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//根据点坐标生成新的线</a:t>
            </a:r>
          </a:p>
          <a:p>
            <a:r>
              <a:rPr lang="zh-CN" altLang="en-US" dirty="0"/>
              <a:t>            function createPolygon(event) {</a:t>
            </a:r>
          </a:p>
          <a:p>
            <a:r>
              <a:rPr lang="zh-CN" altLang="en-US" dirty="0"/>
              <a:t>                //获取所有顶点</a:t>
            </a:r>
          </a:p>
          <a:p>
            <a:r>
              <a:rPr lang="zh-CN" altLang="en-US" dirty="0"/>
              <a:t>                var vertices = event.vertices;</a:t>
            </a:r>
          </a:p>
          <a:p>
            <a:r>
              <a:rPr lang="zh-CN" altLang="en-US" dirty="0"/>
              <a:t>                //清除之前绘制</a:t>
            </a:r>
          </a:p>
          <a:p>
            <a:r>
              <a:rPr lang="zh-CN" altLang="en-US" dirty="0"/>
              <a:t>                view.graphics.removeAll();</a:t>
            </a:r>
          </a:p>
          <a:p>
            <a:r>
              <a:rPr lang="zh-CN" altLang="en-US" dirty="0"/>
              <a:t>                var polygon = new Polygon({</a:t>
            </a:r>
          </a:p>
          <a:p>
            <a:r>
              <a:rPr lang="zh-CN" altLang="en-US" dirty="0"/>
              <a:t>                    hasZ: false,</a:t>
            </a:r>
          </a:p>
          <a:p>
            <a:r>
              <a:rPr lang="zh-CN" altLang="en-US" dirty="0"/>
              <a:t>                    hasM: false,</a:t>
            </a:r>
          </a:p>
          <a:p>
            <a:r>
              <a:rPr lang="zh-CN" altLang="en-US" dirty="0"/>
              <a:t>                    rings: [vertices],</a:t>
            </a:r>
          </a:p>
          <a:p>
            <a:r>
              <a:rPr lang="zh-CN" altLang="en-US" dirty="0"/>
              <a:t>                    spatialReference: view.spatialReference</a:t>
            </a:r>
          </a:p>
          <a:p>
            <a:r>
              <a:rPr lang="zh-CN" altLang="en-US" dirty="0"/>
              <a:t>                });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94AD49-161C-4BF2-A41D-3F4CC8C4BC35}"/>
              </a:ext>
            </a:extLst>
          </p:cNvPr>
          <p:cNvSpPr/>
          <p:nvPr/>
        </p:nvSpPr>
        <p:spPr>
          <a:xfrm>
            <a:off x="5603631" y="474345"/>
            <a:ext cx="59677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// 生成绘制的图形</a:t>
            </a:r>
          </a:p>
          <a:p>
            <a:r>
              <a:rPr lang="zh-CN" altLang="en-US" dirty="0"/>
              <a:t>                var graphic = new Graphic({</a:t>
            </a:r>
          </a:p>
          <a:p>
            <a:r>
              <a:rPr lang="zh-CN" altLang="en-US" dirty="0"/>
              <a:t>                    geometry: polygon,</a:t>
            </a:r>
          </a:p>
          <a:p>
            <a:r>
              <a:rPr lang="zh-CN" altLang="en-US" dirty="0"/>
              <a:t>                    symbol: {</a:t>
            </a:r>
          </a:p>
          <a:p>
            <a:r>
              <a:rPr lang="zh-CN" altLang="en-US" dirty="0"/>
              <a:t>                        type: "simple-fill", // autocasts as new SimpleFillSymbol()</a:t>
            </a:r>
          </a:p>
          <a:p>
            <a:r>
              <a:rPr lang="zh-CN" altLang="en-US" dirty="0"/>
              <a:t>                        color: [51, 51, 204, 0.9],</a:t>
            </a:r>
          </a:p>
          <a:p>
            <a:r>
              <a:rPr lang="zh-CN" altLang="en-US" dirty="0"/>
              <a:t>                        style: "solid",</a:t>
            </a:r>
          </a:p>
          <a:p>
            <a:r>
              <a:rPr lang="zh-CN" altLang="en-US" dirty="0"/>
              <a:t>                        outline: { // autocasts as new SimpleLineSymbol()</a:t>
            </a:r>
          </a:p>
          <a:p>
            <a:r>
              <a:rPr lang="zh-CN" altLang="en-US" dirty="0"/>
              <a:t>                            color: "white",</a:t>
            </a:r>
          </a:p>
          <a:p>
            <a:r>
              <a:rPr lang="zh-CN" altLang="en-US" dirty="0"/>
              <a:t>                            width: 1</a:t>
            </a:r>
          </a:p>
          <a:p>
            <a:r>
              <a:rPr lang="zh-CN" altLang="en-US" dirty="0"/>
              <a:t>                        }</a:t>
            </a:r>
          </a:p>
          <a:p>
            <a:r>
              <a:rPr lang="zh-CN" altLang="en-US" dirty="0"/>
              <a:t>                    }</a:t>
            </a:r>
          </a:p>
          <a:p>
            <a:r>
              <a:rPr lang="zh-CN" altLang="en-US" dirty="0"/>
              <a:t>                });</a:t>
            </a:r>
          </a:p>
          <a:p>
            <a:r>
              <a:rPr lang="zh-CN" altLang="en-US" dirty="0"/>
              <a:t>                // 将绘制的图形添加到view</a:t>
            </a:r>
          </a:p>
          <a:p>
            <a:r>
              <a:rPr lang="zh-CN" altLang="en-US" dirty="0"/>
              <a:t>                view.graphics.add(graphic);</a:t>
            </a:r>
          </a:p>
          <a:p>
            <a:r>
              <a:rPr lang="zh-CN" altLang="en-US" dirty="0"/>
              <a:t>                if (event.type == "draw-complete") {</a:t>
            </a:r>
          </a:p>
          <a:p>
            <a:r>
              <a:rPr lang="zh-CN" altLang="en-US" dirty="0"/>
              <a:t>                    createBuffer(polygon);</a:t>
            </a:r>
          </a:p>
          <a:p>
            <a:r>
              <a:rPr lang="zh-CN" altLang="en-US" dirty="0"/>
              <a:t>                }</a:t>
            </a:r>
          </a:p>
          <a:p>
            <a:r>
              <a:rPr lang="zh-CN" alt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52188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CEFF60-04D1-45B6-AB98-72EF3103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开始画点</a:t>
            </a:r>
            <a:br>
              <a:rPr lang="en-US" altLang="zh-CN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891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1AF3DF-8517-4491-8440-54C4A84A2E3A}"/>
              </a:ext>
            </a:extLst>
          </p:cNvPr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//开始监听画点</a:t>
            </a:r>
          </a:p>
          <a:p>
            <a:r>
              <a:rPr lang="zh-CN" altLang="en-US" dirty="0"/>
              <a:t>            function enableCreatePoint(draw, view) {</a:t>
            </a:r>
          </a:p>
          <a:p>
            <a:r>
              <a:rPr lang="zh-CN" altLang="en-US" dirty="0"/>
              <a:t>                var action = draw.create("point", {</a:t>
            </a:r>
          </a:p>
          <a:p>
            <a:r>
              <a:rPr lang="zh-CN" altLang="en-US" dirty="0"/>
              <a:t>                    mode: "click" //点击方式加点</a:t>
            </a:r>
          </a:p>
          <a:p>
            <a:r>
              <a:rPr lang="zh-CN" altLang="en-US" dirty="0"/>
              <a:t>                });</a:t>
            </a:r>
          </a:p>
          <a:p>
            <a:r>
              <a:rPr lang="zh-CN" altLang="en-US" dirty="0"/>
              <a:t>                // 获取焦点</a:t>
            </a:r>
          </a:p>
          <a:p>
            <a:r>
              <a:rPr lang="zh-CN" altLang="en-US" dirty="0"/>
              <a:t>                view.focus();</a:t>
            </a:r>
          </a:p>
          <a:p>
            <a:endParaRPr lang="zh-CN" altLang="en-US" dirty="0"/>
          </a:p>
          <a:p>
            <a:r>
              <a:rPr lang="zh-CN" altLang="en-US" dirty="0"/>
              <a:t>                // 顶点添加事件</a:t>
            </a:r>
          </a:p>
          <a:p>
            <a:r>
              <a:rPr lang="zh-CN" altLang="en-US" dirty="0"/>
              <a:t>                action.on("vertex-add", createPoint);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       //顶点移除事件</a:t>
            </a:r>
          </a:p>
          <a:p>
            <a:r>
              <a:rPr lang="zh-CN" altLang="en-US" dirty="0"/>
              <a:t>                action.on("vertex-remove", createPoint);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       // 绘制完成事件</a:t>
            </a:r>
          </a:p>
          <a:p>
            <a:r>
              <a:rPr lang="zh-CN" altLang="en-US" dirty="0"/>
              <a:t>                action.on("draw-complete", createPoint);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74211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61B81E-A972-476D-8E97-B4809A406FAE}"/>
              </a:ext>
            </a:extLst>
          </p:cNvPr>
          <p:cNvSpPr/>
          <p:nvPr/>
        </p:nvSpPr>
        <p:spPr>
          <a:xfrm>
            <a:off x="123826" y="161925"/>
            <a:ext cx="6076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//根据点坐标生成新的点</a:t>
            </a:r>
          </a:p>
          <a:p>
            <a:r>
              <a:rPr lang="zh-CN" altLang="en-US" dirty="0"/>
              <a:t>            function createPoint(event) {</a:t>
            </a:r>
          </a:p>
          <a:p>
            <a:r>
              <a:rPr lang="zh-CN" altLang="en-US" dirty="0"/>
              <a:t>                //获取所有顶点</a:t>
            </a:r>
          </a:p>
          <a:p>
            <a:r>
              <a:rPr lang="zh-CN" altLang="en-US" dirty="0"/>
              <a:t>                var coordinates = event.coordinates;</a:t>
            </a:r>
          </a:p>
          <a:p>
            <a:r>
              <a:rPr lang="zh-CN" altLang="en-US" dirty="0"/>
              <a:t>                var point = new Point({</a:t>
            </a:r>
          </a:p>
          <a:p>
            <a:r>
              <a:rPr lang="zh-CN" altLang="en-US" dirty="0"/>
              <a:t>                    hasZ: false,</a:t>
            </a:r>
          </a:p>
          <a:p>
            <a:r>
              <a:rPr lang="zh-CN" altLang="en-US" dirty="0"/>
              <a:t>                    hasM: false,</a:t>
            </a:r>
          </a:p>
          <a:p>
            <a:r>
              <a:rPr lang="zh-CN" altLang="en-US" dirty="0"/>
              <a:t>                    x: coordinates[0],</a:t>
            </a:r>
          </a:p>
          <a:p>
            <a:r>
              <a:rPr lang="zh-CN" altLang="en-US" dirty="0"/>
              <a:t>                    y: coordinates[1],</a:t>
            </a:r>
          </a:p>
          <a:p>
            <a:r>
              <a:rPr lang="zh-CN" altLang="en-US" dirty="0"/>
              <a:t>                    spatialReference: view.spatialReference</a:t>
            </a:r>
          </a:p>
          <a:p>
            <a:r>
              <a:rPr lang="zh-CN" altLang="en-US" dirty="0"/>
              <a:t>                });</a:t>
            </a: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54D3F4-74B1-4EAB-8327-52503470EF04}"/>
              </a:ext>
            </a:extLst>
          </p:cNvPr>
          <p:cNvSpPr/>
          <p:nvPr/>
        </p:nvSpPr>
        <p:spPr>
          <a:xfrm>
            <a:off x="6410325" y="447675"/>
            <a:ext cx="44481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//生成绘制的图形</a:t>
            </a:r>
          </a:p>
          <a:p>
            <a:r>
              <a:rPr lang="zh-CN" altLang="en-US" dirty="0"/>
              <a:t>                var graphic = new Graphic({</a:t>
            </a:r>
          </a:p>
          <a:p>
            <a:r>
              <a:rPr lang="zh-CN" altLang="en-US" dirty="0"/>
              <a:t>                    geometry: point,</a:t>
            </a:r>
          </a:p>
          <a:p>
            <a:r>
              <a:rPr lang="zh-CN" altLang="en-US" dirty="0"/>
              <a:t>                    symbol: {</a:t>
            </a:r>
          </a:p>
          <a:p>
            <a:r>
              <a:rPr lang="zh-CN" altLang="en-US" dirty="0"/>
              <a:t>                        type: "simple-marker", // autocasts as new SimpleMarkerSymbol()</a:t>
            </a:r>
          </a:p>
          <a:p>
            <a:r>
              <a:rPr lang="zh-CN" altLang="en-US" dirty="0"/>
              <a:t>                        style: "square",</a:t>
            </a:r>
          </a:p>
          <a:p>
            <a:r>
              <a:rPr lang="zh-CN" altLang="en-US" dirty="0"/>
              <a:t>                        color: "blue",</a:t>
            </a:r>
          </a:p>
          <a:p>
            <a:r>
              <a:rPr lang="zh-CN" altLang="en-US" dirty="0"/>
              <a:t>                        size: "8px", // pixels</a:t>
            </a:r>
          </a:p>
          <a:p>
            <a:r>
              <a:rPr lang="zh-CN" altLang="en-US" dirty="0"/>
              <a:t>                        outline: { // autocasts as new SimpleLineSymbol()</a:t>
            </a:r>
          </a:p>
          <a:p>
            <a:r>
              <a:rPr lang="zh-CN" altLang="en-US" dirty="0"/>
              <a:t>                            color: [255, 255, 0],</a:t>
            </a:r>
          </a:p>
          <a:p>
            <a:r>
              <a:rPr lang="zh-CN" altLang="en-US" dirty="0"/>
              <a:t>                            width: 3 // points</a:t>
            </a:r>
          </a:p>
          <a:p>
            <a:r>
              <a:rPr lang="zh-CN" altLang="en-US" dirty="0"/>
              <a:t>                        }</a:t>
            </a:r>
          </a:p>
          <a:p>
            <a:r>
              <a:rPr lang="zh-CN" altLang="en-US" dirty="0"/>
              <a:t>                    }</a:t>
            </a:r>
          </a:p>
          <a:p>
            <a:r>
              <a:rPr lang="zh-CN" altLang="en-US" dirty="0"/>
              <a:t>                });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A9731A-5B63-48B7-89BE-FF00EAAA393A}"/>
              </a:ext>
            </a:extLst>
          </p:cNvPr>
          <p:cNvSpPr/>
          <p:nvPr/>
        </p:nvSpPr>
        <p:spPr>
          <a:xfrm>
            <a:off x="657225" y="41139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// 将绘制的图形添加到view</a:t>
            </a:r>
          </a:p>
          <a:p>
            <a:r>
              <a:rPr lang="zh-CN" altLang="en-US" dirty="0"/>
              <a:t>                view.graphics.add(graphic);</a:t>
            </a:r>
          </a:p>
          <a:p>
            <a:r>
              <a:rPr lang="zh-CN" altLang="en-US" dirty="0"/>
              <a:t>                if (event.type == "draw-complete") {</a:t>
            </a:r>
          </a:p>
          <a:p>
            <a:r>
              <a:rPr lang="zh-CN" altLang="en-US" dirty="0"/>
              <a:t>                    createBuffer(point);</a:t>
            </a:r>
          </a:p>
          <a:p>
            <a:r>
              <a:rPr lang="zh-CN" altLang="en-US" dirty="0"/>
              <a:t>                }</a:t>
            </a:r>
          </a:p>
          <a:p>
            <a:r>
              <a:rPr lang="zh-CN" altLang="en-US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70131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FCB7B-2340-4873-8E17-647D1A40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zh-CN" altLang="en-US" b="0" i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仅供参考 </a:t>
            </a:r>
            <a:r>
              <a:rPr lang="zh-CN" altLang="en-US" b="0" i="0" kern="1200" cap="all" dirty="0">
                <a:solidFill>
                  <a:schemeClr val="tx2"/>
                </a:solidFill>
                <a:hlinkClick r:id="rId7" action="ppaction://hlinkfile"/>
              </a:rPr>
              <a:t>点</a:t>
            </a:r>
            <a:r>
              <a:rPr lang="zh-CN" altLang="en-US" cap="all" dirty="0">
                <a:solidFill>
                  <a:schemeClr val="tx2"/>
                </a:solidFill>
                <a:hlinkClick r:id="rId7" action="ppaction://hlinkfile"/>
              </a:rPr>
              <a:t>我</a:t>
            </a:r>
            <a:endParaRPr lang="zh-CN" altLang="en-US" b="0" i="0" kern="12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72BC26C4-03D4-4ACE-81E0-7F3920250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完整代码演示</a:t>
            </a:r>
          </a:p>
        </p:txBody>
      </p:sp>
    </p:spTree>
    <p:extLst>
      <p:ext uri="{BB962C8B-B14F-4D97-AF65-F5344CB8AC3E}">
        <p14:creationId xmlns:p14="http://schemas.microsoft.com/office/powerpoint/2010/main" val="217762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竖排标题 1">
            <a:extLst>
              <a:ext uri="{FF2B5EF4-FFF2-40B4-BE49-F238E27FC236}">
                <a16:creationId xmlns:a16="http://schemas.microsoft.com/office/drawing/2014/main" id="{B9F59477-5393-498D-B3BE-E8149D00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谢谢观看</a:t>
            </a:r>
            <a:br>
              <a:rPr lang="en-US" altLang="zh-CN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altLang="zh-CN" sz="80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22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301355-1116-4E6A-BBC5-47BB63EC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EBEBEB"/>
                </a:solidFill>
              </a:rPr>
              <a:t>为什么选择</a:t>
            </a:r>
            <a:r>
              <a:rPr lang="en-US" altLang="zh-CN">
                <a:solidFill>
                  <a:srgbClr val="EBEBEB"/>
                </a:solidFill>
              </a:rPr>
              <a:t>JavaScript</a:t>
            </a:r>
            <a:endParaRPr lang="zh-CN" altLang="en-US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CB864B7-D61C-40F0-BEB8-9AE902954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01306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710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电子产品&#10;&#10;描述已自动生成">
            <a:extLst>
              <a:ext uri="{FF2B5EF4-FFF2-40B4-BE49-F238E27FC236}">
                <a16:creationId xmlns:a16="http://schemas.microsoft.com/office/drawing/2014/main" id="{94C8CEFF-19B6-45A7-B882-6AF784F27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7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&#10;&#10;描述已自动生成">
            <a:extLst>
              <a:ext uri="{FF2B5EF4-FFF2-40B4-BE49-F238E27FC236}">
                <a16:creationId xmlns:a16="http://schemas.microsoft.com/office/drawing/2014/main" id="{7AF18B63-3D5A-4FF9-983C-6BA0E0B88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41" b="96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2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D0E4F3B0-CF51-4A03-98BC-C31590040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9" b="116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屏幕截图, 文字&#10;&#10;描述已自动生成">
            <a:extLst>
              <a:ext uri="{FF2B5EF4-FFF2-40B4-BE49-F238E27FC236}">
                <a16:creationId xmlns:a16="http://schemas.microsoft.com/office/drawing/2014/main" id="{1B71B7DD-E7EB-443B-BD04-80589789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202610"/>
            <a:ext cx="10652220" cy="62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7D68E722-4E96-456A-B45B-540F25A4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0DECE4-A086-4E24-B68F-79A6243AB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77" r="1" b="557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Microsoft Office PowerPoint</Application>
  <PresentationFormat>宽屏</PresentationFormat>
  <Paragraphs>245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Arial</vt:lpstr>
      <vt:lpstr>Century Gothic</vt:lpstr>
      <vt:lpstr>Wingdings 3</vt:lpstr>
      <vt:lpstr>离子</vt:lpstr>
      <vt:lpstr>PowerPoint 演示文稿</vt:lpstr>
      <vt:lpstr>ArcGIS JavaScript API介绍</vt:lpstr>
      <vt:lpstr>为什么选择JavaScript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如何离线部署</vt:lpstr>
      <vt:lpstr>require（[reference package...],function(Class declaration){code...}）方法中的引用部分的顺序，必须与function中的类声明的顺序 必须一致，否则找不到对应的类对象，不会报错，但程序无效。 </vt:lpstr>
      <vt:lpstr>代码实例</vt:lpstr>
      <vt:lpstr>如何实现画线 等功能</vt:lpstr>
      <vt:lpstr>创建二维视图</vt:lpstr>
      <vt:lpstr>PowerPoint 演示文稿</vt:lpstr>
      <vt:lpstr>PowerPoint 演示文稿</vt:lpstr>
      <vt:lpstr>开始画线</vt:lpstr>
      <vt:lpstr>PowerPoint 演示文稿</vt:lpstr>
      <vt:lpstr>PowerPoint 演示文稿</vt:lpstr>
      <vt:lpstr>开始画面</vt:lpstr>
      <vt:lpstr>PowerPoint 演示文稿</vt:lpstr>
      <vt:lpstr>PowerPoint 演示文稿</vt:lpstr>
      <vt:lpstr>开始画点 </vt:lpstr>
      <vt:lpstr>PowerPoint 演示文稿</vt:lpstr>
      <vt:lpstr>PowerPoint 演示文稿</vt:lpstr>
      <vt:lpstr>完整代码演示</vt:lpstr>
      <vt:lpstr>谢谢观看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yangyang</dc:creator>
  <cp:lastModifiedBy>zhao yangyang</cp:lastModifiedBy>
  <cp:revision>1</cp:revision>
  <dcterms:created xsi:type="dcterms:W3CDTF">2019-08-09T03:39:12Z</dcterms:created>
  <dcterms:modified xsi:type="dcterms:W3CDTF">2019-08-09T03:39:18Z</dcterms:modified>
</cp:coreProperties>
</file>