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89" r:id="rId3"/>
  </p:sldMasterIdLst>
  <p:sldIdLst>
    <p:sldId id="259" r:id="rId4"/>
    <p:sldId id="262" r:id="rId5"/>
    <p:sldId id="294" r:id="rId6"/>
    <p:sldId id="299" r:id="rId7"/>
    <p:sldId id="265" r:id="rId8"/>
    <p:sldId id="295" r:id="rId9"/>
    <p:sldId id="268" r:id="rId10"/>
    <p:sldId id="271" r:id="rId11"/>
    <p:sldId id="280" r:id="rId12"/>
    <p:sldId id="283" r:id="rId13"/>
    <p:sldId id="286" r:id="rId14"/>
    <p:sldId id="289" r:id="rId15"/>
    <p:sldId id="292" r:id="rId16"/>
    <p:sldId id="296" r:id="rId17"/>
    <p:sldId id="297" r:id="rId18"/>
    <p:sldId id="298" r:id="rId19"/>
    <p:sldId id="293" r:id="rId20"/>
    <p:sldId id="274" r:id="rId21"/>
    <p:sldId id="277"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M K N S S" userId="d664b3689088cd26" providerId="LiveId" clId="{792D8290-4FDD-4224-8EDD-945EF289913F}"/>
    <pc:docChg chg="undo custSel addSld delSld modSld">
      <pc:chgData name="JAYARAM K N S S" userId="d664b3689088cd26" providerId="LiveId" clId="{792D8290-4FDD-4224-8EDD-945EF289913F}" dt="2023-11-22T16:32:24.507" v="1078" actId="20577"/>
      <pc:docMkLst>
        <pc:docMk/>
      </pc:docMkLst>
      <pc:sldChg chg="modSp mod">
        <pc:chgData name="JAYARAM K N S S" userId="d664b3689088cd26" providerId="LiveId" clId="{792D8290-4FDD-4224-8EDD-945EF289913F}" dt="2023-11-20T17:19:06.128" v="826" actId="20577"/>
        <pc:sldMkLst>
          <pc:docMk/>
          <pc:sldMk cId="3754664940" sldId="259"/>
        </pc:sldMkLst>
        <pc:spChg chg="mod">
          <ac:chgData name="JAYARAM K N S S" userId="d664b3689088cd26" providerId="LiveId" clId="{792D8290-4FDD-4224-8EDD-945EF289913F}" dt="2023-11-20T17:19:06.128" v="826" actId="20577"/>
          <ac:spMkLst>
            <pc:docMk/>
            <pc:sldMk cId="3754664940" sldId="259"/>
            <ac:spMk id="2" creationId="{8DE5CD8D-E704-46A1-BC3E-9A644A9FFD4E}"/>
          </ac:spMkLst>
        </pc:spChg>
      </pc:sldChg>
      <pc:sldChg chg="modSp mod">
        <pc:chgData name="JAYARAM K N S S" userId="d664b3689088cd26" providerId="LiveId" clId="{792D8290-4FDD-4224-8EDD-945EF289913F}" dt="2023-11-22T14:05:48.458" v="1016" actId="255"/>
        <pc:sldMkLst>
          <pc:docMk/>
          <pc:sldMk cId="2194233190" sldId="262"/>
        </pc:sldMkLst>
        <pc:spChg chg="mod">
          <ac:chgData name="JAYARAM K N S S" userId="d664b3689088cd26" providerId="LiveId" clId="{792D8290-4FDD-4224-8EDD-945EF289913F}" dt="2023-11-22T14:05:48.458" v="1016" actId="255"/>
          <ac:spMkLst>
            <pc:docMk/>
            <pc:sldMk cId="2194233190" sldId="262"/>
            <ac:spMk id="2" creationId="{A389EA88-8D83-4F3F-A4C1-4B16E2377F9E}"/>
          </ac:spMkLst>
        </pc:spChg>
        <pc:spChg chg="mod">
          <ac:chgData name="JAYARAM K N S S" userId="d664b3689088cd26" providerId="LiveId" clId="{792D8290-4FDD-4224-8EDD-945EF289913F}" dt="2023-11-22T14:05:47.223" v="1015" actId="1076"/>
          <ac:spMkLst>
            <pc:docMk/>
            <pc:sldMk cId="2194233190" sldId="262"/>
            <ac:spMk id="3" creationId="{9F541FAF-730D-47FE-9638-C05616C31320}"/>
          </ac:spMkLst>
        </pc:spChg>
      </pc:sldChg>
      <pc:sldChg chg="modSp mod">
        <pc:chgData name="JAYARAM K N S S" userId="d664b3689088cd26" providerId="LiveId" clId="{792D8290-4FDD-4224-8EDD-945EF289913F}" dt="2023-11-22T16:23:25.139" v="1052" actId="20577"/>
        <pc:sldMkLst>
          <pc:docMk/>
          <pc:sldMk cId="2152611312" sldId="265"/>
        </pc:sldMkLst>
        <pc:spChg chg="mod">
          <ac:chgData name="JAYARAM K N S S" userId="d664b3689088cd26" providerId="LiveId" clId="{792D8290-4FDD-4224-8EDD-945EF289913F}" dt="2023-11-22T16:23:25.139" v="1052" actId="20577"/>
          <ac:spMkLst>
            <pc:docMk/>
            <pc:sldMk cId="2152611312" sldId="265"/>
            <ac:spMk id="3" creationId="{9F541FAF-730D-47FE-9638-C05616C31320}"/>
          </ac:spMkLst>
        </pc:spChg>
      </pc:sldChg>
      <pc:sldChg chg="modSp mod">
        <pc:chgData name="JAYARAM K N S S" userId="d664b3689088cd26" providerId="LiveId" clId="{792D8290-4FDD-4224-8EDD-945EF289913F}" dt="2023-11-16T06:07:18.630" v="2" actId="313"/>
        <pc:sldMkLst>
          <pc:docMk/>
          <pc:sldMk cId="2021168282" sldId="268"/>
        </pc:sldMkLst>
        <pc:spChg chg="mod">
          <ac:chgData name="JAYARAM K N S S" userId="d664b3689088cd26" providerId="LiveId" clId="{792D8290-4FDD-4224-8EDD-945EF289913F}" dt="2023-11-16T06:07:18.630" v="2" actId="313"/>
          <ac:spMkLst>
            <pc:docMk/>
            <pc:sldMk cId="2021168282" sldId="268"/>
            <ac:spMk id="2" creationId="{A389EA88-8D83-4F3F-A4C1-4B16E2377F9E}"/>
          </ac:spMkLst>
        </pc:spChg>
      </pc:sldChg>
      <pc:sldChg chg="modSp mod">
        <pc:chgData name="JAYARAM K N S S" userId="d664b3689088cd26" providerId="LiveId" clId="{792D8290-4FDD-4224-8EDD-945EF289913F}" dt="2023-11-16T09:09:04.223" v="6" actId="20577"/>
        <pc:sldMkLst>
          <pc:docMk/>
          <pc:sldMk cId="2515958779" sldId="271"/>
        </pc:sldMkLst>
        <pc:spChg chg="mod">
          <ac:chgData name="JAYARAM K N S S" userId="d664b3689088cd26" providerId="LiveId" clId="{792D8290-4FDD-4224-8EDD-945EF289913F}" dt="2023-11-16T06:07:26.986" v="3" actId="313"/>
          <ac:spMkLst>
            <pc:docMk/>
            <pc:sldMk cId="2515958779" sldId="271"/>
            <ac:spMk id="2" creationId="{A389EA88-8D83-4F3F-A4C1-4B16E2377F9E}"/>
          </ac:spMkLst>
        </pc:spChg>
        <pc:spChg chg="mod">
          <ac:chgData name="JAYARAM K N S S" userId="d664b3689088cd26" providerId="LiveId" clId="{792D8290-4FDD-4224-8EDD-945EF289913F}" dt="2023-11-16T09:09:04.223" v="6" actId="20577"/>
          <ac:spMkLst>
            <pc:docMk/>
            <pc:sldMk cId="2515958779" sldId="271"/>
            <ac:spMk id="3" creationId="{9F541FAF-730D-47FE-9638-C05616C31320}"/>
          </ac:spMkLst>
        </pc:spChg>
      </pc:sldChg>
      <pc:sldChg chg="addSp delSp modSp mod">
        <pc:chgData name="JAYARAM K N S S" userId="d664b3689088cd26" providerId="LiveId" clId="{792D8290-4FDD-4224-8EDD-945EF289913F}" dt="2023-11-20T17:16:13.514" v="804"/>
        <pc:sldMkLst>
          <pc:docMk/>
          <pc:sldMk cId="1392618563" sldId="280"/>
        </pc:sldMkLst>
        <pc:picChg chg="add del mod">
          <ac:chgData name="JAYARAM K N S S" userId="d664b3689088cd26" providerId="LiveId" clId="{792D8290-4FDD-4224-8EDD-945EF289913F}" dt="2023-11-20T17:16:13.514" v="804"/>
          <ac:picMkLst>
            <pc:docMk/>
            <pc:sldMk cId="1392618563" sldId="280"/>
            <ac:picMk id="2" creationId="{45E6F544-B810-7B56-D506-0ADB8C523FE3}"/>
          </ac:picMkLst>
        </pc:picChg>
      </pc:sldChg>
      <pc:sldChg chg="modSp mod">
        <pc:chgData name="JAYARAM K N S S" userId="d664b3689088cd26" providerId="LiveId" clId="{792D8290-4FDD-4224-8EDD-945EF289913F}" dt="2023-11-20T17:15:52.209" v="799" actId="1076"/>
        <pc:sldMkLst>
          <pc:docMk/>
          <pc:sldMk cId="354733711" sldId="293"/>
        </pc:sldMkLst>
        <pc:graphicFrameChg chg="mod">
          <ac:chgData name="JAYARAM K N S S" userId="d664b3689088cd26" providerId="LiveId" clId="{792D8290-4FDD-4224-8EDD-945EF289913F}" dt="2023-11-20T17:15:52.209" v="799" actId="1076"/>
          <ac:graphicFrameMkLst>
            <pc:docMk/>
            <pc:sldMk cId="354733711" sldId="293"/>
            <ac:graphicFrameMk id="2" creationId="{8A49DED0-8AD6-F132-3C9A-81A9B30CD2D2}"/>
          </ac:graphicFrameMkLst>
        </pc:graphicFrameChg>
      </pc:sldChg>
      <pc:sldChg chg="modSp add mod">
        <pc:chgData name="JAYARAM K N S S" userId="d664b3689088cd26" providerId="LiveId" clId="{792D8290-4FDD-4224-8EDD-945EF289913F}" dt="2023-11-22T16:32:24.507" v="1078" actId="20577"/>
        <pc:sldMkLst>
          <pc:docMk/>
          <pc:sldMk cId="2148492543" sldId="294"/>
        </pc:sldMkLst>
        <pc:spChg chg="mod">
          <ac:chgData name="JAYARAM K N S S" userId="d664b3689088cd26" providerId="LiveId" clId="{792D8290-4FDD-4224-8EDD-945EF289913F}" dt="2023-11-22T16:30:13.086" v="1077" actId="1076"/>
          <ac:spMkLst>
            <pc:docMk/>
            <pc:sldMk cId="2148492543" sldId="294"/>
            <ac:spMk id="2" creationId="{A389EA88-8D83-4F3F-A4C1-4B16E2377F9E}"/>
          </ac:spMkLst>
        </pc:spChg>
        <pc:spChg chg="mod">
          <ac:chgData name="JAYARAM K N S S" userId="d664b3689088cd26" providerId="LiveId" clId="{792D8290-4FDD-4224-8EDD-945EF289913F}" dt="2023-11-22T16:32:24.507" v="1078" actId="20577"/>
          <ac:spMkLst>
            <pc:docMk/>
            <pc:sldMk cId="2148492543" sldId="294"/>
            <ac:spMk id="3" creationId="{9F541FAF-730D-47FE-9638-C05616C31320}"/>
          </ac:spMkLst>
        </pc:spChg>
      </pc:sldChg>
      <pc:sldChg chg="modSp add mod">
        <pc:chgData name="JAYARAM K N S S" userId="d664b3689088cd26" providerId="LiveId" clId="{792D8290-4FDD-4224-8EDD-945EF289913F}" dt="2023-11-22T16:13:06.643" v="1046" actId="20577"/>
        <pc:sldMkLst>
          <pc:docMk/>
          <pc:sldMk cId="1941185164" sldId="295"/>
        </pc:sldMkLst>
        <pc:spChg chg="mod">
          <ac:chgData name="JAYARAM K N S S" userId="d664b3689088cd26" providerId="LiveId" clId="{792D8290-4FDD-4224-8EDD-945EF289913F}" dt="2023-11-20T16:59:55.903" v="65" actId="20577"/>
          <ac:spMkLst>
            <pc:docMk/>
            <pc:sldMk cId="1941185164" sldId="295"/>
            <ac:spMk id="2" creationId="{A389EA88-8D83-4F3F-A4C1-4B16E2377F9E}"/>
          </ac:spMkLst>
        </pc:spChg>
        <pc:spChg chg="mod">
          <ac:chgData name="JAYARAM K N S S" userId="d664b3689088cd26" providerId="LiveId" clId="{792D8290-4FDD-4224-8EDD-945EF289913F}" dt="2023-11-22T16:13:06.643" v="1046" actId="20577"/>
          <ac:spMkLst>
            <pc:docMk/>
            <pc:sldMk cId="1941185164" sldId="295"/>
            <ac:spMk id="3" creationId="{9F541FAF-730D-47FE-9638-C05616C31320}"/>
          </ac:spMkLst>
        </pc:spChg>
      </pc:sldChg>
      <pc:sldChg chg="add del">
        <pc:chgData name="JAYARAM K N S S" userId="d664b3689088cd26" providerId="LiveId" clId="{792D8290-4FDD-4224-8EDD-945EF289913F}" dt="2023-11-20T16:58:12.698" v="51" actId="47"/>
        <pc:sldMkLst>
          <pc:docMk/>
          <pc:sldMk cId="2250170016" sldId="295"/>
        </pc:sldMkLst>
      </pc:sldChg>
      <pc:sldChg chg="add del">
        <pc:chgData name="JAYARAM K N S S" userId="d664b3689088cd26" providerId="LiveId" clId="{792D8290-4FDD-4224-8EDD-945EF289913F}" dt="2023-11-20T16:58:03.397" v="50" actId="2890"/>
        <pc:sldMkLst>
          <pc:docMk/>
          <pc:sldMk cId="379450861" sldId="296"/>
        </pc:sldMkLst>
      </pc:sldChg>
      <pc:sldChg chg="addSp delSp modSp add mod">
        <pc:chgData name="JAYARAM K N S S" userId="d664b3689088cd26" providerId="LiveId" clId="{792D8290-4FDD-4224-8EDD-945EF289913F}" dt="2023-11-20T17:17:37.015" v="819" actId="1076"/>
        <pc:sldMkLst>
          <pc:docMk/>
          <pc:sldMk cId="3606233225" sldId="296"/>
        </pc:sldMkLst>
        <pc:spChg chg="del mod">
          <ac:chgData name="JAYARAM K N S S" userId="d664b3689088cd26" providerId="LiveId" clId="{792D8290-4FDD-4224-8EDD-945EF289913F}" dt="2023-11-20T17:12:51.694" v="772"/>
          <ac:spMkLst>
            <pc:docMk/>
            <pc:sldMk cId="3606233225" sldId="296"/>
            <ac:spMk id="3" creationId="{649EB07C-4368-8BD9-3C2F-1042FEEB7F13}"/>
          </ac:spMkLst>
        </pc:spChg>
        <pc:spChg chg="add mod">
          <ac:chgData name="JAYARAM K N S S" userId="d664b3689088cd26" providerId="LiveId" clId="{792D8290-4FDD-4224-8EDD-945EF289913F}" dt="2023-11-20T17:13:00.829" v="773"/>
          <ac:spMkLst>
            <pc:docMk/>
            <pc:sldMk cId="3606233225" sldId="296"/>
            <ac:spMk id="6" creationId="{E79FA909-1DAF-6D7D-10D0-1700FB3F440F}"/>
          </ac:spMkLst>
        </pc:spChg>
        <pc:picChg chg="add del mod">
          <ac:chgData name="JAYARAM K N S S" userId="d664b3689088cd26" providerId="LiveId" clId="{792D8290-4FDD-4224-8EDD-945EF289913F}" dt="2023-11-20T17:16:16.766" v="805" actId="21"/>
          <ac:picMkLst>
            <pc:docMk/>
            <pc:sldMk cId="3606233225" sldId="296"/>
            <ac:picMk id="4" creationId="{EA122BB9-92F1-E531-21BA-BE70E27B1C41}"/>
          </ac:picMkLst>
        </pc:picChg>
        <pc:picChg chg="del">
          <ac:chgData name="JAYARAM K N S S" userId="d664b3689088cd26" providerId="LiveId" clId="{792D8290-4FDD-4224-8EDD-945EF289913F}" dt="2023-11-20T17:12:35.098" v="744" actId="478"/>
          <ac:picMkLst>
            <pc:docMk/>
            <pc:sldMk cId="3606233225" sldId="296"/>
            <ac:picMk id="5" creationId="{BEB6481A-0921-0996-61D0-9758BD6CA3A5}"/>
          </ac:picMkLst>
        </pc:picChg>
        <pc:picChg chg="add del mod">
          <ac:chgData name="JAYARAM K N S S" userId="d664b3689088cd26" providerId="LiveId" clId="{792D8290-4FDD-4224-8EDD-945EF289913F}" dt="2023-11-20T17:17:10.375" v="810" actId="21"/>
          <ac:picMkLst>
            <pc:docMk/>
            <pc:sldMk cId="3606233225" sldId="296"/>
            <ac:picMk id="8" creationId="{F49C28F6-54E1-5B35-2A23-E2C6CCF0BB69}"/>
          </ac:picMkLst>
        </pc:picChg>
        <pc:picChg chg="add mod">
          <ac:chgData name="JAYARAM K N S S" userId="d664b3689088cd26" providerId="LiveId" clId="{792D8290-4FDD-4224-8EDD-945EF289913F}" dt="2023-11-20T17:17:37.015" v="819" actId="1076"/>
          <ac:picMkLst>
            <pc:docMk/>
            <pc:sldMk cId="3606233225" sldId="296"/>
            <ac:picMk id="9" creationId="{602C1C78-7B14-91EB-EA79-25EA8E3E43FF}"/>
          </ac:picMkLst>
        </pc:picChg>
      </pc:sldChg>
      <pc:sldChg chg="new del">
        <pc:chgData name="JAYARAM K N S S" userId="d664b3689088cd26" providerId="LiveId" clId="{792D8290-4FDD-4224-8EDD-945EF289913F}" dt="2023-11-20T17:11:50.079" v="743" actId="47"/>
        <pc:sldMkLst>
          <pc:docMk/>
          <pc:sldMk cId="1437156663" sldId="297"/>
        </pc:sldMkLst>
      </pc:sldChg>
      <pc:sldChg chg="addSp delSp modSp add mod">
        <pc:chgData name="JAYARAM K N S S" userId="d664b3689088cd26" providerId="LiveId" clId="{792D8290-4FDD-4224-8EDD-945EF289913F}" dt="2023-11-20T17:15:37.231" v="797" actId="14100"/>
        <pc:sldMkLst>
          <pc:docMk/>
          <pc:sldMk cId="1715684723" sldId="297"/>
        </pc:sldMkLst>
        <pc:picChg chg="add mod">
          <ac:chgData name="JAYARAM K N S S" userId="d664b3689088cd26" providerId="LiveId" clId="{792D8290-4FDD-4224-8EDD-945EF289913F}" dt="2023-11-20T17:14:51.431" v="792" actId="14100"/>
          <ac:picMkLst>
            <pc:docMk/>
            <pc:sldMk cId="1715684723" sldId="297"/>
            <ac:picMk id="3" creationId="{7101570D-6973-0ABD-812F-5881AA1EDD06}"/>
          </ac:picMkLst>
        </pc:picChg>
        <pc:picChg chg="del">
          <ac:chgData name="JAYARAM K N S S" userId="d664b3689088cd26" providerId="LiveId" clId="{792D8290-4FDD-4224-8EDD-945EF289913F}" dt="2023-11-20T17:14:15.522" v="786" actId="478"/>
          <ac:picMkLst>
            <pc:docMk/>
            <pc:sldMk cId="1715684723" sldId="297"/>
            <ac:picMk id="4" creationId="{EA122BB9-92F1-E531-21BA-BE70E27B1C41}"/>
          </ac:picMkLst>
        </pc:picChg>
        <pc:picChg chg="add mod">
          <ac:chgData name="JAYARAM K N S S" userId="d664b3689088cd26" providerId="LiveId" clId="{792D8290-4FDD-4224-8EDD-945EF289913F}" dt="2023-11-20T17:15:37.231" v="797" actId="14100"/>
          <ac:picMkLst>
            <pc:docMk/>
            <pc:sldMk cId="1715684723" sldId="297"/>
            <ac:picMk id="7" creationId="{95F37780-417A-1E83-699E-0120A1C7E29B}"/>
          </ac:picMkLst>
        </pc:picChg>
        <pc:picChg chg="del">
          <ac:chgData name="JAYARAM K N S S" userId="d664b3689088cd26" providerId="LiveId" clId="{792D8290-4FDD-4224-8EDD-945EF289913F}" dt="2023-11-20T17:14:17.492" v="787" actId="478"/>
          <ac:picMkLst>
            <pc:docMk/>
            <pc:sldMk cId="1715684723" sldId="297"/>
            <ac:picMk id="8" creationId="{F49C28F6-54E1-5B35-2A23-E2C6CCF0BB69}"/>
          </ac:picMkLst>
        </pc:picChg>
      </pc:sldChg>
      <pc:sldChg chg="addSp delSp modSp new mod">
        <pc:chgData name="JAYARAM K N S S" userId="d664b3689088cd26" providerId="LiveId" clId="{792D8290-4FDD-4224-8EDD-945EF289913F}" dt="2023-11-20T17:18:15.017" v="825" actId="1035"/>
        <pc:sldMkLst>
          <pc:docMk/>
          <pc:sldMk cId="3107915756" sldId="298"/>
        </pc:sldMkLst>
        <pc:spChg chg="add mod">
          <ac:chgData name="JAYARAM K N S S" userId="d664b3689088cd26" providerId="LiveId" clId="{792D8290-4FDD-4224-8EDD-945EF289913F}" dt="2023-11-20T17:16:51.597" v="808"/>
          <ac:spMkLst>
            <pc:docMk/>
            <pc:sldMk cId="3107915756" sldId="298"/>
            <ac:spMk id="4" creationId="{9AECD7A6-CA05-6554-EE7D-E05B3FF0E4CD}"/>
          </ac:spMkLst>
        </pc:spChg>
        <pc:picChg chg="add del mod">
          <ac:chgData name="JAYARAM K N S S" userId="d664b3689088cd26" providerId="LiveId" clId="{792D8290-4FDD-4224-8EDD-945EF289913F}" dt="2023-11-20T17:17:16.774" v="813" actId="21"/>
          <ac:picMkLst>
            <pc:docMk/>
            <pc:sldMk cId="3107915756" sldId="298"/>
            <ac:picMk id="3" creationId="{92BAA93B-7B56-C67E-FF96-B48531D40BA0}"/>
          </ac:picMkLst>
        </pc:picChg>
        <pc:picChg chg="add mod">
          <ac:chgData name="JAYARAM K N S S" userId="d664b3689088cd26" providerId="LiveId" clId="{792D8290-4FDD-4224-8EDD-945EF289913F}" dt="2023-11-20T17:18:15.017" v="825" actId="1035"/>
          <ac:picMkLst>
            <pc:docMk/>
            <pc:sldMk cId="3107915756" sldId="298"/>
            <ac:picMk id="5" creationId="{97FAFFE0-7665-808F-1393-C0AC23D53A9D}"/>
          </ac:picMkLst>
        </pc:picChg>
      </pc:sldChg>
      <pc:sldChg chg="add del">
        <pc:chgData name="JAYARAM K N S S" userId="d664b3689088cd26" providerId="LiveId" clId="{792D8290-4FDD-4224-8EDD-945EF289913F}" dt="2023-11-20T17:14:06.963" v="784" actId="47"/>
        <pc:sldMkLst>
          <pc:docMk/>
          <pc:sldMk cId="3216443154" sldId="298"/>
        </pc:sldMkLst>
      </pc:sldChg>
      <pc:sldChg chg="modSp add mod">
        <pc:chgData name="JAYARAM K N S S" userId="d664b3689088cd26" providerId="LiveId" clId="{792D8290-4FDD-4224-8EDD-945EF289913F}" dt="2023-11-22T14:07:21.160" v="1024"/>
        <pc:sldMkLst>
          <pc:docMk/>
          <pc:sldMk cId="1838003060" sldId="299"/>
        </pc:sldMkLst>
        <pc:spChg chg="mod">
          <ac:chgData name="JAYARAM K N S S" userId="d664b3689088cd26" providerId="LiveId" clId="{792D8290-4FDD-4224-8EDD-945EF289913F}" dt="2023-11-22T14:06:14.578" v="1021" actId="14100"/>
          <ac:spMkLst>
            <pc:docMk/>
            <pc:sldMk cId="1838003060" sldId="299"/>
            <ac:spMk id="2" creationId="{A389EA88-8D83-4F3F-A4C1-4B16E2377F9E}"/>
          </ac:spMkLst>
        </pc:spChg>
        <pc:spChg chg="mod">
          <ac:chgData name="JAYARAM K N S S" userId="d664b3689088cd26" providerId="LiveId" clId="{792D8290-4FDD-4224-8EDD-945EF289913F}" dt="2023-11-22T14:07:21.160" v="1024"/>
          <ac:spMkLst>
            <pc:docMk/>
            <pc:sldMk cId="1838003060" sldId="299"/>
            <ac:spMk id="3" creationId="{9F541FAF-730D-47FE-9638-C05616C31320}"/>
          </ac:spMkLst>
        </pc:spChg>
      </pc:sldChg>
      <pc:sldChg chg="new del">
        <pc:chgData name="JAYARAM K N S S" userId="d664b3689088cd26" providerId="LiveId" clId="{792D8290-4FDD-4224-8EDD-945EF289913F}" dt="2023-11-22T14:01:12.101" v="842" actId="47"/>
        <pc:sldMkLst>
          <pc:docMk/>
          <pc:sldMk cId="3888310693" sldId="29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1FFD5BF-2466-4B81-9CC2-26152CF0872B}" type="datetimeFigureOut">
              <a:rPr lang="en-US" smtClean="0"/>
              <a:t>11/22/2023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2EEC41A-BA00-4CCA-80AF-43DFF0394918}" type="datetimeFigureOut">
              <a:rPr lang="en-US" smtClean="0"/>
              <a:t>11/22/2023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0A92A48-01CA-492B-905E-A13CC4C3E8F3}" type="datetimeFigureOut">
              <a:rPr lang="en-US" smtClean="0"/>
              <a:t>11/22/2023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11/22/2023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11/22/2023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49AE998-414F-4D8F-8DA0-9CCF2BFD4014}" type="datetimeFigureOut">
              <a:rPr lang="en-US" smtClean="0"/>
              <a:t>11/22/2023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11/22/2023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11/22/2023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8AB-DF2A-EA2C-D9C4-577CE6334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E11583-25ED-BA41-D0E7-F4F72310B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7AF330-1C47-FA77-0C32-AD02A3A45FA5}"/>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5" name="Footer Placeholder 4">
            <a:extLst>
              <a:ext uri="{FF2B5EF4-FFF2-40B4-BE49-F238E27FC236}">
                <a16:creationId xmlns:a16="http://schemas.microsoft.com/office/drawing/2014/main" id="{8E4ABEF9-AC6F-F5BA-31F0-6C90DCB5D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5D105-1582-FFFC-F59B-0CAF9C51CC72}"/>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16312945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89C309E-ED9F-41F8-ACDE-194D59B2EED0}" type="datetimeFigureOut">
              <a:rPr lang="en-US" smtClean="0"/>
              <a:t>11/22/2023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FA2A-C73C-4148-368A-2C423314D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C9DC2-919D-1A97-154D-F9723E1D1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17A5A-2CD7-3730-CDD9-62540BAD7185}"/>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5" name="Footer Placeholder 4">
            <a:extLst>
              <a:ext uri="{FF2B5EF4-FFF2-40B4-BE49-F238E27FC236}">
                <a16:creationId xmlns:a16="http://schemas.microsoft.com/office/drawing/2014/main" id="{323D9041-FB26-BDF7-690D-0A59070B6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5B5C7-CAB9-3999-512B-A7F657D9A0CC}"/>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181622697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AF75-ECB3-EB43-FDD3-1D6030D0B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7E58E0-EA2B-3B8F-6550-D2CAF07F0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984DA-A4DE-E4F7-653C-EDD2CA50CA1C}"/>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5" name="Footer Placeholder 4">
            <a:extLst>
              <a:ext uri="{FF2B5EF4-FFF2-40B4-BE49-F238E27FC236}">
                <a16:creationId xmlns:a16="http://schemas.microsoft.com/office/drawing/2014/main" id="{D1232EA8-C639-B6DB-C92A-0AF6EC249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083C0-7C42-977F-BFD6-B11CCF35300E}"/>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32206963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5911-D445-2AC0-4885-0015E47AB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282491-2464-0D0B-DE8A-F1D567E44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4A8005-5E09-248E-424A-86D2C3461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1B3B16-DE88-C72B-893E-2F0F02EC126E}"/>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6" name="Footer Placeholder 5">
            <a:extLst>
              <a:ext uri="{FF2B5EF4-FFF2-40B4-BE49-F238E27FC236}">
                <a16:creationId xmlns:a16="http://schemas.microsoft.com/office/drawing/2014/main" id="{09E3D3B8-362C-39E0-EC9F-81E79721A7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8FB7D-53B6-FC55-F299-0E48F6026AA5}"/>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25568022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0A9F-0592-71FF-AF48-0D7677C458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3EC452-867C-FC9D-101B-3EFB67BE7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2FEE0-06A6-9F99-7F07-03B792AEC0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183BFD-4952-D346-DBFC-DEAE9C09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240AC-82D5-9E9E-C164-11DBC90897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AF8221-9AE7-9CDC-4A64-CF7DEA0C4B34}"/>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8" name="Footer Placeholder 7">
            <a:extLst>
              <a:ext uri="{FF2B5EF4-FFF2-40B4-BE49-F238E27FC236}">
                <a16:creationId xmlns:a16="http://schemas.microsoft.com/office/drawing/2014/main" id="{6EB1F466-6515-E7AB-A013-16D671AC9C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24DE5D-E615-8DA2-3915-AE9087CE95B4}"/>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28007217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F254-D0CD-DCCB-518B-939D187A35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A4996E-7DD8-8E0B-15D1-6C6FC409671B}"/>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4" name="Footer Placeholder 3">
            <a:extLst>
              <a:ext uri="{FF2B5EF4-FFF2-40B4-BE49-F238E27FC236}">
                <a16:creationId xmlns:a16="http://schemas.microsoft.com/office/drawing/2014/main" id="{8E36EFC0-F3D6-0752-27BD-2968BDBDC3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60B3E9-B658-99F9-2E7C-3C8655B13721}"/>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210733711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B9158-B789-A96E-C965-CF3AEEE3BFF8}"/>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3" name="Footer Placeholder 2">
            <a:extLst>
              <a:ext uri="{FF2B5EF4-FFF2-40B4-BE49-F238E27FC236}">
                <a16:creationId xmlns:a16="http://schemas.microsoft.com/office/drawing/2014/main" id="{32FDF260-7D5C-1D19-F7AF-229C88736E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B781BD-BE95-2D6D-5C10-6126F5B85661}"/>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388733981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EC05-19BF-D660-4FC7-A716A5D68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E2AF-8FA4-18BA-E815-D44FB776B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E571D6-E07F-A25D-AE7F-E64DDBF6A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5D859-4B80-CF53-2934-E0D456DE91A2}"/>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6" name="Footer Placeholder 5">
            <a:extLst>
              <a:ext uri="{FF2B5EF4-FFF2-40B4-BE49-F238E27FC236}">
                <a16:creationId xmlns:a16="http://schemas.microsoft.com/office/drawing/2014/main" id="{3E9F1EFC-D041-C7E7-40B9-1E4B4763FF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F02AA-BB22-CA1E-93DC-6C993150F745}"/>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23305408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42A-3706-2110-9C75-4C8CF6B83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2E5D57-88D9-1F43-3225-47405A04C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0088B8-D157-2F04-C565-734B2A1CA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C04E3-8212-C56F-E891-CF17445E3692}"/>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6" name="Footer Placeholder 5">
            <a:extLst>
              <a:ext uri="{FF2B5EF4-FFF2-40B4-BE49-F238E27FC236}">
                <a16:creationId xmlns:a16="http://schemas.microsoft.com/office/drawing/2014/main" id="{ADA1BA96-4003-EC6E-876F-3D07AB834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1544AB-8765-F210-24E5-8885788E8715}"/>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10380264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EAED-0C14-8B40-FDB6-512DA2FD47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800FA-6055-C444-4550-80F8F88FA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97D029-0E55-145B-7B34-6879B000F38C}"/>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5" name="Footer Placeholder 4">
            <a:extLst>
              <a:ext uri="{FF2B5EF4-FFF2-40B4-BE49-F238E27FC236}">
                <a16:creationId xmlns:a16="http://schemas.microsoft.com/office/drawing/2014/main" id="{A409E1FE-4862-DC84-19D9-27110B0B0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23FB8-436E-8A52-AF09-9CF3F761210F}"/>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21573300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CD59C-5EB8-949A-7FF0-A1B0C2FE5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DEDD30-BC51-9569-DE6C-49BA42242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0F120F-42F1-DD6C-DFD9-CADE0769BF20}"/>
              </a:ext>
            </a:extLst>
          </p:cNvPr>
          <p:cNvSpPr>
            <a:spLocks noGrp="1"/>
          </p:cNvSpPr>
          <p:nvPr>
            <p:ph type="dt" sz="half" idx="10"/>
          </p:nvPr>
        </p:nvSpPr>
        <p:spPr/>
        <p:txBody>
          <a:bodyPr/>
          <a:lstStyle/>
          <a:p>
            <a:fld id="{084B7F5F-ECC4-4704-B5B1-933A893BC738}" type="datetimeFigureOut">
              <a:rPr lang="en-IN" smtClean="0"/>
              <a:t>22-11-2023</a:t>
            </a:fld>
            <a:endParaRPr lang="en-IN"/>
          </a:p>
        </p:txBody>
      </p:sp>
      <p:sp>
        <p:nvSpPr>
          <p:cNvPr id="5" name="Footer Placeholder 4">
            <a:extLst>
              <a:ext uri="{FF2B5EF4-FFF2-40B4-BE49-F238E27FC236}">
                <a16:creationId xmlns:a16="http://schemas.microsoft.com/office/drawing/2014/main" id="{12627CE1-469B-E975-8E20-1549E70F9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78132-CB4B-E6D0-46A9-C364A0589F8C}"/>
              </a:ext>
            </a:extLst>
          </p:cNvPr>
          <p:cNvSpPr>
            <a:spLocks noGrp="1"/>
          </p:cNvSpPr>
          <p:nvPr>
            <p:ph type="sldNum" sz="quarter" idx="12"/>
          </p:nvPr>
        </p:nvSpPr>
        <p:spPr/>
        <p:txBody>
          <a:bodyPr/>
          <a:lstStyle/>
          <a:p>
            <a:fld id="{182ED582-05EF-4F93-B817-725E4CC0B85A}" type="slidenum">
              <a:rPr lang="en-IN" smtClean="0"/>
              <a:t>‹#›</a:t>
            </a:fld>
            <a:endParaRPr lang="en-IN"/>
          </a:p>
        </p:txBody>
      </p:sp>
    </p:spTree>
    <p:extLst>
      <p:ext uri="{BB962C8B-B14F-4D97-AF65-F5344CB8AC3E}">
        <p14:creationId xmlns:p14="http://schemas.microsoft.com/office/powerpoint/2010/main" val="14617098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35FB3A1-241F-4E77-811B-10A8A36A862B}" type="datetimeFigureOut">
              <a:rPr lang="en-US" smtClean="0"/>
              <a:t>11/22/2023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58E10102-B44B-4323-8AE8-3DEBD83E2C34}" type="datetimeFigureOut">
              <a:rPr lang="en-US" smtClean="0"/>
              <a:t>11/22/2023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3CBB28E-E9F4-402F-90EA-583D8EFDA044}" type="datetimeFigureOut">
              <a:rPr lang="en-US" smtClean="0"/>
              <a:t>11/22/2023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4FC8079-3D0B-4C4B-8B1B-5BFE04D9D1C6}" type="datetimeFigureOut">
              <a:rPr lang="en-US" smtClean="0"/>
              <a:t>11/22/2023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714A1A1-6AAC-4DB9-8E3D-6CF8F2BCD9AB}" type="datetimeFigureOut">
              <a:rPr lang="en-US" smtClean="0"/>
              <a:t>11/22/2023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8802F6D-342B-4F17-82E6-9D35AD902259}" type="datetimeFigureOut">
              <a:rPr lang="en-US" smtClean="0"/>
              <a:t>11/22/2023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359126-4846-4E88-BDD9-5585CC877E47}" type="datetime1">
              <a:rPr lang="en-US" smtClean="0"/>
              <a:t>11/22/2023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97BC3-FC26-4948-2A73-6914E1C06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37B70-C96C-A41D-310E-BA9E73806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050BB-473F-BBCA-4C0C-FD0743749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4B7F5F-ECC4-4704-B5B1-933A893BC738}" type="datetimeFigureOut">
              <a:rPr lang="en-IN" smtClean="0"/>
              <a:t>22-11-2023</a:t>
            </a:fld>
            <a:endParaRPr lang="en-IN"/>
          </a:p>
        </p:txBody>
      </p:sp>
      <p:sp>
        <p:nvSpPr>
          <p:cNvPr id="5" name="Footer Placeholder 4">
            <a:extLst>
              <a:ext uri="{FF2B5EF4-FFF2-40B4-BE49-F238E27FC236}">
                <a16:creationId xmlns:a16="http://schemas.microsoft.com/office/drawing/2014/main" id="{51011DD2-C9A6-D66D-05D5-0A2BBC880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AD78B7BC-9F9B-FB10-3E64-0250994DC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ED582-05EF-4F93-B817-725E4CC0B85A}" type="slidenum">
              <a:rPr lang="en-IN" smtClean="0"/>
              <a:t>‹#›</a:t>
            </a:fld>
            <a:endParaRPr lang="en-IN"/>
          </a:p>
        </p:txBody>
      </p:sp>
    </p:spTree>
    <p:extLst>
      <p:ext uri="{BB962C8B-B14F-4D97-AF65-F5344CB8AC3E}">
        <p14:creationId xmlns:p14="http://schemas.microsoft.com/office/powerpoint/2010/main" val="17213532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ichaelbryantds/electric-vehicle-charging-dataset"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2400" dirty="0">
                <a:latin typeface="Times New Roman" panose="02020603050405020304" pitchFamily="18" charset="0"/>
                <a:cs typeface="Times New Roman" panose="02020603050405020304" pitchFamily="18" charset="0"/>
              </a:rPr>
              <a:t>Predicting charge time of an electric vehicle Using Machine </a:t>
            </a:r>
            <a:r>
              <a:rPr lang="en-US" sz="2400">
                <a:latin typeface="Times New Roman" panose="02020603050405020304" pitchFamily="18" charset="0"/>
                <a:cs typeface="Times New Roman" panose="02020603050405020304" pitchFamily="18" charset="0"/>
              </a:rPr>
              <a:t>Learning Techniques</a:t>
            </a:r>
            <a:endParaRPr lang="en-US" sz="24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a:t>Submitted by </a:t>
            </a:r>
          </a:p>
          <a:p>
            <a:endParaRPr lang="en-US"/>
          </a:p>
          <a:p>
            <a:r>
              <a:rPr lang="en-US"/>
              <a:t>K N S S Jayaram</a:t>
            </a:r>
          </a:p>
          <a:p>
            <a:r>
              <a:rPr lang="en-US"/>
              <a:t>(AP21110020005)</a:t>
            </a:r>
          </a:p>
          <a:p>
            <a:endParaRPr lang="en-US"/>
          </a:p>
          <a:p>
            <a:r>
              <a:rPr lang="en-US"/>
              <a:t>K Trinadh Sundar</a:t>
            </a:r>
          </a:p>
          <a:p>
            <a:r>
              <a:rPr lang="en-US"/>
              <a:t>(AP21110020034)</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EB07C-4368-8BD9-3C2F-1042FEEB7F13}"/>
              </a:ext>
            </a:extLst>
          </p:cNvPr>
          <p:cNvSpPr txBox="1"/>
          <p:nvPr/>
        </p:nvSpPr>
        <p:spPr>
          <a:xfrm>
            <a:off x="103694" y="138211"/>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a:latin typeface="Times New Roman" panose="02020603050405020304" pitchFamily="18" charset="0"/>
                <a:cs typeface="Times New Roman" panose="02020603050405020304" pitchFamily="18" charset="0"/>
              </a:rPr>
              <a:t>Random Forest code</a:t>
            </a:r>
            <a:endParaRPr lang="en-IN" sz="2800" u="sng">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F51665-F8ED-D9D5-FABE-86B9D9CC1BD8}"/>
              </a:ext>
            </a:extLst>
          </p:cNvPr>
          <p:cNvPicPr>
            <a:picLocks noChangeAspect="1"/>
          </p:cNvPicPr>
          <p:nvPr/>
        </p:nvPicPr>
        <p:blipFill>
          <a:blip r:embed="rId2"/>
          <a:stretch>
            <a:fillRect/>
          </a:stretch>
        </p:blipFill>
        <p:spPr>
          <a:xfrm>
            <a:off x="0" y="970323"/>
            <a:ext cx="6221691" cy="5887677"/>
          </a:xfrm>
          <a:prstGeom prst="rect">
            <a:avLst/>
          </a:prstGeom>
        </p:spPr>
      </p:pic>
    </p:spTree>
    <p:extLst>
      <p:ext uri="{BB962C8B-B14F-4D97-AF65-F5344CB8AC3E}">
        <p14:creationId xmlns:p14="http://schemas.microsoft.com/office/powerpoint/2010/main" val="9872356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EB07C-4368-8BD9-3C2F-1042FEEB7F13}"/>
              </a:ext>
            </a:extLst>
          </p:cNvPr>
          <p:cNvSpPr txBox="1"/>
          <p:nvPr/>
        </p:nvSpPr>
        <p:spPr>
          <a:xfrm>
            <a:off x="103694" y="138211"/>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a:latin typeface="Times New Roman" panose="02020603050405020304" pitchFamily="18" charset="0"/>
                <a:cs typeface="Times New Roman" panose="02020603050405020304" pitchFamily="18" charset="0"/>
              </a:rPr>
              <a:t>SVM code</a:t>
            </a:r>
            <a:endParaRPr lang="en-IN" sz="2800" u="sng">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F53D64-C36C-0BCA-32CA-2045F8D13A52}"/>
              </a:ext>
            </a:extLst>
          </p:cNvPr>
          <p:cNvPicPr>
            <a:picLocks noChangeAspect="1"/>
          </p:cNvPicPr>
          <p:nvPr/>
        </p:nvPicPr>
        <p:blipFill>
          <a:blip r:embed="rId2"/>
          <a:stretch>
            <a:fillRect/>
          </a:stretch>
        </p:blipFill>
        <p:spPr>
          <a:xfrm>
            <a:off x="-1" y="895547"/>
            <a:ext cx="6551629" cy="5891752"/>
          </a:xfrm>
          <a:prstGeom prst="rect">
            <a:avLst/>
          </a:prstGeom>
        </p:spPr>
      </p:pic>
    </p:spTree>
    <p:extLst>
      <p:ext uri="{BB962C8B-B14F-4D97-AF65-F5344CB8AC3E}">
        <p14:creationId xmlns:p14="http://schemas.microsoft.com/office/powerpoint/2010/main" val="31643033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EB07C-4368-8BD9-3C2F-1042FEEB7F13}"/>
              </a:ext>
            </a:extLst>
          </p:cNvPr>
          <p:cNvSpPr txBox="1"/>
          <p:nvPr/>
        </p:nvSpPr>
        <p:spPr>
          <a:xfrm>
            <a:off x="103694" y="138211"/>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a:latin typeface="Times New Roman" panose="02020603050405020304" pitchFamily="18" charset="0"/>
                <a:cs typeface="Times New Roman" panose="02020603050405020304" pitchFamily="18" charset="0"/>
              </a:rPr>
              <a:t>KNN code</a:t>
            </a:r>
            <a:endParaRPr lang="en-IN" sz="2800" u="sng">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F25DCE-811D-0627-6F62-A9042605FED7}"/>
              </a:ext>
            </a:extLst>
          </p:cNvPr>
          <p:cNvPicPr>
            <a:picLocks noChangeAspect="1"/>
          </p:cNvPicPr>
          <p:nvPr/>
        </p:nvPicPr>
        <p:blipFill>
          <a:blip r:embed="rId2"/>
          <a:stretch>
            <a:fillRect/>
          </a:stretch>
        </p:blipFill>
        <p:spPr>
          <a:xfrm>
            <a:off x="0" y="735291"/>
            <a:ext cx="6636470" cy="5984498"/>
          </a:xfrm>
          <a:prstGeom prst="rect">
            <a:avLst/>
          </a:prstGeom>
        </p:spPr>
      </p:pic>
    </p:spTree>
    <p:extLst>
      <p:ext uri="{BB962C8B-B14F-4D97-AF65-F5344CB8AC3E}">
        <p14:creationId xmlns:p14="http://schemas.microsoft.com/office/powerpoint/2010/main" val="19213607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EB07C-4368-8BD9-3C2F-1042FEEB7F13}"/>
              </a:ext>
            </a:extLst>
          </p:cNvPr>
          <p:cNvSpPr txBox="1"/>
          <p:nvPr/>
        </p:nvSpPr>
        <p:spPr>
          <a:xfrm>
            <a:off x="103694" y="138211"/>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a:latin typeface="Times New Roman" panose="02020603050405020304" pitchFamily="18" charset="0"/>
                <a:cs typeface="Times New Roman" panose="02020603050405020304" pitchFamily="18" charset="0"/>
              </a:rPr>
              <a:t>Gradient Boosting code</a:t>
            </a:r>
            <a:endParaRPr lang="en-IN" sz="2800" u="sng">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B6481A-0921-0996-61D0-9758BD6CA3A5}"/>
              </a:ext>
            </a:extLst>
          </p:cNvPr>
          <p:cNvPicPr>
            <a:picLocks noChangeAspect="1"/>
          </p:cNvPicPr>
          <p:nvPr/>
        </p:nvPicPr>
        <p:blipFill>
          <a:blip r:embed="rId2"/>
          <a:stretch>
            <a:fillRect/>
          </a:stretch>
        </p:blipFill>
        <p:spPr>
          <a:xfrm>
            <a:off x="0" y="1173637"/>
            <a:ext cx="6306532" cy="5684363"/>
          </a:xfrm>
          <a:prstGeom prst="rect">
            <a:avLst/>
          </a:prstGeom>
        </p:spPr>
      </p:pic>
    </p:spTree>
    <p:extLst>
      <p:ext uri="{BB962C8B-B14F-4D97-AF65-F5344CB8AC3E}">
        <p14:creationId xmlns:p14="http://schemas.microsoft.com/office/powerpoint/2010/main" val="6231374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22BB9-92F1-E531-21BA-BE70E27B1C41}"/>
              </a:ext>
            </a:extLst>
          </p:cNvPr>
          <p:cNvPicPr>
            <a:picLocks noChangeAspect="1"/>
          </p:cNvPicPr>
          <p:nvPr/>
        </p:nvPicPr>
        <p:blipFill>
          <a:blip r:embed="rId2"/>
          <a:stretch>
            <a:fillRect/>
          </a:stretch>
        </p:blipFill>
        <p:spPr>
          <a:xfrm>
            <a:off x="103694" y="1124744"/>
            <a:ext cx="6064314" cy="4392488"/>
          </a:xfrm>
          <a:prstGeom prst="rect">
            <a:avLst/>
          </a:prstGeom>
        </p:spPr>
      </p:pic>
      <p:sp>
        <p:nvSpPr>
          <p:cNvPr id="6" name="TextBox 5">
            <a:extLst>
              <a:ext uri="{FF2B5EF4-FFF2-40B4-BE49-F238E27FC236}">
                <a16:creationId xmlns:a16="http://schemas.microsoft.com/office/drawing/2014/main" id="{E79FA909-1DAF-6D7D-10D0-1700FB3F440F}"/>
              </a:ext>
            </a:extLst>
          </p:cNvPr>
          <p:cNvSpPr txBox="1"/>
          <p:nvPr/>
        </p:nvSpPr>
        <p:spPr>
          <a:xfrm>
            <a:off x="3503712" y="476672"/>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u="sng" dirty="0">
                <a:latin typeface="Times New Roman" panose="02020603050405020304" pitchFamily="18" charset="0"/>
                <a:cs typeface="Times New Roman" panose="02020603050405020304" pitchFamily="18" charset="0"/>
              </a:rPr>
              <a:t>Results</a:t>
            </a:r>
            <a:endParaRPr lang="en-IN" sz="28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02C1C78-7B14-91EB-EA79-25EA8E3E43FF}"/>
              </a:ext>
            </a:extLst>
          </p:cNvPr>
          <p:cNvPicPr>
            <a:picLocks noChangeAspect="1"/>
          </p:cNvPicPr>
          <p:nvPr/>
        </p:nvPicPr>
        <p:blipFill>
          <a:blip r:embed="rId3"/>
          <a:stretch>
            <a:fillRect/>
          </a:stretch>
        </p:blipFill>
        <p:spPr>
          <a:xfrm>
            <a:off x="6312024" y="1118809"/>
            <a:ext cx="5451638" cy="4392489"/>
          </a:xfrm>
          <a:prstGeom prst="rect">
            <a:avLst/>
          </a:prstGeom>
        </p:spPr>
      </p:pic>
    </p:spTree>
    <p:extLst>
      <p:ext uri="{BB962C8B-B14F-4D97-AF65-F5344CB8AC3E}">
        <p14:creationId xmlns:p14="http://schemas.microsoft.com/office/powerpoint/2010/main" val="36062332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9FA909-1DAF-6D7D-10D0-1700FB3F440F}"/>
              </a:ext>
            </a:extLst>
          </p:cNvPr>
          <p:cNvSpPr txBox="1"/>
          <p:nvPr/>
        </p:nvSpPr>
        <p:spPr>
          <a:xfrm>
            <a:off x="3503712" y="476672"/>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u="sng" dirty="0">
                <a:latin typeface="Times New Roman" panose="02020603050405020304" pitchFamily="18" charset="0"/>
                <a:cs typeface="Times New Roman" panose="02020603050405020304" pitchFamily="18" charset="0"/>
              </a:rPr>
              <a:t>Results</a:t>
            </a:r>
            <a:endParaRPr lang="en-IN" sz="28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101570D-6973-0ABD-812F-5881AA1EDD06}"/>
              </a:ext>
            </a:extLst>
          </p:cNvPr>
          <p:cNvPicPr>
            <a:picLocks noChangeAspect="1"/>
          </p:cNvPicPr>
          <p:nvPr/>
        </p:nvPicPr>
        <p:blipFill>
          <a:blip r:embed="rId2"/>
          <a:stretch>
            <a:fillRect/>
          </a:stretch>
        </p:blipFill>
        <p:spPr>
          <a:xfrm>
            <a:off x="263352" y="999438"/>
            <a:ext cx="5256583" cy="4157754"/>
          </a:xfrm>
          <a:prstGeom prst="rect">
            <a:avLst/>
          </a:prstGeom>
        </p:spPr>
      </p:pic>
      <p:pic>
        <p:nvPicPr>
          <p:cNvPr id="7" name="Picture 6">
            <a:extLst>
              <a:ext uri="{FF2B5EF4-FFF2-40B4-BE49-F238E27FC236}">
                <a16:creationId xmlns:a16="http://schemas.microsoft.com/office/drawing/2014/main" id="{95F37780-417A-1E83-699E-0120A1C7E29B}"/>
              </a:ext>
            </a:extLst>
          </p:cNvPr>
          <p:cNvPicPr>
            <a:picLocks noChangeAspect="1"/>
          </p:cNvPicPr>
          <p:nvPr/>
        </p:nvPicPr>
        <p:blipFill>
          <a:blip r:embed="rId3"/>
          <a:stretch>
            <a:fillRect/>
          </a:stretch>
        </p:blipFill>
        <p:spPr>
          <a:xfrm>
            <a:off x="6096000" y="1002469"/>
            <a:ext cx="5825008" cy="4154723"/>
          </a:xfrm>
          <a:prstGeom prst="rect">
            <a:avLst/>
          </a:prstGeom>
        </p:spPr>
      </p:pic>
    </p:spTree>
    <p:extLst>
      <p:ext uri="{BB962C8B-B14F-4D97-AF65-F5344CB8AC3E}">
        <p14:creationId xmlns:p14="http://schemas.microsoft.com/office/powerpoint/2010/main" val="17156847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CD7A6-CA05-6554-EE7D-E05B3FF0E4CD}"/>
              </a:ext>
            </a:extLst>
          </p:cNvPr>
          <p:cNvSpPr txBox="1"/>
          <p:nvPr/>
        </p:nvSpPr>
        <p:spPr>
          <a:xfrm>
            <a:off x="3503712" y="476672"/>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u="sng" dirty="0">
                <a:latin typeface="Times New Roman" panose="02020603050405020304" pitchFamily="18" charset="0"/>
                <a:cs typeface="Times New Roman" panose="02020603050405020304" pitchFamily="18" charset="0"/>
              </a:rPr>
              <a:t>Results</a:t>
            </a:r>
            <a:endParaRPr lang="en-IN" sz="28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FAFFE0-7665-808F-1393-C0AC23D53A9D}"/>
              </a:ext>
            </a:extLst>
          </p:cNvPr>
          <p:cNvPicPr>
            <a:picLocks noChangeAspect="1"/>
          </p:cNvPicPr>
          <p:nvPr/>
        </p:nvPicPr>
        <p:blipFill>
          <a:blip r:embed="rId2"/>
          <a:stretch>
            <a:fillRect/>
          </a:stretch>
        </p:blipFill>
        <p:spPr>
          <a:xfrm>
            <a:off x="2711624" y="1556792"/>
            <a:ext cx="6552728" cy="4608512"/>
          </a:xfrm>
          <a:prstGeom prst="rect">
            <a:avLst/>
          </a:prstGeom>
        </p:spPr>
      </p:pic>
    </p:spTree>
    <p:extLst>
      <p:ext uri="{BB962C8B-B14F-4D97-AF65-F5344CB8AC3E}">
        <p14:creationId xmlns:p14="http://schemas.microsoft.com/office/powerpoint/2010/main" val="31079157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EB07C-4368-8BD9-3C2F-1042FEEB7F13}"/>
              </a:ext>
            </a:extLst>
          </p:cNvPr>
          <p:cNvSpPr txBox="1"/>
          <p:nvPr/>
        </p:nvSpPr>
        <p:spPr>
          <a:xfrm>
            <a:off x="3503712" y="476672"/>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u="sng" dirty="0">
                <a:latin typeface="Times New Roman" panose="02020603050405020304" pitchFamily="18" charset="0"/>
                <a:cs typeface="Times New Roman" panose="02020603050405020304" pitchFamily="18" charset="0"/>
              </a:rPr>
              <a:t>Results</a:t>
            </a:r>
            <a:endParaRPr lang="en-IN" sz="2800" u="sng"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8A49DED0-8AD6-F132-3C9A-81A9B30CD2D2}"/>
              </a:ext>
            </a:extLst>
          </p:cNvPr>
          <p:cNvGraphicFramePr>
            <a:graphicFrameLocks noGrp="1"/>
          </p:cNvGraphicFramePr>
          <p:nvPr>
            <p:extLst>
              <p:ext uri="{D42A27DB-BD31-4B8C-83A1-F6EECF244321}">
                <p14:modId xmlns:p14="http://schemas.microsoft.com/office/powerpoint/2010/main" val="3196582149"/>
              </p:ext>
            </p:extLst>
          </p:nvPr>
        </p:nvGraphicFramePr>
        <p:xfrm>
          <a:off x="1775520" y="1628800"/>
          <a:ext cx="9000996" cy="3056589"/>
        </p:xfrm>
        <a:graphic>
          <a:graphicData uri="http://schemas.openxmlformats.org/drawingml/2006/table">
            <a:tbl>
              <a:tblPr firstRow="1" bandRow="1">
                <a:tableStyleId>{073A0DAA-6AF3-43AB-8588-CEC1D06C72B9}</a:tableStyleId>
              </a:tblPr>
              <a:tblGrid>
                <a:gridCol w="1500166">
                  <a:extLst>
                    <a:ext uri="{9D8B030D-6E8A-4147-A177-3AD203B41FA5}">
                      <a16:colId xmlns:a16="http://schemas.microsoft.com/office/drawing/2014/main" val="3697827793"/>
                    </a:ext>
                  </a:extLst>
                </a:gridCol>
                <a:gridCol w="1500166">
                  <a:extLst>
                    <a:ext uri="{9D8B030D-6E8A-4147-A177-3AD203B41FA5}">
                      <a16:colId xmlns:a16="http://schemas.microsoft.com/office/drawing/2014/main" val="2263662518"/>
                    </a:ext>
                  </a:extLst>
                </a:gridCol>
                <a:gridCol w="1500166">
                  <a:extLst>
                    <a:ext uri="{9D8B030D-6E8A-4147-A177-3AD203B41FA5}">
                      <a16:colId xmlns:a16="http://schemas.microsoft.com/office/drawing/2014/main" val="1121845954"/>
                    </a:ext>
                  </a:extLst>
                </a:gridCol>
                <a:gridCol w="1500166">
                  <a:extLst>
                    <a:ext uri="{9D8B030D-6E8A-4147-A177-3AD203B41FA5}">
                      <a16:colId xmlns:a16="http://schemas.microsoft.com/office/drawing/2014/main" val="3007923882"/>
                    </a:ext>
                  </a:extLst>
                </a:gridCol>
                <a:gridCol w="1500166">
                  <a:extLst>
                    <a:ext uri="{9D8B030D-6E8A-4147-A177-3AD203B41FA5}">
                      <a16:colId xmlns:a16="http://schemas.microsoft.com/office/drawing/2014/main" val="3230948467"/>
                    </a:ext>
                  </a:extLst>
                </a:gridCol>
                <a:gridCol w="1500166">
                  <a:extLst>
                    <a:ext uri="{9D8B030D-6E8A-4147-A177-3AD203B41FA5}">
                      <a16:colId xmlns:a16="http://schemas.microsoft.com/office/drawing/2014/main" val="2414488281"/>
                    </a:ext>
                  </a:extLst>
                </a:gridCol>
              </a:tblGrid>
              <a:tr h="561663">
                <a:tc>
                  <a:txBody>
                    <a:bodyPr/>
                    <a:lstStyle/>
                    <a:p>
                      <a:r>
                        <a:rPr lang="en-US" dirty="0"/>
                        <a:t>Regression</a:t>
                      </a:r>
                      <a:endParaRPr lang="en-IN" dirty="0"/>
                    </a:p>
                  </a:txBody>
                  <a:tcPr/>
                </a:tc>
                <a:tc>
                  <a:txBody>
                    <a:bodyPr/>
                    <a:lstStyle/>
                    <a:p>
                      <a:r>
                        <a:rPr lang="en-US" dirty="0"/>
                        <a:t>Decision Tree</a:t>
                      </a:r>
                      <a:endParaRPr lang="en-IN" dirty="0"/>
                    </a:p>
                  </a:txBody>
                  <a:tcPr/>
                </a:tc>
                <a:tc>
                  <a:txBody>
                    <a:bodyPr/>
                    <a:lstStyle/>
                    <a:p>
                      <a:r>
                        <a:rPr lang="en-US" dirty="0"/>
                        <a:t>Random forest</a:t>
                      </a:r>
                      <a:endParaRPr lang="en-IN" dirty="0"/>
                    </a:p>
                  </a:txBody>
                  <a:tcPr/>
                </a:tc>
                <a:tc>
                  <a:txBody>
                    <a:bodyPr/>
                    <a:lstStyle/>
                    <a:p>
                      <a:r>
                        <a:rPr lang="en-US" dirty="0"/>
                        <a:t>SVM</a:t>
                      </a:r>
                      <a:endParaRPr lang="en-IN" dirty="0"/>
                    </a:p>
                  </a:txBody>
                  <a:tcPr/>
                </a:tc>
                <a:tc>
                  <a:txBody>
                    <a:bodyPr/>
                    <a:lstStyle/>
                    <a:p>
                      <a:r>
                        <a:rPr lang="en-US" dirty="0"/>
                        <a:t>KNN</a:t>
                      </a:r>
                      <a:endParaRPr lang="en-IN" dirty="0"/>
                    </a:p>
                  </a:txBody>
                  <a:tcPr/>
                </a:tc>
                <a:tc>
                  <a:txBody>
                    <a:bodyPr/>
                    <a:lstStyle/>
                    <a:p>
                      <a:r>
                        <a:rPr lang="en-US" dirty="0"/>
                        <a:t>Gradient Boosting</a:t>
                      </a:r>
                      <a:endParaRPr lang="en-IN" dirty="0"/>
                    </a:p>
                  </a:txBody>
                  <a:tcPr/>
                </a:tc>
                <a:extLst>
                  <a:ext uri="{0D108BD9-81ED-4DB2-BD59-A6C34878D82A}">
                    <a16:rowId xmlns:a16="http://schemas.microsoft.com/office/drawing/2014/main" val="2680692435"/>
                  </a:ext>
                </a:extLst>
              </a:tr>
              <a:tr h="561663">
                <a:tc>
                  <a:txBody>
                    <a:bodyPr/>
                    <a:lstStyle/>
                    <a:p>
                      <a:r>
                        <a:rPr lang="en-US" dirty="0"/>
                        <a:t>MSE</a:t>
                      </a:r>
                      <a:endParaRPr lang="en-IN" dirty="0"/>
                    </a:p>
                  </a:txBody>
                  <a:tcPr/>
                </a:tc>
                <a:tc>
                  <a:txBody>
                    <a:bodyPr/>
                    <a:lstStyle/>
                    <a:p>
                      <a:r>
                        <a:rPr lang="en-US" sz="1400" dirty="0"/>
                        <a:t>4.11181186722563</a:t>
                      </a:r>
                      <a:endParaRPr lang="en-IN" sz="1400" dirty="0"/>
                    </a:p>
                  </a:txBody>
                  <a:tcPr/>
                </a:tc>
                <a:tc>
                  <a:txBody>
                    <a:bodyPr/>
                    <a:lstStyle/>
                    <a:p>
                      <a:r>
                        <a:rPr lang="en-IN" sz="1400" dirty="0"/>
                        <a:t>3.9114058183725118</a:t>
                      </a:r>
                    </a:p>
                  </a:txBody>
                  <a:tcPr/>
                </a:tc>
                <a:tc>
                  <a:txBody>
                    <a:bodyPr/>
                    <a:lstStyle/>
                    <a:p>
                      <a:r>
                        <a:rPr lang="en-IN" sz="1400" dirty="0"/>
                        <a:t>5.45818316057307</a:t>
                      </a:r>
                    </a:p>
                  </a:txBody>
                  <a:tcPr/>
                </a:tc>
                <a:tc>
                  <a:txBody>
                    <a:bodyPr/>
                    <a:lstStyle/>
                    <a:p>
                      <a:r>
                        <a:rPr lang="en-IN" sz="1400" dirty="0"/>
                        <a:t>5.559255920000111</a:t>
                      </a:r>
                    </a:p>
                  </a:txBody>
                  <a:tcPr/>
                </a:tc>
                <a:tc>
                  <a:txBody>
                    <a:bodyPr/>
                    <a:lstStyle/>
                    <a:p>
                      <a:r>
                        <a:rPr lang="en-IN" sz="1400" dirty="0"/>
                        <a:t>4.028505795520169</a:t>
                      </a:r>
                    </a:p>
                  </a:txBody>
                  <a:tcPr/>
                </a:tc>
                <a:extLst>
                  <a:ext uri="{0D108BD9-81ED-4DB2-BD59-A6C34878D82A}">
                    <a16:rowId xmlns:a16="http://schemas.microsoft.com/office/drawing/2014/main" val="3818658191"/>
                  </a:ext>
                </a:extLst>
              </a:tr>
              <a:tr h="561663">
                <a:tc>
                  <a:txBody>
                    <a:bodyPr/>
                    <a:lstStyle/>
                    <a:p>
                      <a:r>
                        <a:rPr lang="en-US" dirty="0"/>
                        <a:t>MAE</a:t>
                      </a:r>
                      <a:endParaRPr lang="en-IN" dirty="0"/>
                    </a:p>
                  </a:txBody>
                  <a:tcPr/>
                </a:tc>
                <a:tc>
                  <a:txBody>
                    <a:bodyPr/>
                    <a:lstStyle/>
                    <a:p>
                      <a:r>
                        <a:rPr lang="en-US" sz="1400" dirty="0"/>
                        <a:t>0.42281050565243</a:t>
                      </a:r>
                      <a:endParaRPr lang="en-IN" sz="1400" dirty="0"/>
                    </a:p>
                  </a:txBody>
                  <a:tcPr/>
                </a:tc>
                <a:tc>
                  <a:txBody>
                    <a:bodyPr/>
                    <a:lstStyle/>
                    <a:p>
                      <a:r>
                        <a:rPr lang="en-IN" sz="1400" dirty="0"/>
                        <a:t>0.35739627721063333</a:t>
                      </a:r>
                    </a:p>
                  </a:txBody>
                  <a:tcPr/>
                </a:tc>
                <a:tc>
                  <a:txBody>
                    <a:bodyPr/>
                    <a:lstStyle/>
                    <a:p>
                      <a:r>
                        <a:rPr lang="en-IN" sz="1400" dirty="0"/>
                        <a:t>1.0116178536006846</a:t>
                      </a:r>
                    </a:p>
                  </a:txBody>
                  <a:tcPr/>
                </a:tc>
                <a:tc>
                  <a:txBody>
                    <a:bodyPr/>
                    <a:lstStyle/>
                    <a:p>
                      <a:r>
                        <a:rPr lang="en-IN" sz="1400" dirty="0"/>
                        <a:t>0.9966649484627393</a:t>
                      </a:r>
                    </a:p>
                  </a:txBody>
                  <a:tcPr/>
                </a:tc>
                <a:tc>
                  <a:txBody>
                    <a:bodyPr/>
                    <a:lstStyle/>
                    <a:p>
                      <a:r>
                        <a:rPr lang="en-IN" sz="1400" dirty="0"/>
                        <a:t>0.3854751393654677</a:t>
                      </a:r>
                    </a:p>
                  </a:txBody>
                  <a:tcPr/>
                </a:tc>
                <a:extLst>
                  <a:ext uri="{0D108BD9-81ED-4DB2-BD59-A6C34878D82A}">
                    <a16:rowId xmlns:a16="http://schemas.microsoft.com/office/drawing/2014/main" val="2410234038"/>
                  </a:ext>
                </a:extLst>
              </a:tr>
              <a:tr h="561663">
                <a:tc>
                  <a:txBody>
                    <a:bodyPr/>
                    <a:lstStyle/>
                    <a:p>
                      <a:r>
                        <a:rPr lang="en-US" dirty="0"/>
                        <a:t>RMSE</a:t>
                      </a:r>
                      <a:endParaRPr lang="en-IN" dirty="0"/>
                    </a:p>
                  </a:txBody>
                  <a:tcPr/>
                </a:tc>
                <a:tc>
                  <a:txBody>
                    <a:bodyPr/>
                    <a:lstStyle/>
                    <a:p>
                      <a:r>
                        <a:rPr lang="en-US" sz="1400" dirty="0"/>
                        <a:t>2.0277603081295457</a:t>
                      </a:r>
                      <a:endParaRPr lang="en-IN" sz="1400" dirty="0"/>
                    </a:p>
                  </a:txBody>
                  <a:tcPr/>
                </a:tc>
                <a:tc>
                  <a:txBody>
                    <a:bodyPr/>
                    <a:lstStyle/>
                    <a:p>
                      <a:r>
                        <a:rPr lang="en-IN" sz="1400" dirty="0"/>
                        <a:t>1.9777274378367995</a:t>
                      </a:r>
                    </a:p>
                  </a:txBody>
                  <a:tcPr/>
                </a:tc>
                <a:tc>
                  <a:txBody>
                    <a:bodyPr/>
                    <a:lstStyle/>
                    <a:p>
                      <a:r>
                        <a:rPr lang="en-IN" sz="1400" dirty="0"/>
                        <a:t>2.33627548901517</a:t>
                      </a:r>
                    </a:p>
                  </a:txBody>
                  <a:tcPr/>
                </a:tc>
                <a:tc>
                  <a:txBody>
                    <a:bodyPr/>
                    <a:lstStyle/>
                    <a:p>
                      <a:r>
                        <a:rPr lang="en-IN" sz="1400" dirty="0"/>
                        <a:t>2.3578074391264674</a:t>
                      </a:r>
                    </a:p>
                  </a:txBody>
                  <a:tcPr/>
                </a:tc>
                <a:tc>
                  <a:txBody>
                    <a:bodyPr/>
                    <a:lstStyle/>
                    <a:p>
                      <a:r>
                        <a:rPr lang="en-IN" sz="1400" dirty="0"/>
                        <a:t>2.0071137973518516</a:t>
                      </a:r>
                    </a:p>
                  </a:txBody>
                  <a:tcPr/>
                </a:tc>
                <a:extLst>
                  <a:ext uri="{0D108BD9-81ED-4DB2-BD59-A6C34878D82A}">
                    <a16:rowId xmlns:a16="http://schemas.microsoft.com/office/drawing/2014/main" val="1329921583"/>
                  </a:ext>
                </a:extLst>
              </a:tr>
              <a:tr h="561663">
                <a:tc>
                  <a:txBody>
                    <a:bodyPr/>
                    <a:lstStyle/>
                    <a:p>
                      <a:r>
                        <a:rPr lang="en-US" dirty="0"/>
                        <a:t>R-Squared</a:t>
                      </a:r>
                      <a:endParaRPr lang="en-IN" dirty="0"/>
                    </a:p>
                  </a:txBody>
                  <a:tcPr/>
                </a:tc>
                <a:tc>
                  <a:txBody>
                    <a:bodyPr/>
                    <a:lstStyle/>
                    <a:p>
                      <a:r>
                        <a:rPr lang="en-US" sz="1400" dirty="0"/>
                        <a:t>0.24862498575738745</a:t>
                      </a:r>
                      <a:endParaRPr lang="en-IN" sz="1400" dirty="0"/>
                    </a:p>
                  </a:txBody>
                  <a:tcPr/>
                </a:tc>
                <a:tc>
                  <a:txBody>
                    <a:bodyPr/>
                    <a:lstStyle/>
                    <a:p>
                      <a:r>
                        <a:rPr lang="en-IN" sz="1400" dirty="0"/>
                        <a:t>0.28524633485449935</a:t>
                      </a:r>
                    </a:p>
                  </a:txBody>
                  <a:tcPr/>
                </a:tc>
                <a:tc>
                  <a:txBody>
                    <a:bodyPr/>
                    <a:lstStyle/>
                    <a:p>
                      <a:r>
                        <a:rPr lang="en-IN" sz="1400" dirty="0"/>
                        <a:t>0.002594821347808862</a:t>
                      </a:r>
                    </a:p>
                  </a:txBody>
                  <a:tcPr/>
                </a:tc>
                <a:tc>
                  <a:txBody>
                    <a:bodyPr/>
                    <a:lstStyle/>
                    <a:p>
                      <a:r>
                        <a:rPr lang="en-IN" sz="1400" dirty="0">
                          <a:latin typeface="+mn-lt"/>
                        </a:rPr>
                        <a:t>-0.015874784875997694</a:t>
                      </a:r>
                    </a:p>
                  </a:txBody>
                  <a:tcPr/>
                </a:tc>
                <a:tc>
                  <a:txBody>
                    <a:bodyPr/>
                    <a:lstStyle/>
                    <a:p>
                      <a:r>
                        <a:rPr lang="en-IN" sz="1400" dirty="0"/>
                        <a:t>0.2638479830236561</a:t>
                      </a:r>
                    </a:p>
                  </a:txBody>
                  <a:tcPr/>
                </a:tc>
                <a:extLst>
                  <a:ext uri="{0D108BD9-81ED-4DB2-BD59-A6C34878D82A}">
                    <a16:rowId xmlns:a16="http://schemas.microsoft.com/office/drawing/2014/main" val="2088598010"/>
                  </a:ext>
                </a:extLst>
              </a:tr>
            </a:tbl>
          </a:graphicData>
        </a:graphic>
      </p:graphicFrame>
    </p:spTree>
    <p:extLst>
      <p:ext uri="{BB962C8B-B14F-4D97-AF65-F5344CB8AC3E}">
        <p14:creationId xmlns:p14="http://schemas.microsoft.com/office/powerpoint/2010/main" val="3547337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With this we say that for a classifier if the accuracy is more then it is the best. But for a regressor we need to consider MSE,MAE,RMSE,R-squared</a:t>
            </a:r>
          </a:p>
          <a:p>
            <a:pPr algn="l">
              <a:buFont typeface="Arial" panose="020B0604020202020204" pitchFamily="34" charset="0"/>
              <a:buChar char="•"/>
            </a:pPr>
            <a:r>
              <a:rPr lang="en-US" sz="1600" i="0" dirty="0">
                <a:effectLst/>
                <a:latin typeface="Söhne"/>
              </a:rPr>
              <a:t>Random Forest and Gradient Boosting have relatively lower MSE, RMSE, and higher R-squared compared to other models, indicating better performance in this scenario.</a:t>
            </a:r>
          </a:p>
          <a:p>
            <a:pPr algn="l">
              <a:buFont typeface="Arial" panose="020B0604020202020204" pitchFamily="34" charset="0"/>
              <a:buChar char="•"/>
            </a:pPr>
            <a:r>
              <a:rPr lang="en-US" sz="1600" i="0" dirty="0">
                <a:effectLst/>
                <a:latin typeface="Söhne"/>
              </a:rPr>
              <a:t>KNN has the highest MSE and RMSE and a negative R-squared, which suggests that this model might not fit the data well compared to the others.</a:t>
            </a:r>
          </a:p>
          <a:p>
            <a:pPr algn="l">
              <a:buFont typeface="Arial" panose="020B0604020202020204" pitchFamily="34" charset="0"/>
              <a:buChar char="•"/>
            </a:pPr>
            <a:r>
              <a:rPr lang="en-US" sz="1600" i="0" dirty="0">
                <a:effectLst/>
                <a:latin typeface="Söhne"/>
              </a:rPr>
              <a:t>SVM is giving a near-zero R-squared, which implies it may not capture the variability in the data effectively.</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299242"/>
      </p:ext>
    </p:extLst>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pic>
        <p:nvPicPr>
          <p:cNvPr id="15" name="Content Placeholder 14">
            <a:extLst>
              <a:ext uri="{FF2B5EF4-FFF2-40B4-BE49-F238E27FC236}">
                <a16:creationId xmlns:a16="http://schemas.microsoft.com/office/drawing/2014/main" id="{03DCE9AF-0C15-3EE1-E36D-B50EE2F8DEFD}"/>
              </a:ext>
            </a:extLst>
          </p:cNvPr>
          <p:cNvPicPr>
            <a:picLocks noGrp="1" noChangeAspect="1"/>
          </p:cNvPicPr>
          <p:nvPr>
            <p:ph idx="1"/>
          </p:nvPr>
        </p:nvPicPr>
        <p:blipFill>
          <a:blip r:embed="rId3"/>
          <a:stretch>
            <a:fillRect/>
          </a:stretch>
        </p:blipFill>
        <p:spPr>
          <a:xfrm>
            <a:off x="1" y="1"/>
            <a:ext cx="12192000" cy="6857999"/>
          </a:xfrm>
        </p:spPr>
      </p:pic>
    </p:spTree>
    <p:extLst>
      <p:ext uri="{BB962C8B-B14F-4D97-AF65-F5344CB8AC3E}">
        <p14:creationId xmlns:p14="http://schemas.microsoft.com/office/powerpoint/2010/main" val="3664208060"/>
      </p:ext>
    </p:extLst>
  </p:cSld>
  <p:clrMapOvr>
    <a:overrideClrMapping bg1="lt1" tx1="dk1" bg2="lt2" tx2="dk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503842"/>
            <a:ext cx="7454077" cy="3589785"/>
          </a:xfrm>
        </p:spPr>
        <p:txBody>
          <a:bodyPr>
            <a:normAutofit fontScale="92500" lnSpcReduction="10000"/>
          </a:bodyPr>
          <a:lstStyle/>
          <a:p>
            <a:pPr>
              <a:lnSpc>
                <a:spcPct val="100000"/>
              </a:lnSpc>
            </a:pPr>
            <a:r>
              <a:rPr lang="en-US" sz="2000" dirty="0">
                <a:latin typeface="Times New Roman" panose="02020603050405020304" pitchFamily="18" charset="0"/>
                <a:cs typeface="Times New Roman" panose="02020603050405020304" pitchFamily="18" charset="0"/>
              </a:rPr>
              <a:t>A smart grid system is an advanced and digitally enhanced electricity distribution and management system. </a:t>
            </a:r>
          </a:p>
          <a:p>
            <a:pPr>
              <a:lnSpc>
                <a:spcPct val="100000"/>
              </a:lnSpc>
            </a:pPr>
            <a:r>
              <a:rPr lang="en-US" sz="2000" dirty="0">
                <a:latin typeface="Times New Roman" panose="02020603050405020304" pitchFamily="18" charset="0"/>
                <a:cs typeface="Times New Roman" panose="02020603050405020304" pitchFamily="18" charset="0"/>
              </a:rPr>
              <a:t>It incorporates modern technologies and communication capabilities to improve the efficiency, reliability, flexibility, and sustainability of the electric grid. </a:t>
            </a:r>
          </a:p>
          <a:p>
            <a:pPr>
              <a:lnSpc>
                <a:spcPct val="100000"/>
              </a:lnSpc>
            </a:pPr>
            <a:r>
              <a:rPr lang="en-US" sz="2000" dirty="0">
                <a:latin typeface="Times New Roman" panose="02020603050405020304" pitchFamily="18" charset="0"/>
                <a:cs typeface="Times New Roman" panose="02020603050405020304" pitchFamily="18" charset="0"/>
              </a:rPr>
              <a:t>Smart grids support the charging of electric vehicles (EVs). They optimize charging times to balance electricity demand, support fast charging, and enable vehicle-to-grid (V2G) capabilities where EVs can feed electricity back into the grid. </a:t>
            </a:r>
          </a:p>
          <a:p>
            <a:pPr>
              <a:lnSpc>
                <a:spcPct val="100000"/>
              </a:lnSpc>
            </a:pPr>
            <a:r>
              <a:rPr lang="en-US" sz="2000" dirty="0">
                <a:latin typeface="Times New Roman" panose="02020603050405020304" pitchFamily="18" charset="0"/>
                <a:cs typeface="Times New Roman" panose="02020603050405020304" pitchFamily="18" charset="0"/>
              </a:rPr>
              <a:t>As EV use has increased, several problems have arisen, including the requirement to build a charging infrastructure, and forecast peak loads.</a:t>
            </a:r>
          </a:p>
          <a:p>
            <a:pPr>
              <a:lnSpc>
                <a:spcPct val="10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2161" y="692696"/>
            <a:ext cx="7434070" cy="1474330"/>
          </a:xfrm>
        </p:spPr>
        <p:txBody>
          <a:bodyPr>
            <a:normAutofit/>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326561" y="2002660"/>
            <a:ext cx="7454077" cy="4666699"/>
          </a:xfrm>
        </p:spPr>
        <p:txBody>
          <a:bodyPr>
            <a:noAutofit/>
          </a:bodyPr>
          <a:lstStyle/>
          <a:p>
            <a:pPr marL="0" indent="0" algn="l">
              <a:buNone/>
            </a:pPr>
            <a:r>
              <a:rPr lang="en-US" sz="2000" b="0" i="0" u="sng" dirty="0">
                <a:solidFill>
                  <a:srgbClr val="1F1F1F"/>
                </a:solidFill>
                <a:effectLst/>
                <a:latin typeface="Times New Roman" panose="02020603050405020304" pitchFamily="18" charset="0"/>
                <a:cs typeface="Times New Roman" panose="02020603050405020304" pitchFamily="18" charset="0"/>
              </a:rPr>
              <a:t>G2V (Grid-to-Vehicle): </a:t>
            </a:r>
          </a:p>
          <a:p>
            <a:pPr marL="0" indent="0" algn="l">
              <a:buNone/>
            </a:pPr>
            <a:r>
              <a:rPr lang="en-US" sz="2000" b="0" i="0" dirty="0">
                <a:solidFill>
                  <a:srgbClr val="1F1F1F"/>
                </a:solidFill>
                <a:effectLst/>
                <a:latin typeface="Times New Roman" panose="02020603050405020304" pitchFamily="18" charset="0"/>
                <a:cs typeface="Times New Roman" panose="02020603050405020304" pitchFamily="18" charset="0"/>
              </a:rPr>
              <a:t>G2V, or grid-to-vehicle, refers to the process of transferring electricity from the power grid to electric vehicles (EVs) for charging. This can be done using a variety of technologies, such as direct current (DC) fast chargers, smart charging systems, and vehicle-to-grid (V2G) technology.</a:t>
            </a:r>
            <a:endParaRPr lang="en-US" sz="1600"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2000" b="0" i="0" u="sng" dirty="0">
                <a:solidFill>
                  <a:srgbClr val="1F1F1F"/>
                </a:solidFill>
                <a:effectLst/>
                <a:latin typeface="Times New Roman" panose="02020603050405020304" pitchFamily="18" charset="0"/>
                <a:cs typeface="Times New Roman" panose="02020603050405020304" pitchFamily="18" charset="0"/>
              </a:rPr>
              <a:t>V2G (Vehicle-to-Grid):</a:t>
            </a:r>
          </a:p>
          <a:p>
            <a:pPr marL="0" indent="0" algn="l">
              <a:buNone/>
            </a:pPr>
            <a:r>
              <a:rPr lang="en-US" sz="2000" b="0" i="0" dirty="0">
                <a:solidFill>
                  <a:srgbClr val="1F1F1F"/>
                </a:solidFill>
                <a:effectLst/>
                <a:latin typeface="Times New Roman" panose="02020603050405020304" pitchFamily="18" charset="0"/>
                <a:cs typeface="Times New Roman" panose="02020603050405020304" pitchFamily="18" charset="0"/>
              </a:rPr>
              <a:t>V2G, or vehicle-to-grid, refers to the process of using EVs to store electricity and then discharging it back into the power grid when needed. This can help to balance the grid, reduce peak demand, and even provide ancillary services to the grid operator.</a:t>
            </a:r>
          </a:p>
          <a:p>
            <a:r>
              <a:rPr lang="en-US" sz="2000" b="0" i="0" dirty="0">
                <a:solidFill>
                  <a:srgbClr val="1F1F1F"/>
                </a:solidFill>
                <a:effectLst/>
                <a:latin typeface="Times New Roman" panose="02020603050405020304" pitchFamily="18" charset="0"/>
                <a:cs typeface="Times New Roman" panose="02020603050405020304" pitchFamily="18" charset="0"/>
              </a:rPr>
              <a:t>In simple terms, G2V is about charging EVs from the grid, while V2G is about using EVs to charge the grid.</a:t>
            </a:r>
          </a:p>
          <a:p>
            <a:pPr marL="0" indent="0" algn="l">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92543"/>
      </p:ext>
    </p:extLst>
  </p:cSld>
  <p:clrMapOvr>
    <a:overrideClrMapping bg1="lt1" tx1="dk1" bg2="lt2" tx2="dk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63752" y="607151"/>
            <a:ext cx="8064895" cy="1474330"/>
          </a:xfrm>
        </p:spPr>
        <p:txBody>
          <a:bodyPr>
            <a:normAutofit/>
          </a:bodyPr>
          <a:lstStyle/>
          <a:p>
            <a:pPr algn="ctr"/>
            <a:r>
              <a:rPr lang="en-US" sz="3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Challenges on power grid</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326561" y="2092115"/>
            <a:ext cx="7454077" cy="4502665"/>
          </a:xfrm>
        </p:spPr>
        <p:txBody>
          <a:bodyPr>
            <a:noAutofit/>
          </a:bodyPr>
          <a:lstStyle/>
          <a:p>
            <a:pPr algn="l"/>
            <a:r>
              <a:rPr lang="en-US" sz="2000" b="0" i="0" dirty="0">
                <a:solidFill>
                  <a:srgbClr val="1F1F1F"/>
                </a:solidFill>
                <a:effectLst/>
                <a:latin typeface="Times New Roman" panose="02020603050405020304" pitchFamily="18" charset="0"/>
                <a:cs typeface="Times New Roman" panose="02020603050405020304" pitchFamily="18" charset="0"/>
              </a:rPr>
              <a:t>The increasing adoption of electric vehicles (EVs) poses a significant challenge to the power grid. As more EVs are put on the road, the demand for electricity is expected to increase significantly. This can lead to peak loads, voltage fluctuations, and power losses, which can strain the power grid and potentially cause disruptions.</a:t>
            </a:r>
          </a:p>
          <a:p>
            <a:pPr algn="l"/>
            <a:r>
              <a:rPr lang="en-US" sz="2000" b="0" i="0" dirty="0">
                <a:solidFill>
                  <a:srgbClr val="1F1F1F"/>
                </a:solidFill>
                <a:effectLst/>
                <a:latin typeface="Times New Roman" panose="02020603050405020304" pitchFamily="18" charset="0"/>
                <a:cs typeface="Times New Roman" panose="02020603050405020304" pitchFamily="18" charset="0"/>
              </a:rPr>
              <a:t>To address this challenge, it is important to be able to predict EV charging time accurately. This information can be used to optimize charging schedules, manage peak loads, and improve the overall efficiency of the power grid.</a:t>
            </a:r>
          </a:p>
          <a:p>
            <a:r>
              <a:rPr lang="en-US" sz="2000" dirty="0">
                <a:latin typeface="Times New Roman" panose="02020603050405020304" pitchFamily="18" charset="0"/>
                <a:cs typeface="Times New Roman" panose="02020603050405020304" pitchFamily="18" charset="0"/>
              </a:rPr>
              <a:t>This operation reduces the expenses associated with charging, high voltages, load fluctuation, and power loss. The effectiveness of various machine learning (ML) approaches is evaluated and compared.</a:t>
            </a:r>
          </a:p>
          <a:p>
            <a:pPr algn="l"/>
            <a:endParaRPr lang="en-US" sz="2000" b="0" i="0" dirty="0">
              <a:solidFill>
                <a:srgbClr val="1F1F1F"/>
              </a:solidFill>
              <a:effectLst/>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003060"/>
      </p:ext>
    </p:extLst>
  </p:cSld>
  <p:clrMapOvr>
    <a:overrideClrMapping bg1="lt1" tx1="dk1" bg2="lt2" tx2="dk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840309"/>
          </a:xfrm>
        </p:spPr>
        <p:txBody>
          <a:bodyPr>
            <a:normAutofit/>
          </a:bodyPr>
          <a:lstStyle/>
          <a:p>
            <a:pPr algn="ctr"/>
            <a:r>
              <a:rPr lang="en-US">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908612" y="1920688"/>
            <a:ext cx="7707689" cy="3589785"/>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Dataset Link: </a:t>
            </a: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https://www.kaggle.com/datasets/michaelbryantds/electric-vehicle-charging-dataset</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This dataset consists of 3000 samples and is used for training and evaluation</a:t>
            </a:r>
          </a:p>
          <a:p>
            <a:pPr>
              <a:lnSpc>
                <a:spcPct val="100000"/>
              </a:lnSpc>
            </a:pPr>
            <a:r>
              <a:rPr lang="en-US" sz="2000" dirty="0">
                <a:latin typeface="Times New Roman" panose="02020603050405020304" pitchFamily="18" charset="0"/>
                <a:cs typeface="Times New Roman" panose="02020603050405020304" pitchFamily="18" charset="0"/>
              </a:rPr>
              <a:t>There are almost 9 features and one column represents the target variable(Charge Time)</a:t>
            </a:r>
          </a:p>
          <a:p>
            <a:pPr>
              <a:lnSpc>
                <a:spcPct val="100000"/>
              </a:lnSpc>
            </a:pPr>
            <a:r>
              <a:rPr lang="en-US" sz="2000" dirty="0">
                <a:latin typeface="Times New Roman" panose="02020603050405020304" pitchFamily="18" charset="0"/>
                <a:cs typeface="Times New Roman" panose="02020603050405020304" pitchFamily="18" charset="0"/>
              </a:rPr>
              <a:t>This dataset is used to predict the charging time of an electric vehicle by the 9 features in the dataset using different ML techniques</a:t>
            </a:r>
          </a:p>
        </p:txBody>
      </p:sp>
    </p:spTree>
    <p:extLst>
      <p:ext uri="{BB962C8B-B14F-4D97-AF65-F5344CB8AC3E}">
        <p14:creationId xmlns:p14="http://schemas.microsoft.com/office/powerpoint/2010/main" val="2152611312"/>
      </p:ext>
    </p:extLst>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840309"/>
          </a:xfrm>
        </p:spPr>
        <p:txBody>
          <a:bodyPr>
            <a:normAutofit/>
          </a:bodyPr>
          <a:lstStyle/>
          <a:p>
            <a:pPr algn="ctr"/>
            <a:r>
              <a:rPr lang="en-US" dirty="0">
                <a:latin typeface="Times New Roman" panose="02020603050405020304" pitchFamily="18" charset="0"/>
                <a:cs typeface="Times New Roman" panose="02020603050405020304" pitchFamily="18" charset="0"/>
              </a:rPr>
              <a:t>Features in Dataset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908612" y="1920688"/>
            <a:ext cx="7707689" cy="4937312"/>
          </a:xfrm>
        </p:spPr>
        <p:txBody>
          <a:bodyPr>
            <a:noAutofit/>
          </a:bodyPr>
          <a:lstStyle/>
          <a:p>
            <a:pPr lvl="1">
              <a:lnSpc>
                <a:spcPct val="100000"/>
              </a:lnSpc>
              <a:buAutoNum type="arabicPeriod"/>
            </a:pPr>
            <a:r>
              <a:rPr lang="en-US" dirty="0">
                <a:latin typeface="Times New Roman" panose="02020603050405020304" pitchFamily="18" charset="0"/>
                <a:cs typeface="Times New Roman" panose="02020603050405020304" pitchFamily="18" charset="0"/>
              </a:rPr>
              <a:t>Session ID </a:t>
            </a:r>
          </a:p>
          <a:p>
            <a:pPr lvl="1">
              <a:lnSpc>
                <a:spcPct val="100000"/>
              </a:lnSpc>
              <a:buAutoNum type="arabicPeriod"/>
            </a:pPr>
            <a:r>
              <a:rPr lang="en-US" dirty="0">
                <a:latin typeface="Times New Roman" panose="02020603050405020304" pitchFamily="18" charset="0"/>
                <a:cs typeface="Times New Roman" panose="02020603050405020304" pitchFamily="18" charset="0"/>
              </a:rPr>
              <a:t>Cost</a:t>
            </a:r>
          </a:p>
          <a:p>
            <a:pPr lvl="1">
              <a:lnSpc>
                <a:spcPct val="100000"/>
              </a:lnSpc>
              <a:buAutoNum type="arabicPeriod"/>
            </a:pPr>
            <a:r>
              <a:rPr lang="en-US" dirty="0">
                <a:latin typeface="Times New Roman" panose="02020603050405020304" pitchFamily="18" charset="0"/>
                <a:cs typeface="Times New Roman" panose="02020603050405020304" pitchFamily="18" charset="0"/>
              </a:rPr>
              <a:t>Start Time</a:t>
            </a:r>
          </a:p>
          <a:p>
            <a:pPr lvl="1">
              <a:lnSpc>
                <a:spcPct val="100000"/>
              </a:lnSpc>
              <a:buAutoNum type="arabicPeriod"/>
            </a:pPr>
            <a:r>
              <a:rPr lang="en-US" dirty="0">
                <a:latin typeface="Times New Roman" panose="02020603050405020304" pitchFamily="18" charset="0"/>
                <a:cs typeface="Times New Roman" panose="02020603050405020304" pitchFamily="18" charset="0"/>
              </a:rPr>
              <a:t>End Time</a:t>
            </a:r>
          </a:p>
          <a:p>
            <a:pPr lvl="1">
              <a:lnSpc>
                <a:spcPct val="100000"/>
              </a:lnSpc>
              <a:buAutoNum type="arabicPeriod"/>
            </a:pPr>
            <a:r>
              <a:rPr lang="en-US" dirty="0">
                <a:latin typeface="Times New Roman" panose="02020603050405020304" pitchFamily="18" charset="0"/>
                <a:cs typeface="Times New Roman" panose="02020603050405020304" pitchFamily="18" charset="0"/>
              </a:rPr>
              <a:t>User ID</a:t>
            </a:r>
          </a:p>
          <a:p>
            <a:pPr lvl="1">
              <a:lnSpc>
                <a:spcPct val="100000"/>
              </a:lnSpc>
              <a:buAutoNum type="arabicPeriod"/>
            </a:pPr>
            <a:r>
              <a:rPr lang="en-US" dirty="0">
                <a:latin typeface="Times New Roman" panose="02020603050405020304" pitchFamily="18" charset="0"/>
                <a:cs typeface="Times New Roman" panose="02020603050405020304" pitchFamily="18" charset="0"/>
              </a:rPr>
              <a:t>Location ID </a:t>
            </a:r>
          </a:p>
          <a:p>
            <a:pPr lvl="1">
              <a:lnSpc>
                <a:spcPct val="100000"/>
              </a:lnSpc>
              <a:buAutoNum type="arabicPeriod"/>
            </a:pPr>
            <a:r>
              <a:rPr lang="en-US" dirty="0">
                <a:latin typeface="Times New Roman" panose="02020603050405020304" pitchFamily="18" charset="0"/>
                <a:cs typeface="Times New Roman" panose="02020603050405020304" pitchFamily="18" charset="0"/>
              </a:rPr>
              <a:t>Station ID</a:t>
            </a:r>
          </a:p>
          <a:p>
            <a:pPr lvl="1">
              <a:lnSpc>
                <a:spcPct val="100000"/>
              </a:lnSpc>
              <a:buAutoNum type="arabicPeriod"/>
            </a:pPr>
            <a:r>
              <a:rPr lang="en-US" dirty="0">
                <a:latin typeface="Times New Roman" panose="02020603050405020304" pitchFamily="18" charset="0"/>
                <a:cs typeface="Times New Roman" panose="02020603050405020304" pitchFamily="18" charset="0"/>
              </a:rPr>
              <a:t>Week day </a:t>
            </a:r>
          </a:p>
          <a:p>
            <a:pPr lvl="1">
              <a:lnSpc>
                <a:spcPct val="100000"/>
              </a:lnSpc>
              <a:buAutoNum type="arabicPeriod"/>
            </a:pPr>
            <a:r>
              <a:rPr lang="en-US" dirty="0">
                <a:latin typeface="Times New Roman" panose="02020603050405020304" pitchFamily="18" charset="0"/>
                <a:cs typeface="Times New Roman" panose="02020603050405020304" pitchFamily="18" charset="0"/>
              </a:rPr>
              <a:t>Charge Time</a:t>
            </a:r>
          </a:p>
        </p:txBody>
      </p:sp>
    </p:spTree>
    <p:extLst>
      <p:ext uri="{BB962C8B-B14F-4D97-AF65-F5344CB8AC3E}">
        <p14:creationId xmlns:p14="http://schemas.microsoft.com/office/powerpoint/2010/main" val="1941185164"/>
      </p:ext>
    </p:extLst>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83106" y="2043954"/>
            <a:ext cx="7761478" cy="4174732"/>
          </a:xfrm>
        </p:spPr>
        <p:txBody>
          <a:bodyPr>
            <a:normAutofit/>
          </a:bodyPr>
          <a:lstStyle/>
          <a:p>
            <a:pPr>
              <a:lnSpc>
                <a:spcPct val="100000"/>
              </a:lnSpc>
            </a:pPr>
            <a:r>
              <a:rPr lang="en-US" sz="1800" b="0" i="0" u="sng">
                <a:solidFill>
                  <a:srgbClr val="000000"/>
                </a:solidFill>
                <a:effectLst/>
                <a:latin typeface="Times New Roman" panose="02020603050405020304" pitchFamily="18" charset="0"/>
                <a:cs typeface="Times New Roman" panose="02020603050405020304" pitchFamily="18" charset="0"/>
              </a:rPr>
              <a:t>Decision Tree</a:t>
            </a:r>
            <a:r>
              <a:rPr lang="en-US" sz="1800" b="0" i="0">
                <a:solidFill>
                  <a:srgbClr val="000000"/>
                </a:solidFill>
                <a:effectLst/>
                <a:latin typeface="Times New Roman" panose="02020603050405020304" pitchFamily="18" charset="0"/>
                <a:cs typeface="Times New Roman" panose="02020603050405020304" pitchFamily="18" charset="0"/>
              </a:rPr>
              <a:t>:  </a:t>
            </a:r>
            <a:r>
              <a:rPr lang="en-US" sz="1700" b="0" i="0">
                <a:solidFill>
                  <a:srgbClr val="000000"/>
                </a:solidFill>
                <a:effectLst/>
                <a:latin typeface="Times New Roman" panose="02020603050405020304" pitchFamily="18" charset="0"/>
                <a:cs typeface="Times New Roman" panose="02020603050405020304" pitchFamily="18" charset="0"/>
              </a:rPr>
              <a:t>It is a </a:t>
            </a:r>
            <a:r>
              <a:rPr lang="en-US" sz="1700" i="0">
                <a:solidFill>
                  <a:srgbClr val="000000"/>
                </a:solidFill>
                <a:effectLst/>
                <a:latin typeface="Times New Roman" panose="02020603050405020304" pitchFamily="18" charset="0"/>
                <a:cs typeface="Times New Roman" panose="02020603050405020304" pitchFamily="18" charset="0"/>
              </a:rPr>
              <a:t>Supervised learning technique </a:t>
            </a:r>
            <a:r>
              <a:rPr lang="en-US" sz="1700" b="0" i="0">
                <a:solidFill>
                  <a:srgbClr val="000000"/>
                </a:solidFill>
                <a:effectLst/>
                <a:latin typeface="Times New Roman" panose="02020603050405020304" pitchFamily="18" charset="0"/>
                <a:cs typeface="Times New Roman" panose="02020603050405020304" pitchFamily="18" charset="0"/>
              </a:rPr>
              <a:t>that can be used for both classification and Regression problems</a:t>
            </a:r>
            <a:r>
              <a:rPr lang="en-US" sz="1700">
                <a:latin typeface="Times New Roman" panose="02020603050405020304" pitchFamily="18" charset="0"/>
                <a:cs typeface="Times New Roman" panose="02020603050405020304" pitchFamily="18" charset="0"/>
              </a:rPr>
              <a:t>. They employ a hierarchical structure resembling a tree, where each internal node represents a feature, each branch a decision based on that feature, and each leaf node a final output or prediction.</a:t>
            </a:r>
          </a:p>
          <a:p>
            <a:pPr marL="0" indent="0">
              <a:lnSpc>
                <a:spcPct val="100000"/>
              </a:lnSpc>
              <a:buNone/>
            </a:pPr>
            <a:endParaRPr lang="en-US" sz="1700">
              <a:latin typeface="Times New Roman" panose="02020603050405020304" pitchFamily="18" charset="0"/>
              <a:cs typeface="Times New Roman" panose="02020603050405020304" pitchFamily="18" charset="0"/>
            </a:endParaRPr>
          </a:p>
          <a:p>
            <a:pPr>
              <a:lnSpc>
                <a:spcPct val="100000"/>
              </a:lnSpc>
            </a:pPr>
            <a:r>
              <a:rPr lang="en-US" sz="1800" b="0" i="0" u="sng">
                <a:solidFill>
                  <a:srgbClr val="374151"/>
                </a:solidFill>
                <a:effectLst/>
                <a:latin typeface="Times New Roman" panose="02020603050405020304" pitchFamily="18" charset="0"/>
                <a:cs typeface="Times New Roman" panose="02020603050405020304" pitchFamily="18" charset="0"/>
              </a:rPr>
              <a:t>Random Forest:</a:t>
            </a:r>
            <a:r>
              <a:rPr lang="en-US" sz="1800" b="0" i="0">
                <a:solidFill>
                  <a:srgbClr val="374151"/>
                </a:solidFill>
                <a:effectLst/>
                <a:latin typeface="Times New Roman" panose="02020603050405020304" pitchFamily="18" charset="0"/>
                <a:cs typeface="Times New Roman" panose="02020603050405020304" pitchFamily="18" charset="0"/>
              </a:rPr>
              <a:t> </a:t>
            </a:r>
            <a:r>
              <a:rPr lang="en-US" sz="1600" b="0" i="0">
                <a:solidFill>
                  <a:srgbClr val="374151"/>
                </a:solidFill>
                <a:effectLst/>
                <a:latin typeface="Times New Roman" panose="02020603050405020304" pitchFamily="18" charset="0"/>
                <a:cs typeface="Times New Roman" panose="02020603050405020304" pitchFamily="18" charset="0"/>
              </a:rPr>
              <a:t>Random Forests are a popular choice for regression tasks due to their ability to handle complex data, reduce overfitting, and provide reliable predictions by aggregating the outputs of multiple decision trees. </a:t>
            </a:r>
          </a:p>
          <a:p>
            <a:pPr>
              <a:lnSpc>
                <a:spcPct val="100000"/>
              </a:lnSpc>
            </a:pPr>
            <a:endParaRPr lang="en-US" sz="1600">
              <a:solidFill>
                <a:srgbClr val="374151"/>
              </a:solidFill>
              <a:latin typeface="Times New Roman" panose="02020603050405020304" pitchFamily="18" charset="0"/>
              <a:cs typeface="Times New Roman" panose="02020603050405020304" pitchFamily="18" charset="0"/>
            </a:endParaRPr>
          </a:p>
          <a:p>
            <a:pPr>
              <a:lnSpc>
                <a:spcPct val="100000"/>
              </a:lnSpc>
            </a:pPr>
            <a:r>
              <a:rPr lang="en-US" sz="1800" b="0" i="0" u="sng">
                <a:solidFill>
                  <a:srgbClr val="374151"/>
                </a:solidFill>
                <a:effectLst/>
                <a:latin typeface="Times New Roman" panose="02020603050405020304" pitchFamily="18" charset="0"/>
                <a:cs typeface="Times New Roman" panose="02020603050405020304" pitchFamily="18" charset="0"/>
              </a:rPr>
              <a:t>SVM</a:t>
            </a:r>
            <a:r>
              <a:rPr lang="en-US" sz="1800" b="0" i="0">
                <a:solidFill>
                  <a:srgbClr val="374151"/>
                </a:solidFill>
                <a:effectLst/>
                <a:latin typeface="Times New Roman" panose="02020603050405020304" pitchFamily="18" charset="0"/>
                <a:cs typeface="Times New Roman" panose="02020603050405020304" pitchFamily="18" charset="0"/>
              </a:rPr>
              <a:t>:</a:t>
            </a:r>
            <a:r>
              <a:rPr lang="en-US" sz="1800" b="0" i="0">
                <a:solidFill>
                  <a:srgbClr val="333333"/>
                </a:solidFill>
                <a:effectLst/>
                <a:latin typeface="Times New Roman" panose="02020603050405020304" pitchFamily="18" charset="0"/>
                <a:cs typeface="Times New Roman" panose="02020603050405020304" pitchFamily="18" charset="0"/>
              </a:rPr>
              <a:t> </a:t>
            </a:r>
            <a:r>
              <a:rPr lang="en-US" sz="1600" b="0" i="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a:t>
            </a:r>
            <a:r>
              <a:rPr lang="en-US" sz="1600" b="0" i="0">
                <a:solidFill>
                  <a:srgbClr val="202124"/>
                </a:solidFill>
                <a:effectLst/>
                <a:latin typeface="Times New Roman" panose="02020603050405020304" pitchFamily="18" charset="0"/>
                <a:cs typeface="Times New Roman" panose="02020603050405020304" pitchFamily="18" charset="0"/>
              </a:rPr>
              <a:t> SVMs are particularly good at solving binary classification problems, which require classifying the elements of a data set into two groups.</a:t>
            </a:r>
            <a:endParaRPr lang="en-US" sz="16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168282"/>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534"/>
          <a:stretch>
            <a:fillRect/>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83106" y="2501152"/>
            <a:ext cx="7761478" cy="3717533"/>
          </a:xfrm>
        </p:spPr>
        <p:txBody>
          <a:bodyPr>
            <a:normAutofit/>
          </a:bodyPr>
          <a:lstStyle/>
          <a:p>
            <a:pPr>
              <a:lnSpc>
                <a:spcPct val="100000"/>
              </a:lnSpc>
            </a:pPr>
            <a:r>
              <a:rPr lang="en-US" sz="1800" i="0" u="sng" dirty="0">
                <a:solidFill>
                  <a:srgbClr val="273239"/>
                </a:solidFill>
                <a:effectLst/>
                <a:latin typeface="Times New Roman" panose="02020603050405020304" pitchFamily="18" charset="0"/>
                <a:cs typeface="Times New Roman" panose="02020603050405020304" pitchFamily="18" charset="0"/>
              </a:rPr>
              <a:t>Gradient Boosting:</a:t>
            </a:r>
            <a:r>
              <a:rPr lang="en-US" sz="1800" i="0" dirty="0">
                <a:solidFill>
                  <a:srgbClr val="273239"/>
                </a:solidFill>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It </a:t>
            </a:r>
            <a:r>
              <a:rPr lang="en-US" sz="1600" b="0" i="0" dirty="0">
                <a:effectLst/>
                <a:latin typeface="Times New Roman" panose="02020603050405020304" pitchFamily="18" charset="0"/>
                <a:cs typeface="Times New Roman" panose="02020603050405020304" pitchFamily="18" charset="0"/>
              </a:rPr>
              <a:t>is a popular boosting algorithm in machine learning used for classification and regression tasks. Boosting is one kind of ensemble learning method which trains the model sequentially and each new model tries to correct the previous model. It combines several weak learners into strong learners.</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a:lnSpc>
                <a:spcPct val="100000"/>
              </a:lnSpc>
            </a:pPr>
            <a:r>
              <a:rPr lang="en-US" sz="1800" u="sng" dirty="0">
                <a:solidFill>
                  <a:srgbClr val="273239"/>
                </a:solidFill>
                <a:latin typeface="Times New Roman" panose="02020603050405020304" pitchFamily="18" charset="0"/>
                <a:cs typeface="Times New Roman" panose="02020603050405020304" pitchFamily="18" charset="0"/>
              </a:rPr>
              <a:t>K-Nearest </a:t>
            </a:r>
            <a:r>
              <a:rPr lang="en-US" sz="1800" u="sng" dirty="0" err="1">
                <a:solidFill>
                  <a:srgbClr val="273239"/>
                </a:solidFill>
                <a:latin typeface="Times New Roman" panose="02020603050405020304" pitchFamily="18" charset="0"/>
                <a:cs typeface="Times New Roman" panose="02020603050405020304" pitchFamily="18" charset="0"/>
              </a:rPr>
              <a:t>Neighbours</a:t>
            </a:r>
            <a:r>
              <a:rPr lang="en-US" sz="1800" b="0" i="0" u="sng" dirty="0">
                <a:solidFill>
                  <a:srgbClr val="273239"/>
                </a:solidFill>
                <a:effectLst/>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K-Nearest </a:t>
            </a:r>
            <a:r>
              <a:rPr lang="en-US" sz="1600" b="0" i="0" dirty="0" err="1">
                <a:solidFill>
                  <a:srgbClr val="000000"/>
                </a:solidFill>
                <a:effectLst/>
                <a:latin typeface="Times New Roman" panose="02020603050405020304" pitchFamily="18" charset="0"/>
                <a:cs typeface="Times New Roman" panose="02020603050405020304" pitchFamily="18" charset="0"/>
              </a:rPr>
              <a:t>Neighbour</a:t>
            </a:r>
            <a:r>
              <a:rPr lang="en-US" sz="1600" b="0" i="0" dirty="0">
                <a:solidFill>
                  <a:srgbClr val="000000"/>
                </a:solidFill>
                <a:effectLst/>
                <a:latin typeface="Times New Roman" panose="02020603050405020304" pitchFamily="18" charset="0"/>
                <a:cs typeface="Times New Roman" panose="02020603050405020304" pitchFamily="18" charset="0"/>
              </a:rPr>
              <a:t> is one of the simplest Machine Learning algorithms based on Supervised Learning technique.</a:t>
            </a:r>
            <a:r>
              <a:rPr lang="en-US" sz="1200" b="0" i="0" dirty="0">
                <a:solidFill>
                  <a:srgbClr val="000000"/>
                </a:solidFill>
                <a:effectLst/>
                <a:latin typeface="inter-regular"/>
              </a:rPr>
              <a:t> </a:t>
            </a:r>
            <a:r>
              <a:rPr lang="en-US" sz="1600" b="0" i="0" dirty="0">
                <a:solidFill>
                  <a:srgbClr val="000000"/>
                </a:solidFill>
                <a:effectLst/>
                <a:latin typeface="Times New Roman" panose="02020603050405020304" pitchFamily="18" charset="0"/>
                <a:cs typeface="Times New Roman" panose="02020603050405020304" pitchFamily="18" charset="0"/>
              </a:rPr>
              <a:t>K-NN algorithm can be used for Regression as well as for Classification.</a:t>
            </a:r>
            <a:r>
              <a:rPr lang="en-US" sz="1200" b="0" i="0" dirty="0">
                <a:solidFill>
                  <a:srgbClr val="040C28"/>
                </a:solidFill>
                <a:effectLst/>
                <a:latin typeface="Google Sans"/>
              </a:rPr>
              <a:t> </a:t>
            </a:r>
            <a:endParaRPr lang="en-US" sz="1600" b="0" i="0" u="sng"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958779"/>
      </p:ext>
    </p:extLst>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EB07C-4368-8BD9-3C2F-1042FEEB7F13}"/>
              </a:ext>
            </a:extLst>
          </p:cNvPr>
          <p:cNvSpPr txBox="1"/>
          <p:nvPr/>
        </p:nvSpPr>
        <p:spPr>
          <a:xfrm>
            <a:off x="103694" y="138211"/>
            <a:ext cx="472282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u="sng">
                <a:latin typeface="Times New Roman" panose="02020603050405020304" pitchFamily="18" charset="0"/>
                <a:cs typeface="Times New Roman" panose="02020603050405020304" pitchFamily="18" charset="0"/>
              </a:rPr>
              <a:t>Decision Tree code</a:t>
            </a:r>
            <a:endParaRPr lang="en-IN" sz="2800" u="sng">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609ABB-4138-400D-E94F-19651762DD6F}"/>
              </a:ext>
            </a:extLst>
          </p:cNvPr>
          <p:cNvPicPr>
            <a:picLocks noChangeAspect="1"/>
          </p:cNvPicPr>
          <p:nvPr/>
        </p:nvPicPr>
        <p:blipFill>
          <a:blip r:embed="rId2"/>
          <a:stretch>
            <a:fillRect/>
          </a:stretch>
        </p:blipFill>
        <p:spPr>
          <a:xfrm>
            <a:off x="14736" y="1052735"/>
            <a:ext cx="7305400" cy="5667053"/>
          </a:xfrm>
          <a:prstGeom prst="rect">
            <a:avLst/>
          </a:prstGeom>
        </p:spPr>
      </p:pic>
    </p:spTree>
    <p:extLst>
      <p:ext uri="{BB962C8B-B14F-4D97-AF65-F5344CB8AC3E}">
        <p14:creationId xmlns:p14="http://schemas.microsoft.com/office/powerpoint/2010/main" val="139261856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2"/>
  <p:tag name="AS_OS" val="Unix 6.2.0.1012"/>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Century Gothic" panose="020B050202020202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895</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Calibri</vt:lpstr>
      <vt:lpstr>Calibri Light</vt:lpstr>
      <vt:lpstr>Century Gothic</vt:lpstr>
      <vt:lpstr>Google Sans</vt:lpstr>
      <vt:lpstr>inter-regular</vt:lpstr>
      <vt:lpstr>Söhne</vt:lpstr>
      <vt:lpstr>Times New Roman</vt:lpstr>
      <vt:lpstr>Office Theme</vt:lpstr>
      <vt:lpstr>Vapor Trail</vt:lpstr>
      <vt:lpstr>Office Theme</vt:lpstr>
      <vt:lpstr>Predicting charge time of an electric vehicle Using Machine Learning Techniques</vt:lpstr>
      <vt:lpstr>Introduction</vt:lpstr>
      <vt:lpstr>Introduction</vt:lpstr>
      <vt:lpstr>  Challenges on power grid</vt:lpstr>
      <vt:lpstr>Dataset</vt:lpstr>
      <vt:lpstr>Features in Dataset </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charge time of an electric vehicle Using Machine Learning Technique</dc:title>
  <cp:lastModifiedBy>JAYARAM K N S S</cp:lastModifiedBy>
  <cp:revision>6</cp:revision>
  <cp:lastPrinted>2023-11-15T19:25:12Z</cp:lastPrinted>
  <dcterms:created xsi:type="dcterms:W3CDTF">2023-11-15T19:25:12Z</dcterms:created>
  <dcterms:modified xsi:type="dcterms:W3CDTF">2023-11-22T16:32:27Z</dcterms:modified>
</cp:coreProperties>
</file>