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557d8bc4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557d8bc4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557d8bc4e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557d8bc4e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557d8bc4e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557d8bc4e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Project - SQLFilmRec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Abdul Ahad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Executive Summary for RSVP Movies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RSVP Movies is planning to release a globally-targeted movie in 2023. Based on the data provided from movies released over the past three years, key insights have been drawn to assist in the decision-making process for this project.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Insights: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Genre Preferences: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 shows that globally successful movies are largely driven by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action, drama, and adventure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genres. These genres appeal to a wide audience, especially internationally, due to their universal themes and engaging narratives.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Niche genres such as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documentary or art-house films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tend to have lower box-office returns 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by Region: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Movies that performed well globally tend to feature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multicultural and diverse casts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which increases relatability across different regions.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Markets such as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North America, Europe, and Asia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have a strong demand for high-production-value films with international stars.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Insights: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 Considerations: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Movies produced in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with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multi-language subtitles/dubbing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consistently perform better on global platforms.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 growing trend of movies that use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cross-cultural storytelling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collaborations between international stars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Budget and Revenue Correlation: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High-budget movies have a higher probability of generating significant returns when combined with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strategic marketing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releases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indicates a strong positive correlation between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marketing budget and global reach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Release Timings: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Movies released during 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