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итАрт" initials="В" lastIdx="3" clrIdx="0">
    <p:extLst>
      <p:ext uri="{19B8F6BF-5375-455C-9EA6-DF929625EA0E}">
        <p15:presenceInfo xmlns:p15="http://schemas.microsoft.com/office/powerpoint/2012/main" userId="ВитАрт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0T18:58:04.079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0T18:58:42.222" idx="2">
    <p:pos x="1869" y="2328"/>
    <p:text>При помощи этого метода можно разрабатывать простые игры</p:text>
    <p:extLst>
      <p:ext uri="{C676402C-5697-4E1C-873F-D02D1690AC5C}">
        <p15:threadingInfo xmlns:p15="http://schemas.microsoft.com/office/powerpoint/2012/main" timeZoneBias="-180"/>
      </p:ext>
    </p:extLst>
  </p:cm>
  <p:cm authorId="1" dt="2021-04-10T19:00:35.059" idx="3">
    <p:pos x="2005" y="2464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A875-4C43-411D-B1ED-3E278C06BB0B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FC2B-2FD0-4E13-AA7E-785D68DC76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15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A875-4C43-411D-B1ED-3E278C06BB0B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FC2B-2FD0-4E13-AA7E-785D68DC76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82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A875-4C43-411D-B1ED-3E278C06BB0B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FC2B-2FD0-4E13-AA7E-785D68DC76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188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A875-4C43-411D-B1ED-3E278C06BB0B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FC2B-2FD0-4E13-AA7E-785D68DC76F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3988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A875-4C43-411D-B1ED-3E278C06BB0B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FC2B-2FD0-4E13-AA7E-785D68DC76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744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A875-4C43-411D-B1ED-3E278C06BB0B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FC2B-2FD0-4E13-AA7E-785D68DC76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740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A875-4C43-411D-B1ED-3E278C06BB0B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FC2B-2FD0-4E13-AA7E-785D68DC76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168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A875-4C43-411D-B1ED-3E278C06BB0B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FC2B-2FD0-4E13-AA7E-785D68DC76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497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A875-4C43-411D-B1ED-3E278C06BB0B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FC2B-2FD0-4E13-AA7E-785D68DC76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14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A875-4C43-411D-B1ED-3E278C06BB0B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FC2B-2FD0-4E13-AA7E-785D68DC76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68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A875-4C43-411D-B1ED-3E278C06BB0B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FC2B-2FD0-4E13-AA7E-785D68DC76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54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A875-4C43-411D-B1ED-3E278C06BB0B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FC2B-2FD0-4E13-AA7E-785D68DC76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06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A875-4C43-411D-B1ED-3E278C06BB0B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FC2B-2FD0-4E13-AA7E-785D68DC76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21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A875-4C43-411D-B1ED-3E278C06BB0B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FC2B-2FD0-4E13-AA7E-785D68DC76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4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A875-4C43-411D-B1ED-3E278C06BB0B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FC2B-2FD0-4E13-AA7E-785D68DC76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3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A875-4C43-411D-B1ED-3E278C06BB0B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FC2B-2FD0-4E13-AA7E-785D68DC76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22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A875-4C43-411D-B1ED-3E278C06BB0B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0FC2B-2FD0-4E13-AA7E-785D68DC76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0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292A875-4C43-411D-B1ED-3E278C06BB0B}" type="datetimeFigureOut">
              <a:rPr lang="ru-RU" smtClean="0"/>
              <a:t>27.04.2021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0FC2B-2FD0-4E13-AA7E-785D68DC76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6182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tutor.ru/lessons/for_loop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603241" cy="3329581"/>
          </a:xfrm>
        </p:spPr>
        <p:txBody>
          <a:bodyPr/>
          <a:lstStyle/>
          <a:p>
            <a:r>
              <a:rPr lang="ru-RU" dirty="0" err="1" smtClean="0"/>
              <a:t>Прогррамирование</a:t>
            </a:r>
            <a:r>
              <a:rPr lang="ru-RU" dirty="0" smtClean="0"/>
              <a:t> на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ПоДРОБНОЕ</a:t>
            </a:r>
            <a:r>
              <a:rPr lang="ru-RU" dirty="0" smtClean="0"/>
              <a:t> </a:t>
            </a:r>
            <a:r>
              <a:rPr lang="ru-RU" dirty="0" err="1" smtClean="0"/>
              <a:t>ИЗУЧЕНие</a:t>
            </a:r>
            <a:r>
              <a:rPr lang="ru-RU" dirty="0" smtClean="0"/>
              <a:t> </a:t>
            </a:r>
            <a:r>
              <a:rPr lang="en-US" dirty="0" smtClean="0"/>
              <a:t>python </a:t>
            </a:r>
            <a:r>
              <a:rPr lang="ru-RU" dirty="0" smtClean="0"/>
              <a:t>для начинающих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82012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Установка библиотек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Установка библиотек осуществляется так:</a:t>
            </a:r>
          </a:p>
          <a:p>
            <a:pPr marL="0" indent="0">
              <a:buNone/>
            </a:pPr>
            <a:r>
              <a:rPr lang="en-US" dirty="0" smtClean="0"/>
              <a:t>pip install </a:t>
            </a:r>
            <a:r>
              <a:rPr lang="ru-RU" dirty="0" smtClean="0"/>
              <a:t>имя библиотеки.</a:t>
            </a:r>
          </a:p>
          <a:p>
            <a:pPr marL="0" indent="0">
              <a:buNone/>
            </a:pPr>
            <a:r>
              <a:rPr lang="ru-RU" dirty="0" smtClean="0"/>
              <a:t>Например: </a:t>
            </a:r>
            <a:r>
              <a:rPr lang="en-US" dirty="0" smtClean="0"/>
              <a:t>pip install </a:t>
            </a:r>
            <a:r>
              <a:rPr lang="en-US" dirty="0" err="1" smtClean="0"/>
              <a:t>pyautogui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ru-RU" dirty="0" smtClean="0"/>
              <a:t>установит одну из очень интересных библиотек которую мы рассмотрим в самом конце нашей презентации. 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33212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Условные операторы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9336" y="1987603"/>
            <a:ext cx="9421619" cy="48703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Условные операторы! Это очень важная </a:t>
            </a:r>
            <a:r>
              <a:rPr lang="ru-RU" dirty="0" err="1" smtClean="0"/>
              <a:t>ча</a:t>
            </a:r>
            <a:r>
              <a:rPr lang="en-US" dirty="0" smtClean="0"/>
              <a:t>c</a:t>
            </a:r>
            <a:r>
              <a:rPr lang="ru-RU" dirty="0" err="1" smtClean="0"/>
              <a:t>ть</a:t>
            </a:r>
            <a:r>
              <a:rPr lang="ru-RU" dirty="0" smtClean="0"/>
              <a:t> работы с переменными и оператором </a:t>
            </a:r>
            <a:r>
              <a:rPr lang="en-US" dirty="0" smtClean="0"/>
              <a:t>input().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питоне их 3: </a:t>
            </a:r>
            <a:r>
              <a:rPr lang="en-US" dirty="0" smtClean="0"/>
              <a:t>if, </a:t>
            </a:r>
            <a:r>
              <a:rPr lang="en-US" dirty="0" err="1" smtClean="0"/>
              <a:t>elif</a:t>
            </a:r>
            <a:r>
              <a:rPr lang="en-US" dirty="0" smtClean="0"/>
              <a:t>, else.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Начнём с </a:t>
            </a:r>
            <a:r>
              <a:rPr lang="en-US" dirty="0" smtClean="0"/>
              <a:t>if.</a:t>
            </a:r>
          </a:p>
          <a:p>
            <a:pPr marL="0" indent="0">
              <a:buNone/>
            </a:pPr>
            <a:r>
              <a:rPr lang="ru-RU" dirty="0" smtClean="0"/>
              <a:t>С английского </a:t>
            </a:r>
            <a:r>
              <a:rPr lang="en-US" dirty="0" smtClean="0"/>
              <a:t>if </a:t>
            </a:r>
            <a:r>
              <a:rPr lang="ru-RU" dirty="0" smtClean="0"/>
              <a:t>переводится как «если».</a:t>
            </a:r>
          </a:p>
          <a:p>
            <a:pPr marL="0" indent="0">
              <a:buNone/>
            </a:pPr>
            <a:r>
              <a:rPr lang="ru-RU" dirty="0" smtClean="0"/>
              <a:t>Например: </a:t>
            </a:r>
            <a:r>
              <a:rPr lang="ru-RU" b="1" i="1" u="sng" dirty="0" smtClean="0"/>
              <a:t>если </a:t>
            </a:r>
            <a:r>
              <a:rPr lang="en-US" b="1" i="1" u="sng" dirty="0" smtClean="0"/>
              <a:t>ran = 0 </a:t>
            </a:r>
            <a:r>
              <a:rPr lang="ru-RU" b="1" i="1" u="sng" dirty="0" smtClean="0"/>
              <a:t>то </a:t>
            </a:r>
            <a:r>
              <a:rPr lang="ru-RU" dirty="0" smtClean="0"/>
              <a:t>– примерно так работает </a:t>
            </a:r>
            <a:r>
              <a:rPr lang="en-US" dirty="0" smtClean="0"/>
              <a:t>if.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Вот перед вами пример кода: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ran = 0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f ran </a:t>
            </a:r>
            <a:r>
              <a:rPr lang="en-US" b="1" u="sng" dirty="0" smtClean="0"/>
              <a:t>==</a:t>
            </a:r>
            <a:r>
              <a:rPr lang="en-US" dirty="0" smtClean="0"/>
              <a:t> 0: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print(“Hello”)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lse:</a:t>
            </a:r>
          </a:p>
          <a:p>
            <a:pPr marL="0" indent="0">
              <a:buNone/>
            </a:pPr>
            <a:r>
              <a:rPr lang="en-US" dirty="0" smtClean="0"/>
              <a:t>print(“hello world”)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198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Условные операторы в </a:t>
            </a:r>
            <a:r>
              <a:rPr lang="en-US" dirty="0" smtClean="0"/>
              <a:t>python </a:t>
            </a:r>
            <a:r>
              <a:rPr lang="ru-RU" dirty="0" smtClean="0"/>
              <a:t>(2 часть)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-</a:t>
            </a:r>
            <a:r>
              <a:rPr lang="ru-RU" dirty="0" err="1" smtClean="0"/>
              <a:t>Хмммммммм</a:t>
            </a:r>
            <a:r>
              <a:rPr lang="ru-RU" dirty="0" smtClean="0"/>
              <a:t>.... почему же в </a:t>
            </a:r>
            <a:r>
              <a:rPr lang="en-US" dirty="0" smtClean="0"/>
              <a:t>if ran == 0 </a:t>
            </a:r>
            <a:r>
              <a:rPr lang="ru-RU" dirty="0" smtClean="0"/>
              <a:t>два равно?</a:t>
            </a:r>
          </a:p>
          <a:p>
            <a:pPr marL="0" indent="0">
              <a:buNone/>
            </a:pPr>
            <a:r>
              <a:rPr lang="ru-RU" dirty="0" smtClean="0"/>
              <a:t>-Два равно потому, что мы проверяем - равна-ли переменная </a:t>
            </a:r>
            <a:r>
              <a:rPr lang="en-US" dirty="0" smtClean="0"/>
              <a:t>ran </a:t>
            </a:r>
            <a:r>
              <a:rPr lang="ru-RU" dirty="0" smtClean="0"/>
              <a:t>нулю.</a:t>
            </a:r>
          </a:p>
          <a:p>
            <a:pPr marL="0" indent="0">
              <a:buNone/>
            </a:pPr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ru-RU" dirty="0" smtClean="0"/>
              <a:t>ставится после </a:t>
            </a:r>
            <a:r>
              <a:rPr lang="en-US" dirty="0" smtClean="0"/>
              <a:t>if </a:t>
            </a:r>
            <a:r>
              <a:rPr lang="ru-RU" dirty="0" smtClean="0"/>
              <a:t>если идёт другая проверка (е</a:t>
            </a:r>
            <a:r>
              <a:rPr lang="en-US" dirty="0" err="1" smtClean="0"/>
              <a:t>lif</a:t>
            </a:r>
            <a:r>
              <a:rPr lang="en-US" dirty="0" smtClean="0"/>
              <a:t> </a:t>
            </a:r>
            <a:r>
              <a:rPr lang="ru-RU" dirty="0" smtClean="0"/>
              <a:t>необязательно использовать можно использовать </a:t>
            </a:r>
            <a:r>
              <a:rPr lang="en-US" dirty="0" smtClean="0"/>
              <a:t>if </a:t>
            </a:r>
            <a:r>
              <a:rPr lang="ru-RU" dirty="0" err="1" smtClean="0"/>
              <a:t>нескольео</a:t>
            </a:r>
            <a:r>
              <a:rPr lang="ru-RU" dirty="0" smtClean="0"/>
              <a:t> раз).</a:t>
            </a:r>
          </a:p>
          <a:p>
            <a:pPr marL="0" indent="0">
              <a:buNone/>
            </a:pPr>
            <a:r>
              <a:rPr lang="en-US" dirty="0" smtClean="0"/>
              <a:t>else – </a:t>
            </a:r>
            <a:r>
              <a:rPr lang="ru-RU" dirty="0" smtClean="0"/>
              <a:t>идёт обязательно после </a:t>
            </a:r>
            <a:r>
              <a:rPr lang="en-US" dirty="0" smtClean="0"/>
              <a:t>if</a:t>
            </a:r>
            <a:r>
              <a:rPr lang="ru-RU" dirty="0" smtClean="0"/>
              <a:t>. </a:t>
            </a:r>
            <a:r>
              <a:rPr lang="en-US" dirty="0" smtClean="0"/>
              <a:t>else </a:t>
            </a:r>
            <a:r>
              <a:rPr lang="ru-RU" dirty="0" smtClean="0"/>
              <a:t>– это если </a:t>
            </a:r>
            <a:r>
              <a:rPr lang="en-US" dirty="0" smtClean="0"/>
              <a:t>if </a:t>
            </a:r>
            <a:r>
              <a:rPr lang="ru-RU" dirty="0" smtClean="0"/>
              <a:t>условие не верно.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42488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ru-RU" dirty="0" smtClean="0"/>
              <a:t>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Что же такое </a:t>
            </a:r>
            <a:r>
              <a:rPr lang="en-US" dirty="0" smtClean="0"/>
              <a:t>import???</a:t>
            </a:r>
            <a:r>
              <a:rPr lang="ru-RU" dirty="0" smtClean="0"/>
              <a:t> </a:t>
            </a:r>
            <a:r>
              <a:rPr lang="en-US" dirty="0" smtClean="0"/>
              <a:t>import </a:t>
            </a:r>
            <a:r>
              <a:rPr lang="ru-RU" dirty="0" smtClean="0"/>
              <a:t>– нужен для того что бы подключить установленную библиотеку для </a:t>
            </a:r>
            <a:r>
              <a:rPr lang="en-US" dirty="0" smtClean="0"/>
              <a:t>python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Пример: </a:t>
            </a:r>
            <a:r>
              <a:rPr lang="en-US" dirty="0" smtClean="0"/>
              <a:t>import </a:t>
            </a:r>
            <a:r>
              <a:rPr lang="en-US" dirty="0" err="1" smtClean="0"/>
              <a:t>pyautogui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 </a:t>
            </a:r>
            <a:r>
              <a:rPr lang="ru-RU" dirty="0" err="1" smtClean="0"/>
              <a:t>скольку</a:t>
            </a:r>
            <a:r>
              <a:rPr lang="ru-RU" dirty="0" smtClean="0"/>
              <a:t> что бы вам использовать данную библиотеку вам нужно будет писать код так (это если вы используете операторы библиотеки, а на операторы </a:t>
            </a:r>
            <a:r>
              <a:rPr lang="en-US" dirty="0" smtClean="0"/>
              <a:t>python </a:t>
            </a:r>
            <a:r>
              <a:rPr lang="ru-RU" dirty="0" smtClean="0"/>
              <a:t>оно не влияет)</a:t>
            </a:r>
          </a:p>
          <a:p>
            <a:pPr marL="0" indent="0">
              <a:buNone/>
            </a:pPr>
            <a:r>
              <a:rPr lang="en-US" dirty="0" err="1" smtClean="0"/>
              <a:t>pyautogui.prompt</a:t>
            </a:r>
            <a:r>
              <a:rPr lang="en-US" dirty="0" smtClean="0"/>
              <a:t>(“</a:t>
            </a:r>
            <a:r>
              <a:rPr lang="ru-RU" dirty="0" smtClean="0"/>
              <a:t>Введите число</a:t>
            </a:r>
            <a:r>
              <a:rPr lang="en-US" dirty="0" smtClean="0"/>
              <a:t>”)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Для того, что бы так не писать ведь это не совсем удобно мы можем сделать так: </a:t>
            </a:r>
            <a:r>
              <a:rPr lang="en-US" dirty="0" smtClean="0"/>
              <a:t>import </a:t>
            </a:r>
            <a:r>
              <a:rPr lang="en-US" dirty="0" err="1" smtClean="0"/>
              <a:t>pyautogui</a:t>
            </a:r>
            <a:r>
              <a:rPr lang="en-US" dirty="0" smtClean="0"/>
              <a:t> as p</a:t>
            </a:r>
          </a:p>
          <a:p>
            <a:pPr marL="0" indent="0">
              <a:buNone/>
            </a:pPr>
            <a:r>
              <a:rPr lang="ru-RU" dirty="0" smtClean="0"/>
              <a:t>После </a:t>
            </a:r>
            <a:r>
              <a:rPr lang="en-US" dirty="0" smtClean="0"/>
              <a:t>as </a:t>
            </a:r>
            <a:r>
              <a:rPr lang="ru-RU" dirty="0" smtClean="0"/>
              <a:t>вы можете писать любую букву, слово или символ.</a:t>
            </a:r>
          </a:p>
          <a:p>
            <a:pPr marL="0" indent="0">
              <a:buNone/>
            </a:pPr>
            <a:r>
              <a:rPr lang="ru-RU" dirty="0" smtClean="0"/>
              <a:t>и тогда синтаксис изменится на вот такой</a:t>
            </a:r>
          </a:p>
          <a:p>
            <a:pPr marL="0" indent="0">
              <a:buNone/>
            </a:pPr>
            <a:r>
              <a:rPr lang="en-US" dirty="0" err="1" smtClean="0"/>
              <a:t>p.prompt</a:t>
            </a:r>
            <a:r>
              <a:rPr lang="en-US" dirty="0" smtClean="0"/>
              <a:t>(“</a:t>
            </a:r>
            <a:r>
              <a:rPr lang="ru-RU" dirty="0" smtClean="0"/>
              <a:t>Введите число</a:t>
            </a:r>
            <a:r>
              <a:rPr lang="en-US" dirty="0" smtClean="0"/>
              <a:t>”)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86039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Теперь вы знаете базовые знания программирования на </a:t>
            </a:r>
            <a:r>
              <a:rPr lang="en-US" dirty="0" smtClean="0"/>
              <a:t>python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Вы смело можете рассказывать друзьям, родным и близким что вы сможете написать программу на </a:t>
            </a:r>
            <a:r>
              <a:rPr lang="en-US" dirty="0" smtClean="0"/>
              <a:t>python, </a:t>
            </a:r>
            <a:r>
              <a:rPr lang="ru-RU" dirty="0" smtClean="0"/>
              <a:t>но это ещё не вся презентация в </a:t>
            </a:r>
            <a:r>
              <a:rPr lang="ru-RU" dirty="0" err="1" smtClean="0"/>
              <a:t>следуещем</a:t>
            </a:r>
            <a:r>
              <a:rPr lang="ru-RU" dirty="0" smtClean="0"/>
              <a:t> слайде мы начнём рассматривать библиотеку </a:t>
            </a:r>
            <a:r>
              <a:rPr lang="en-US" dirty="0" err="1" smtClean="0"/>
              <a:t>pyautogui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os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Что можем:</a:t>
            </a:r>
          </a:p>
          <a:p>
            <a:pPr marL="0" indent="0">
              <a:buNone/>
            </a:pPr>
            <a:r>
              <a:rPr lang="ru-RU" dirty="0" smtClean="0"/>
              <a:t>Выводить текст на экран,</a:t>
            </a:r>
          </a:p>
          <a:p>
            <a:pPr marL="0" indent="0">
              <a:buNone/>
            </a:pPr>
            <a:r>
              <a:rPr lang="ru-RU" dirty="0" smtClean="0"/>
              <a:t>Просить ввода от пользователя,</a:t>
            </a:r>
          </a:p>
          <a:p>
            <a:pPr marL="0" indent="0">
              <a:buNone/>
            </a:pPr>
            <a:r>
              <a:rPr lang="ru-RU" dirty="0" smtClean="0"/>
              <a:t>Создавать циклы,</a:t>
            </a:r>
          </a:p>
          <a:p>
            <a:pPr marL="0" indent="0">
              <a:buNone/>
            </a:pPr>
            <a:r>
              <a:rPr lang="ru-RU" dirty="0" smtClean="0"/>
              <a:t>Создавать логические проверки (условные операторы),</a:t>
            </a:r>
          </a:p>
          <a:p>
            <a:pPr marL="0" indent="0">
              <a:buNone/>
            </a:pPr>
            <a:r>
              <a:rPr lang="ru-RU" dirty="0" smtClean="0"/>
              <a:t>Создавать калькулятор,</a:t>
            </a:r>
          </a:p>
          <a:p>
            <a:pPr marL="0" indent="0">
              <a:buNone/>
            </a:pPr>
            <a:r>
              <a:rPr lang="ru-RU" dirty="0" smtClean="0"/>
              <a:t>Устанавливать библиотеки,</a:t>
            </a:r>
          </a:p>
          <a:p>
            <a:pPr marL="0" indent="0">
              <a:buNone/>
            </a:pPr>
            <a:r>
              <a:rPr lang="ru-RU" dirty="0" smtClean="0"/>
              <a:t>Импортировать библиотеки,</a:t>
            </a:r>
          </a:p>
          <a:p>
            <a:pPr marL="0" indent="0">
              <a:buNone/>
            </a:pPr>
            <a:r>
              <a:rPr lang="ru-RU" smtClean="0"/>
              <a:t>Создавать функции.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92980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Первая программа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Советую использовать </a:t>
            </a:r>
            <a:r>
              <a:rPr lang="en-US" dirty="0" smtClean="0"/>
              <a:t>sublime text </a:t>
            </a:r>
            <a:r>
              <a:rPr lang="ru-RU" dirty="0" smtClean="0"/>
              <a:t>в качестве редактора кода.</a:t>
            </a:r>
          </a:p>
          <a:p>
            <a:pPr marL="0" indent="0">
              <a:buNone/>
            </a:pPr>
            <a:r>
              <a:rPr lang="ru-RU" dirty="0" smtClean="0"/>
              <a:t>1:  нам надо скачать сам питон (</a:t>
            </a:r>
            <a:r>
              <a:rPr lang="ru-RU" dirty="0" err="1" smtClean="0"/>
              <a:t>итерпретатор</a:t>
            </a:r>
            <a:r>
              <a:rPr lang="ru-RU" dirty="0" smtClean="0"/>
              <a:t>).</a:t>
            </a:r>
          </a:p>
          <a:p>
            <a:pPr marL="0" indent="0">
              <a:buNone/>
            </a:pPr>
            <a:r>
              <a:rPr lang="ru-RU" dirty="0" smtClean="0"/>
              <a:t>2:  </a:t>
            </a:r>
            <a:r>
              <a:rPr lang="ru-RU" dirty="0"/>
              <a:t>ч</a:t>
            </a:r>
            <a:r>
              <a:rPr lang="ru-RU" dirty="0" smtClean="0"/>
              <a:t>тобы скомпилировать .</a:t>
            </a:r>
            <a:r>
              <a:rPr lang="en-US" dirty="0" err="1" smtClean="0"/>
              <a:t>py</a:t>
            </a:r>
            <a:r>
              <a:rPr lang="en-US" dirty="0" smtClean="0"/>
              <a:t> </a:t>
            </a:r>
            <a:r>
              <a:rPr lang="ru-RU" dirty="0" smtClean="0"/>
              <a:t>в</a:t>
            </a:r>
            <a:r>
              <a:rPr lang="en-US" dirty="0" smtClean="0"/>
              <a:t>  .exe</a:t>
            </a:r>
            <a:r>
              <a:rPr lang="ru-RU" dirty="0" smtClean="0"/>
              <a:t> то нам надо будет скачать </a:t>
            </a:r>
            <a:r>
              <a:rPr lang="en-US" dirty="0" smtClean="0"/>
              <a:t>“</a:t>
            </a:r>
            <a:r>
              <a:rPr lang="en-US" dirty="0" err="1" smtClean="0"/>
              <a:t>pyinstaller</a:t>
            </a:r>
            <a:r>
              <a:rPr lang="en-US" dirty="0" smtClean="0"/>
              <a:t>”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Зайдите в папку </a:t>
            </a:r>
            <a:r>
              <a:rPr lang="en-US" dirty="0" smtClean="0"/>
              <a:t>“python”</a:t>
            </a:r>
            <a:r>
              <a:rPr lang="ru-RU" dirty="0" smtClean="0"/>
              <a:t> и откройте консоль.</a:t>
            </a:r>
          </a:p>
          <a:p>
            <a:pPr marL="0" indent="0">
              <a:buNone/>
            </a:pPr>
            <a:r>
              <a:rPr lang="ru-RU" dirty="0" smtClean="0"/>
              <a:t>Введите такую команду </a:t>
            </a:r>
            <a:r>
              <a:rPr lang="en-US" dirty="0" smtClean="0"/>
              <a:t>“pip install </a:t>
            </a:r>
            <a:r>
              <a:rPr lang="en-US" dirty="0" err="1" smtClean="0"/>
              <a:t>pyinstaller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87851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Пишем программу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</a:t>
            </a:r>
            <a:r>
              <a:rPr lang="ru-RU" dirty="0" smtClean="0"/>
              <a:t>ы напишем короткую программу</a:t>
            </a:r>
            <a:r>
              <a:rPr lang="en-US" dirty="0" smtClean="0"/>
              <a:t>,</a:t>
            </a:r>
            <a:r>
              <a:rPr lang="ru-RU" dirty="0" smtClean="0"/>
              <a:t> которая выведет на экран </a:t>
            </a:r>
            <a:r>
              <a:rPr lang="en-US" dirty="0" smtClean="0"/>
              <a:t>“Hello world!”</a:t>
            </a:r>
            <a:r>
              <a:rPr lang="ru-RU" dirty="0" smtClean="0"/>
              <a:t>. Для этого открываем редактор и пишем вот этот код: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rint(“Hello world”). </a:t>
            </a:r>
            <a:r>
              <a:rPr lang="ru-RU" dirty="0" smtClean="0"/>
              <a:t>Сохраняем. Потом открываем и видим что программа закрылась сразу же! Чтобы это исправить нам необходимо добавить цикл о котором пойдёт речь дальше.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rint(“Hello world”)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while True: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ran = 0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06901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Переменные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11088688" cy="469311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Переменные!  Они есть в любом языке программирования и без них никак! В питоне создаются они так: </a:t>
            </a:r>
            <a:r>
              <a:rPr lang="en-US" dirty="0" smtClean="0"/>
              <a:t>ran = 0.</a:t>
            </a:r>
          </a:p>
          <a:p>
            <a:pPr marL="0" indent="0">
              <a:buNone/>
            </a:pPr>
            <a:r>
              <a:rPr lang="en-US" dirty="0" smtClean="0"/>
              <a:t>ran 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/>
              <a:t> </a:t>
            </a:r>
            <a:r>
              <a:rPr lang="ru-RU" dirty="0" smtClean="0"/>
              <a:t>имя переменной.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= - </a:t>
            </a:r>
            <a:r>
              <a:rPr lang="ru-RU" dirty="0" smtClean="0"/>
              <a:t>присваивание значения</a:t>
            </a:r>
          </a:p>
          <a:p>
            <a:pPr marL="0" indent="0">
              <a:buNone/>
            </a:pPr>
            <a:r>
              <a:rPr lang="en-US" dirty="0" smtClean="0"/>
              <a:t>“0”</a:t>
            </a:r>
            <a:r>
              <a:rPr lang="ru-RU" dirty="0" smtClean="0"/>
              <a:t> </a:t>
            </a:r>
            <a:r>
              <a:rPr lang="en-US" dirty="0" smtClean="0"/>
              <a:t> – </a:t>
            </a:r>
            <a:r>
              <a:rPr lang="ru-RU" dirty="0" smtClean="0"/>
              <a:t>значение переменной.</a:t>
            </a:r>
          </a:p>
          <a:p>
            <a:pPr marL="0" indent="0">
              <a:buNone/>
            </a:pPr>
            <a:r>
              <a:rPr lang="ru-RU" dirty="0" smtClean="0"/>
              <a:t>Кроме того, что переменным можно задать числовое значение им можно задать значение строка (строка и символ в питоне задаются одинаково).</a:t>
            </a:r>
          </a:p>
          <a:p>
            <a:pPr marL="0" indent="0">
              <a:buNone/>
            </a:pPr>
            <a:r>
              <a:rPr lang="ru-RU" dirty="0" smtClean="0"/>
              <a:t>Пример: </a:t>
            </a:r>
            <a:r>
              <a:rPr lang="en-US" dirty="0" smtClean="0"/>
              <a:t>ran = “Hello!”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8424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err="1" smtClean="0"/>
              <a:t>Коментарии</a:t>
            </a:r>
            <a:r>
              <a:rPr lang="ru-RU" dirty="0" smtClean="0"/>
              <a:t> - есть в каждом языке </a:t>
            </a:r>
            <a:r>
              <a:rPr lang="ru-RU" dirty="0" err="1" smtClean="0"/>
              <a:t>програмирования</a:t>
            </a:r>
            <a:r>
              <a:rPr lang="ru-RU" dirty="0" smtClean="0"/>
              <a:t>. Их используют в </a:t>
            </a:r>
            <a:r>
              <a:rPr lang="ru-RU" dirty="0" err="1" smtClean="0"/>
              <a:t>блольших</a:t>
            </a:r>
            <a:r>
              <a:rPr lang="ru-RU" dirty="0" smtClean="0"/>
              <a:t> программах при долгом написании кода чтобы не забыть за что отвечает этот или иной кусок кода.</a:t>
            </a:r>
          </a:p>
          <a:p>
            <a:pPr marL="0" indent="0">
              <a:buNone/>
            </a:pPr>
            <a:r>
              <a:rPr lang="ru-RU" dirty="0" smtClean="0"/>
              <a:t>В питоне они ставятся так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ru-RU" dirty="0" smtClean="0"/>
              <a:t>комментарий для меня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30224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input()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11088688" cy="463713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 input() – </a:t>
            </a:r>
            <a:r>
              <a:rPr lang="ru-RU" dirty="0" smtClean="0"/>
              <a:t>Ввод от пользователя. Можно использовать для создания калькулятора. Давайте попробуем создать простой калькулятор.</a:t>
            </a:r>
          </a:p>
          <a:p>
            <a:pPr marL="0" indent="0">
              <a:buNone/>
            </a:pPr>
            <a:r>
              <a:rPr lang="ru-RU" dirty="0" smtClean="0"/>
              <a:t>Нам опять нужен цикл. Чтобы создать его на необходимо написать вот этот код:</a:t>
            </a:r>
          </a:p>
          <a:p>
            <a:pPr marL="0" indent="0">
              <a:buNone/>
            </a:pPr>
            <a:r>
              <a:rPr lang="en-US" dirty="0" smtClean="0"/>
              <a:t>while True: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print(“</a:t>
            </a:r>
            <a:r>
              <a:rPr lang="ru-RU" dirty="0" smtClean="0"/>
              <a:t>Введите первое число:</a:t>
            </a:r>
            <a:r>
              <a:rPr lang="en-US" dirty="0" smtClean="0"/>
              <a:t>”)</a:t>
            </a:r>
            <a:endParaRPr lang="ru-RU" dirty="0" smtClean="0"/>
          </a:p>
          <a:p>
            <a:pPr marL="457200" lvl="1" indent="0">
              <a:buNone/>
            </a:pPr>
            <a:r>
              <a:rPr lang="en-US" dirty="0" smtClean="0"/>
              <a:t>Num1 = </a:t>
            </a:r>
            <a:r>
              <a:rPr lang="en-US" dirty="0" err="1" smtClean="0"/>
              <a:t>int</a:t>
            </a:r>
            <a:r>
              <a:rPr lang="en-US" dirty="0" smtClean="0"/>
              <a:t>(input())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print(“</a:t>
            </a:r>
            <a:r>
              <a:rPr lang="ru-RU" dirty="0" smtClean="0"/>
              <a:t>Введите второе число:</a:t>
            </a:r>
            <a:r>
              <a:rPr lang="en-US" dirty="0" smtClean="0"/>
              <a:t>”)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 </a:t>
            </a:r>
            <a:r>
              <a:rPr lang="en-US" dirty="0" smtClean="0"/>
              <a:t>num2 = </a:t>
            </a:r>
            <a:r>
              <a:rPr lang="en-US" dirty="0" err="1" smtClean="0"/>
              <a:t>int</a:t>
            </a:r>
            <a:r>
              <a:rPr lang="en-US" dirty="0" smtClean="0"/>
              <a:t>(input())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result = num1 + num2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print(result)</a:t>
            </a:r>
          </a:p>
          <a:p>
            <a:pPr marL="0" indent="0">
              <a:buNone/>
            </a:pPr>
            <a:r>
              <a:rPr lang="ru-RU" dirty="0" smtClean="0"/>
              <a:t>Так, так, так. Всё по порядку! Давайте разберемся! Переменной </a:t>
            </a:r>
            <a:r>
              <a:rPr lang="en-US" dirty="0" smtClean="0"/>
              <a:t>num1 </a:t>
            </a:r>
            <a:r>
              <a:rPr lang="ru-RU" dirty="0" smtClean="0"/>
              <a:t>присваивают значение </a:t>
            </a:r>
            <a:r>
              <a:rPr lang="en-US" dirty="0" smtClean="0"/>
              <a:t>input() – </a:t>
            </a:r>
            <a:r>
              <a:rPr lang="ru-RU" dirty="0" smtClean="0"/>
              <a:t>то есть ввода от пользователя. С </a:t>
            </a:r>
            <a:r>
              <a:rPr lang="en-US" dirty="0" smtClean="0"/>
              <a:t>num2 </a:t>
            </a:r>
            <a:r>
              <a:rPr lang="ru-RU" dirty="0" smtClean="0"/>
              <a:t> тоже самое. А что же с переменной </a:t>
            </a:r>
            <a:r>
              <a:rPr lang="en-US" dirty="0" smtClean="0"/>
              <a:t>result</a:t>
            </a:r>
            <a:r>
              <a:rPr lang="ru-RU" dirty="0" smtClean="0"/>
              <a:t>? Переменной </a:t>
            </a:r>
            <a:r>
              <a:rPr lang="en-US" dirty="0" smtClean="0"/>
              <a:t>result </a:t>
            </a:r>
            <a:r>
              <a:rPr lang="ru-RU" dirty="0" smtClean="0"/>
              <a:t>задают значение двух переменных и складывают эти две перемен</a:t>
            </a:r>
            <a:r>
              <a:rPr lang="ru-RU" dirty="0"/>
              <a:t>н</a:t>
            </a:r>
            <a:r>
              <a:rPr lang="ru-RU" dirty="0" smtClean="0"/>
              <a:t>ые, их выводят на экран при помощи оператора </a:t>
            </a:r>
            <a:r>
              <a:rPr lang="en-US" dirty="0" smtClean="0"/>
              <a:t>print().</a:t>
            </a:r>
            <a:r>
              <a:rPr lang="ru-RU" dirty="0" smtClean="0"/>
              <a:t> А </a:t>
            </a:r>
            <a:r>
              <a:rPr lang="en-US" dirty="0" err="1" smtClean="0"/>
              <a:t>int</a:t>
            </a:r>
            <a:r>
              <a:rPr lang="en-US" dirty="0" smtClean="0"/>
              <a:t>() </a:t>
            </a:r>
            <a:r>
              <a:rPr lang="ru-RU" dirty="0" smtClean="0"/>
              <a:t>переводит </a:t>
            </a:r>
            <a:r>
              <a:rPr lang="ru-RU" dirty="0" err="1" smtClean="0"/>
              <a:t>введёные</a:t>
            </a:r>
            <a:r>
              <a:rPr lang="ru-RU" dirty="0" smtClean="0"/>
              <a:t> нами числа в числовое значение. Иначе будет ошибка «Как это так складывать строки!?»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34552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Перемен</a:t>
            </a:r>
            <a:r>
              <a:rPr lang="ru-RU" dirty="0"/>
              <a:t>н</a:t>
            </a:r>
            <a:r>
              <a:rPr lang="ru-RU" dirty="0" smtClean="0"/>
              <a:t>ые и оператор </a:t>
            </a:r>
            <a:r>
              <a:rPr lang="en-US" dirty="0" smtClean="0"/>
              <a:t>print()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Переменные и оператор </a:t>
            </a:r>
            <a:r>
              <a:rPr lang="en-US" dirty="0" smtClean="0"/>
              <a:t>print(). </a:t>
            </a:r>
            <a:r>
              <a:rPr lang="ru-RU" dirty="0" smtClean="0"/>
              <a:t>Это очень важно!</a:t>
            </a:r>
          </a:p>
          <a:p>
            <a:pPr marL="0" indent="0">
              <a:buNone/>
            </a:pPr>
            <a:r>
              <a:rPr lang="ru-RU" dirty="0" smtClean="0"/>
              <a:t>Вот вам такой пример:</a:t>
            </a:r>
          </a:p>
          <a:p>
            <a:pPr marL="0" indent="0">
              <a:buNone/>
            </a:pPr>
            <a:r>
              <a:rPr lang="en-US" dirty="0" smtClean="0"/>
              <a:t>while True: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hello = “Hello world”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print(hello)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76794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Циклы </a:t>
            </a:r>
            <a:r>
              <a:rPr lang="en-US" dirty="0" smtClean="0"/>
              <a:t>while </a:t>
            </a:r>
            <a:r>
              <a:rPr lang="ru-RU" dirty="0" smtClean="0"/>
              <a:t>и </a:t>
            </a:r>
            <a:r>
              <a:rPr lang="en-US" dirty="0" smtClean="0"/>
              <a:t>for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 пожалуй начнём с цикла </a:t>
            </a:r>
            <a:r>
              <a:rPr lang="en-US" dirty="0" smtClean="0"/>
              <a:t>while </a:t>
            </a:r>
            <a:r>
              <a:rPr lang="ru-RU" dirty="0" smtClean="0"/>
              <a:t>код этого цикла записывается так:</a:t>
            </a:r>
          </a:p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hile True;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input()</a:t>
            </a:r>
          </a:p>
          <a:p>
            <a:pPr marL="0" indent="0">
              <a:buNone/>
            </a:pPr>
            <a:r>
              <a:rPr lang="en-US" dirty="0" smtClean="0"/>
              <a:t>C </a:t>
            </a:r>
            <a:r>
              <a:rPr lang="ru-RU" dirty="0" smtClean="0"/>
              <a:t>циклом </a:t>
            </a:r>
            <a:r>
              <a:rPr lang="en-US" dirty="0" smtClean="0"/>
              <a:t>for </a:t>
            </a:r>
            <a:r>
              <a:rPr lang="ru-RU" dirty="0" smtClean="0"/>
              <a:t>советую ознакомится на этом сайте </a:t>
            </a:r>
            <a:r>
              <a:rPr lang="ru-RU" dirty="0" smtClean="0">
                <a:hlinkClick r:id="rId2"/>
              </a:rPr>
              <a:t>Цикл </a:t>
            </a:r>
            <a:r>
              <a:rPr lang="en-US" dirty="0" smtClean="0">
                <a:hlinkClick r:id="rId2"/>
              </a:rPr>
              <a:t>for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Цикл </a:t>
            </a:r>
            <a:r>
              <a:rPr lang="en-US" dirty="0" smtClean="0"/>
              <a:t>while </a:t>
            </a:r>
            <a:r>
              <a:rPr lang="ru-RU" dirty="0" smtClean="0"/>
              <a:t>можно записать ещё так:</a:t>
            </a:r>
          </a:p>
          <a:p>
            <a:pPr marL="0" indent="0">
              <a:buNone/>
            </a:pPr>
            <a:r>
              <a:rPr lang="en-US" dirty="0" err="1" smtClean="0"/>
              <a:t>work_while</a:t>
            </a:r>
            <a:r>
              <a:rPr lang="en-US" dirty="0"/>
              <a:t> </a:t>
            </a:r>
            <a:r>
              <a:rPr lang="en-US" dirty="0" smtClean="0"/>
              <a:t> = 0</a:t>
            </a:r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 err="1" smtClean="0"/>
              <a:t>work_while</a:t>
            </a:r>
            <a:r>
              <a:rPr lang="en-US" dirty="0" smtClean="0"/>
              <a:t> == 0: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input()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36635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Функции</a:t>
            </a:r>
            <a:r>
              <a:rPr lang="ru-RU" dirty="0" smtClean="0"/>
              <a:t> используют для того, чтобы большую часть кода поместить в одно слово и использовать это в дальнейшем. Создаются они так: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ru-RU" dirty="0" err="1" smtClean="0"/>
              <a:t>название_функции</a:t>
            </a:r>
            <a:r>
              <a:rPr lang="ru-RU" dirty="0" smtClean="0"/>
              <a:t>(без пробелов и точек):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#</a:t>
            </a:r>
            <a:r>
              <a:rPr lang="ru-RU" dirty="0" smtClean="0"/>
              <a:t>тело функции</a:t>
            </a:r>
          </a:p>
          <a:p>
            <a:pPr marL="0" indent="0">
              <a:buNone/>
            </a:pPr>
            <a:r>
              <a:rPr lang="ru-RU" dirty="0" err="1" smtClean="0"/>
              <a:t>Прмечание</a:t>
            </a:r>
            <a:r>
              <a:rPr lang="ru-RU" dirty="0" smtClean="0"/>
              <a:t>: после того как создали функцию нам нужно её задействовать (привести в работу) – это можно сделать так:</a:t>
            </a:r>
          </a:p>
          <a:p>
            <a:pPr marL="0" indent="0">
              <a:buNone/>
            </a:pPr>
            <a:r>
              <a:rPr lang="ru-RU" dirty="0" err="1" smtClean="0"/>
              <a:t>название_функции</a:t>
            </a:r>
            <a:r>
              <a:rPr lang="ru-RU" dirty="0" smtClean="0"/>
              <a:t>()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55803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427</TotalTime>
  <Words>731</Words>
  <Application>Microsoft Office PowerPoint</Application>
  <PresentationFormat>Широкоэкранный</PresentationFormat>
  <Paragraphs>99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Ион</vt:lpstr>
      <vt:lpstr>Прогррамирование на python</vt:lpstr>
      <vt:lpstr>Первая программа</vt:lpstr>
      <vt:lpstr>Пишем программу</vt:lpstr>
      <vt:lpstr>Переменные в python</vt:lpstr>
      <vt:lpstr>Комментарии в python</vt:lpstr>
      <vt:lpstr>Оператор input()</vt:lpstr>
      <vt:lpstr>Переменные и оператор print()</vt:lpstr>
      <vt:lpstr>Циклы while и for</vt:lpstr>
      <vt:lpstr>Функции в python</vt:lpstr>
      <vt:lpstr>Установка библиотек в python</vt:lpstr>
      <vt:lpstr>Условные операторы в python</vt:lpstr>
      <vt:lpstr>Условные операторы в python (2 часть)</vt:lpstr>
      <vt:lpstr>import в python</vt:lpstr>
      <vt:lpstr>Обобщение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Прогррамирование на python</dc:title>
  <dc:creator>ВитАрт</dc:creator>
  <cp:lastModifiedBy>ВитАрт</cp:lastModifiedBy>
  <cp:revision>17</cp:revision>
  <dcterms:created xsi:type="dcterms:W3CDTF">2021-04-10T13:07:00Z</dcterms:created>
  <dcterms:modified xsi:type="dcterms:W3CDTF">2021-04-27T13:46:30Z</dcterms:modified>
</cp:coreProperties>
</file>