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hibtc.ke.qq.com/?tuin=9f950b04#tab=1&amp;category=-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=""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=""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=""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=""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=""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="" xmlns:a16="http://schemas.microsoft.com/office/drawing/2014/main" id="{BC72413A-C8F1-45A8-B13A-135BBC5F1377}"/>
              </a:ext>
            </a:extLst>
          </p:cNvPr>
          <p:cNvSpPr txBox="1"/>
          <p:nvPr userDrawn="1"/>
        </p:nvSpPr>
        <p:spPr>
          <a:xfrm>
            <a:off x="504481" y="54565"/>
            <a:ext cx="266007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/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" y="179783"/>
            <a:ext cx="409996" cy="4099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FCAF201E-560A-42E5-A9B9-E25AF9589398}"/>
              </a:ext>
            </a:extLst>
          </p:cNvPr>
          <p:cNvCxnSpPr>
            <a:cxnSpLocks/>
          </p:cNvCxnSpPr>
          <p:nvPr userDrawn="1"/>
        </p:nvCxnSpPr>
        <p:spPr>
          <a:xfrm>
            <a:off x="0" y="69152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783" y="196334"/>
            <a:ext cx="30572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什么是排列组合？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0174" y="694839"/>
            <a:ext cx="9271769" cy="191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排列：从给定个数的元素中取出指定个数的元素进行</a:t>
            </a:r>
            <a:r>
              <a:rPr lang="zh-CN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排序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endParaRPr lang="zh-CN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组合：从给定个数的元素中仅仅取出指定个数的元素，不考虑排序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5036" y="12666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加法原理和乘法原理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384563" y="1004619"/>
            <a:ext cx="112427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加法原理是分类计数原理，常用于排列组合中，具体是指：做一件事情，完成它有n类方式，第一类方式有M1种方法，第二类方式有M2种方法，……，第n类方式有Mn种方法，那么完成这件事情共有M1+M2+……+Mn种方法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乘法原理：做一件事，完成它需要分成n个步骤，做第一 步有m1种不同的方法，做第二步有m2种不同的方法，……，做第n步有mn种不同的方法。那么完成这件事共有 N=m1×m2×m3×…×mn 种不同的方法。</a:t>
            </a:r>
          </a:p>
        </p:txBody>
      </p:sp>
    </p:spTree>
    <p:extLst>
      <p:ext uri="{BB962C8B-B14F-4D97-AF65-F5344CB8AC3E}">
        <p14:creationId xmlns:p14="http://schemas.microsoft.com/office/powerpoint/2010/main" val="102355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782" y="14408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排列和组合的定义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426719" y="897209"/>
            <a:ext cx="10868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排列的定义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：从n个不同元素中，任取m(m≤n,m与n均为自然数,下同）个不同的元素按照一定的顺序排成一列，叫做从n个不同元素中取出m个元素的一个排列；从n个不同元素中取出m(m≤n）个元素的所有排列的个数，叫做从n个不同元素中取出m个元素的排列数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用符号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A(n, m)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18897" y="2412000"/>
                <a:ext cx="68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97" y="2412000"/>
                <a:ext cx="68403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12" y="2984676"/>
            <a:ext cx="5347063" cy="8496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7314" y="3958438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注：0!=1</a:t>
            </a:r>
          </a:p>
        </p:txBody>
      </p:sp>
    </p:spTree>
    <p:extLst>
      <p:ext uri="{BB962C8B-B14F-4D97-AF65-F5344CB8AC3E}">
        <p14:creationId xmlns:p14="http://schemas.microsoft.com/office/powerpoint/2010/main" val="170445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051" y="922496"/>
            <a:ext cx="11399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组合的定义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：从n个不同元素中，任取m(m≤n）个元素并成一组，叫做从n个不同元素中取出m个元素的一个组合；从n个不同元素中取出m(m≤n）个元素的所有组合的个数，叫做从n个不同元素中取出m个元素的组合数。用符号 C(n,m)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      表示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21183" y="1692000"/>
                <a:ext cx="66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183" y="1692000"/>
                <a:ext cx="66800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54" y="2383255"/>
            <a:ext cx="3587958" cy="80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50" y="3517291"/>
            <a:ext cx="5094541" cy="4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783" y="196334"/>
            <a:ext cx="12618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捆绑法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" y="897209"/>
            <a:ext cx="108682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个学生站成一排，甲、乙必须站在一起有多少种排法？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将甲、乙捆绑在一起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A(6, 6)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= 1440</a:t>
            </a:r>
          </a:p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08" y="1579618"/>
            <a:ext cx="5537489" cy="7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783" y="196334"/>
            <a:ext cx="12618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插空法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" y="897209"/>
            <a:ext cx="108682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个学生站成一排，甲、乙互不相邻有多少种排法？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把甲、乙单独拿出来，剩下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名学生有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个空隙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A(5, 5) * A(6, 2) = 3600</a:t>
            </a:r>
          </a:p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08" y="1579618"/>
            <a:ext cx="5537489" cy="7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783" y="196334"/>
            <a:ext cx="12618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排除法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" y="897209"/>
            <a:ext cx="10868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重新排列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使得每一个数字都不在原来的位置上，一共有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种排法？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个数字都在原来位置：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个数字都在原来位置：没有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个数字都在原来位置：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1243 1432 1324 4231 3214 2134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个数字在原来位置：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1423 1342 4213 3241 4132 2431 3124 2314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A(4, 4) – 15 = 4*3*2*1 – 15 = 9</a:t>
            </a:r>
          </a:p>
        </p:txBody>
      </p:sp>
    </p:spTree>
    <p:extLst>
      <p:ext uri="{BB962C8B-B14F-4D97-AF65-F5344CB8AC3E}">
        <p14:creationId xmlns:p14="http://schemas.microsoft.com/office/powerpoint/2010/main" val="47862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571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Hannotate SC Bold</vt:lpstr>
      <vt:lpstr>Helvetica Neue Medium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USER</cp:lastModifiedBy>
  <cp:revision>74</cp:revision>
  <dcterms:created xsi:type="dcterms:W3CDTF">2020-10-12T01:38:58Z</dcterms:created>
  <dcterms:modified xsi:type="dcterms:W3CDTF">2021-02-10T03:09:18Z</dcterms:modified>
</cp:coreProperties>
</file>