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mp.weixin.qq.com/mp/appmsgalbum?__biz=MzI5OTUwNTc5Mw==&amp;action=getalbum&amp;album_id=1614710048566378499#wechat_redirec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数列规律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5" y="985895"/>
            <a:ext cx="7159351" cy="39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约数和倍数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353" y="937399"/>
            <a:ext cx="119186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约数：</a:t>
            </a:r>
            <a:r>
              <a:rPr lang="zh-CN" altLang="en-US" sz="2400" smtClean="0"/>
              <a:t>整数</a:t>
            </a:r>
            <a:r>
              <a:rPr lang="en-US" altLang="zh-CN" sz="2400" smtClean="0"/>
              <a:t>a</a:t>
            </a:r>
            <a:r>
              <a:rPr lang="zh-CN" altLang="en-US" sz="2400" smtClean="0"/>
              <a:t>除以整数</a:t>
            </a:r>
            <a:r>
              <a:rPr lang="en-US" altLang="zh-CN" sz="2400" smtClean="0"/>
              <a:t>b</a:t>
            </a:r>
            <a:r>
              <a:rPr lang="zh-CN" altLang="en-US" sz="2400" smtClean="0"/>
              <a:t>（且</a:t>
            </a:r>
            <a:r>
              <a:rPr lang="en-US" altLang="zh-CN" sz="2400" smtClean="0"/>
              <a:t>b</a:t>
            </a:r>
            <a:r>
              <a:rPr lang="zh-CN" altLang="en-US" sz="2400" smtClean="0"/>
              <a:t>≠</a:t>
            </a:r>
            <a:r>
              <a:rPr lang="en-US" altLang="zh-CN" sz="2400" smtClean="0"/>
              <a:t>0</a:t>
            </a:r>
            <a:r>
              <a:rPr lang="zh-CN" altLang="en-US" sz="2400" smtClean="0"/>
              <a:t>）除得的商恰好是整数而没有余数，就称</a:t>
            </a:r>
            <a:r>
              <a:rPr lang="en-US" altLang="zh-CN" sz="2400" smtClean="0"/>
              <a:t>A</a:t>
            </a:r>
            <a:r>
              <a:rPr lang="zh-CN" altLang="en-US" sz="2400" smtClean="0"/>
              <a:t>能被</a:t>
            </a:r>
            <a:r>
              <a:rPr lang="en-US" altLang="zh-CN" sz="2400" smtClean="0"/>
              <a:t>b</a:t>
            </a:r>
          </a:p>
          <a:p>
            <a:r>
              <a:rPr lang="zh-CN" altLang="en-US" sz="2400" smtClean="0"/>
              <a:t>整除，或</a:t>
            </a:r>
            <a:r>
              <a:rPr lang="en-US" altLang="zh-CN" sz="2400" smtClean="0"/>
              <a:t>b</a:t>
            </a:r>
            <a:r>
              <a:rPr lang="zh-CN" altLang="en-US" sz="2400" smtClean="0"/>
              <a:t>能整除</a:t>
            </a:r>
            <a:r>
              <a:rPr lang="en-US" altLang="zh-CN" sz="2400" smtClean="0"/>
              <a:t>a</a:t>
            </a:r>
            <a:r>
              <a:rPr lang="zh-CN" altLang="en-US" sz="2400" smtClean="0"/>
              <a:t>。</a:t>
            </a:r>
            <a:r>
              <a:rPr lang="en-US" altLang="zh-CN" sz="2400" smtClean="0"/>
              <a:t>A</a:t>
            </a:r>
            <a:r>
              <a:rPr lang="zh-CN" altLang="en-US" sz="2400" smtClean="0"/>
              <a:t>称为</a:t>
            </a:r>
            <a:r>
              <a:rPr lang="en-US" altLang="zh-CN" sz="2400" smtClean="0"/>
              <a:t>b</a:t>
            </a:r>
            <a:r>
              <a:rPr lang="zh-CN" altLang="en-US" sz="2400" smtClean="0"/>
              <a:t>的倍数，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称为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的约数。</a:t>
            </a:r>
            <a:endParaRPr lang="en-US" altLang="zh-CN" sz="2400" smtClean="0"/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公约数：</a:t>
            </a:r>
            <a:r>
              <a:rPr lang="zh-CN" altLang="en-US" sz="2400" smtClean="0"/>
              <a:t>是一个能被若干个整数同时整除的整数，公约数中最大的称为最大公约数。</a:t>
            </a:r>
            <a:endParaRPr lang="en-US" altLang="zh-CN" sz="2400" smtClean="0"/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最小公倍数：</a:t>
            </a:r>
            <a:r>
              <a:rPr lang="zh-CN" altLang="en-US" sz="2400" smtClean="0"/>
              <a:t>两个或多个整数公有的倍数叫做它们的公倍数，其中除</a:t>
            </a:r>
            <a:r>
              <a:rPr lang="en-US" altLang="zh-CN" sz="2400" smtClean="0"/>
              <a:t>0</a:t>
            </a:r>
            <a:r>
              <a:rPr lang="zh-CN" altLang="en-US" sz="2400" smtClean="0"/>
              <a:t>以外的最小的</a:t>
            </a:r>
            <a:endParaRPr lang="en-US" altLang="zh-CN" sz="2400" smtClean="0"/>
          </a:p>
          <a:p>
            <a:r>
              <a:rPr lang="zh-CN" altLang="en-US" sz="2400" smtClean="0"/>
              <a:t>一个公倍数就叫做这几个整数的最小公倍数。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949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最大公约数求法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353" y="937399"/>
            <a:ext cx="112117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枚举法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短除法：</a:t>
            </a:r>
            <a:r>
              <a:rPr lang="zh-CN" altLang="en-US" sz="2400"/>
              <a:t>先用这几个数的公约数连续去除，一直除到所有的商互质为止</a:t>
            </a:r>
            <a:r>
              <a:rPr lang="zh-CN" altLang="en-US" sz="2400"/>
              <a:t>，</a:t>
            </a:r>
            <a:r>
              <a:rPr lang="zh-CN" altLang="en-US" sz="2400" smtClean="0"/>
              <a:t>然后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zh-CN" altLang="en-US" sz="2400" smtClean="0"/>
              <a:t>把</a:t>
            </a:r>
            <a:r>
              <a:rPr lang="zh-CN" altLang="en-US" sz="2400"/>
              <a:t>所有的除数连乘起来，所得的积就是这几个数的最大公约数。</a:t>
            </a:r>
            <a:r>
              <a:rPr lang="zh-CN" altLang="en-US" sz="2400"/>
              <a:t>例如</a:t>
            </a:r>
            <a:r>
              <a:rPr lang="zh-CN" altLang="en-US" sz="2400" smtClean="0"/>
              <a:t>，求</a:t>
            </a:r>
            <a:r>
              <a:rPr lang="en-US" altLang="zh-CN" sz="2400"/>
              <a:t>24</a:t>
            </a:r>
            <a:r>
              <a:rPr lang="zh-CN" altLang="en-US" sz="2400" smtClean="0"/>
              <a:t>、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48</a:t>
            </a:r>
            <a:r>
              <a:rPr lang="zh-CN" altLang="en-US" sz="2400"/>
              <a:t>、</a:t>
            </a:r>
            <a:r>
              <a:rPr lang="en-US" altLang="zh-CN" sz="2400"/>
              <a:t>60</a:t>
            </a:r>
            <a:r>
              <a:rPr lang="zh-CN" altLang="en-US" sz="2400"/>
              <a:t>的</a:t>
            </a:r>
            <a:r>
              <a:rPr lang="zh-CN" altLang="en-US" sz="2400" smtClean="0"/>
              <a:t>最大公约数。（</a:t>
            </a:r>
            <a:r>
              <a:rPr lang="en-US" altLang="zh-CN" sz="2400" smtClean="0"/>
              <a:t>24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48</a:t>
            </a:r>
            <a:r>
              <a:rPr lang="zh-CN" altLang="en-US" sz="2400" smtClean="0"/>
              <a:t>、</a:t>
            </a:r>
            <a:r>
              <a:rPr lang="en-US" altLang="zh-CN" sz="2400" smtClean="0"/>
              <a:t>60</a:t>
            </a:r>
            <a:r>
              <a:rPr lang="zh-CN" altLang="en-US" sz="2400" smtClean="0"/>
              <a:t>）</a:t>
            </a:r>
            <a:r>
              <a:rPr lang="en-US" altLang="zh-CN" sz="2400" smtClean="0"/>
              <a:t>=2×3×2=12</a:t>
            </a:r>
          </a:p>
          <a:p>
            <a:r>
              <a:rPr lang="zh-CN" altLang="en-US" sz="2400" smtClean="0"/>
              <a:t>   短</a:t>
            </a:r>
            <a:r>
              <a:rPr lang="zh-CN" altLang="en-US" sz="2400"/>
              <a:t>除法求最小公倍数，先用这几个数的公约数去除每一个数，再</a:t>
            </a:r>
            <a:r>
              <a:rPr lang="zh-CN" altLang="en-US" sz="2400"/>
              <a:t>用</a:t>
            </a:r>
            <a:r>
              <a:rPr lang="zh-CN" altLang="en-US" sz="2400" smtClean="0"/>
              <a:t>部分数</a:t>
            </a:r>
            <a:r>
              <a:rPr lang="zh-CN" altLang="en-US" sz="2400"/>
              <a:t>的</a:t>
            </a:r>
            <a:r>
              <a:rPr lang="zh-CN" altLang="en-US" sz="2400" smtClean="0"/>
              <a:t>公约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数</a:t>
            </a:r>
            <a:r>
              <a:rPr lang="zh-CN" altLang="en-US" sz="2400"/>
              <a:t>去除，并把不能整除的数移下来，一直除到所有的商中</a:t>
            </a:r>
            <a:r>
              <a:rPr lang="zh-CN" altLang="en-US" sz="2400"/>
              <a:t>每</a:t>
            </a:r>
            <a:r>
              <a:rPr lang="zh-CN" altLang="en-US" sz="2400" smtClean="0"/>
              <a:t>两个数</a:t>
            </a:r>
            <a:r>
              <a:rPr lang="zh-CN" altLang="en-US" sz="2400"/>
              <a:t>都是互质</a:t>
            </a:r>
            <a:r>
              <a:rPr lang="zh-CN" altLang="en-US" sz="2400"/>
              <a:t>的</a:t>
            </a:r>
            <a:r>
              <a:rPr lang="zh-CN" altLang="en-US" sz="2400" smtClean="0"/>
              <a:t>为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止</a:t>
            </a:r>
            <a:r>
              <a:rPr lang="zh-CN" altLang="en-US" sz="2400"/>
              <a:t>，然后把所有的除数和商连乘起来，所得的</a:t>
            </a:r>
            <a:r>
              <a:rPr lang="zh-CN" altLang="en-US" sz="2400"/>
              <a:t>积</a:t>
            </a:r>
            <a:r>
              <a:rPr lang="zh-CN" altLang="en-US" sz="2400" smtClean="0"/>
              <a:t>就是这</a:t>
            </a:r>
            <a:r>
              <a:rPr lang="zh-CN" altLang="en-US" sz="2400"/>
              <a:t>几个数的最小公倍数</a:t>
            </a:r>
            <a:r>
              <a:rPr lang="zh-CN" altLang="en-US" sz="2400"/>
              <a:t>，</a:t>
            </a:r>
            <a:r>
              <a:rPr lang="zh-CN" altLang="en-US" sz="2400" smtClean="0"/>
              <a:t>例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如</a:t>
            </a:r>
            <a:r>
              <a:rPr lang="zh-CN" altLang="en-US" sz="2400"/>
              <a:t>，求</a:t>
            </a:r>
            <a:r>
              <a:rPr lang="en-US" altLang="zh-CN" sz="2400"/>
              <a:t>12</a:t>
            </a:r>
            <a:r>
              <a:rPr lang="zh-CN" altLang="en-US" sz="2400"/>
              <a:t>、</a:t>
            </a:r>
            <a:r>
              <a:rPr lang="en-US" altLang="zh-CN" sz="2400"/>
              <a:t>15</a:t>
            </a:r>
            <a:r>
              <a:rPr lang="zh-CN" altLang="en-US" sz="2400"/>
              <a:t>、</a:t>
            </a:r>
            <a:r>
              <a:rPr lang="en-US" altLang="zh-CN" sz="2400"/>
              <a:t>18</a:t>
            </a:r>
            <a:r>
              <a:rPr lang="zh-CN" altLang="en-US" sz="2400"/>
              <a:t>的</a:t>
            </a:r>
            <a:r>
              <a:rPr lang="zh-CN" altLang="en-US" sz="2400"/>
              <a:t>最小公倍数</a:t>
            </a:r>
            <a:r>
              <a:rPr lang="zh-CN" altLang="en-US" sz="2400" smtClean="0"/>
              <a:t>。 （</a:t>
            </a:r>
            <a:r>
              <a:rPr lang="en-US" altLang="zh-CN" sz="2400"/>
              <a:t>12</a:t>
            </a:r>
            <a:r>
              <a:rPr lang="zh-CN" altLang="en-US" sz="2400"/>
              <a:t>、</a:t>
            </a:r>
            <a:r>
              <a:rPr lang="en-US" altLang="zh-CN" sz="2400"/>
              <a:t>15</a:t>
            </a:r>
            <a:r>
              <a:rPr lang="zh-CN" altLang="en-US" sz="2400"/>
              <a:t>、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  <a:r>
              <a:rPr lang="en-US" altLang="zh-CN" sz="2400"/>
              <a:t>=3×2×2×5×3=180</a:t>
            </a:r>
          </a:p>
          <a:p>
            <a:r>
              <a:rPr lang="zh-CN" altLang="en-US" sz="2400"/>
              <a:t>　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991905"/>
            <a:ext cx="6067857" cy="26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最大公约数求法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353" y="937399"/>
            <a:ext cx="11458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辗转相除法：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用较大数除以较小数，再用出现的余数（第一个余数）去除除数，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再用出现的余数（第二余数）去除第一余数，如此反复，直到最后余数是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为止，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两个数的最大公约数，就是最后的除数。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9" y="2539620"/>
            <a:ext cx="4623038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约数个数定理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5" y="994607"/>
            <a:ext cx="5502405" cy="1422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5" y="2959678"/>
            <a:ext cx="4391503" cy="27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求约数个数之和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9" y="1088963"/>
            <a:ext cx="6229670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埃氏筛法求质数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353" y="937399"/>
            <a:ext cx="11319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rgbClr val="FF0000"/>
                </a:solidFill>
              </a:rPr>
              <a:t>基本思想：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把从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开始的、某一范围内的正整数从小到大顺序排列，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不是质数，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首先筛掉。剩下的数中选择最小的质数，然后去掉它的倍数，以此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类推，直到筛子为空时结束。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5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404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Hannotate SC Bold</vt:lpstr>
      <vt:lpstr>Helvetica Neue Medium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72</cp:revision>
  <dcterms:created xsi:type="dcterms:W3CDTF">2020-10-12T01:38:58Z</dcterms:created>
  <dcterms:modified xsi:type="dcterms:W3CDTF">2021-02-10T04:59:14Z</dcterms:modified>
</cp:coreProperties>
</file>