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1.xml" ContentType="application/vnd.openxmlformats-officedocument.presentationml.notesSlide+xml"/>
  <Override PartName="/ppt/tags/tag303.xml" ContentType="application/vnd.openxmlformats-officedocument.presentationml.tags+xml"/>
  <Override PartName="/ppt/notesSlides/notesSlide2.xml" ContentType="application/vnd.openxmlformats-officedocument.presentationml.notesSlide+xml"/>
  <Override PartName="/ppt/tags/tag304.xml" ContentType="application/vnd.openxmlformats-officedocument.presentationml.tags+xml"/>
  <Override PartName="/ppt/notesSlides/notesSlide3.xml" ContentType="application/vnd.openxmlformats-officedocument.presentationml.notesSlide+xml"/>
  <Override PartName="/ppt/tags/tag305.xml" ContentType="application/vnd.openxmlformats-officedocument.presentationml.tags+xml"/>
  <Override PartName="/ppt/notesSlides/notesSlide4.xml" ContentType="application/vnd.openxmlformats-officedocument.presentationml.notesSlide+xml"/>
  <Override PartName="/ppt/tags/tag306.xml" ContentType="application/vnd.openxmlformats-officedocument.presentationml.tags+xml"/>
  <Override PartName="/ppt/notesSlides/notesSlide5.xml" ContentType="application/vnd.openxmlformats-officedocument.presentationml.notesSlide+xml"/>
  <Override PartName="/ppt/tags/tag307.xml" ContentType="application/vnd.openxmlformats-officedocument.presentationml.tags+xml"/>
  <Override PartName="/ppt/notesSlides/notesSlide6.xml" ContentType="application/vnd.openxmlformats-officedocument.presentationml.notesSlide+xml"/>
  <Override PartName="/ppt/tags/tag308.xml" ContentType="application/vnd.openxmlformats-officedocument.presentationml.tags+xml"/>
  <Override PartName="/ppt/notesSlides/notesSlide7.xml" ContentType="application/vnd.openxmlformats-officedocument.presentationml.notesSlide+xml"/>
  <Override PartName="/ppt/tags/tag309.xml" ContentType="application/vnd.openxmlformats-officedocument.presentationml.tags+xml"/>
  <Override PartName="/ppt/notesSlides/notesSlide8.xml" ContentType="application/vnd.openxmlformats-officedocument.presentationml.notesSlide+xml"/>
  <Override PartName="/ppt/tags/tag310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tags/tag311.xml" ContentType="application/vnd.openxmlformats-officedocument.presentationml.tags+xml"/>
  <Override PartName="/ppt/notesSlides/notesSlide10.xml" ContentType="application/vnd.openxmlformats-officedocument.presentationml.notesSlide+xml"/>
  <Override PartName="/ppt/tags/tag312.xml" ContentType="application/vnd.openxmlformats-officedocument.presentationml.tags+xml"/>
  <Override PartName="/ppt/notesSlides/notesSlide11.xml" ContentType="application/vnd.openxmlformats-officedocument.presentationml.notesSlide+xml"/>
  <Override PartName="/ppt/tags/tag313.xml" ContentType="application/vnd.openxmlformats-officedocument.presentationml.tags+xml"/>
  <Override PartName="/ppt/notesSlides/notesSlide12.xml" ContentType="application/vnd.openxmlformats-officedocument.presentationml.notesSlide+xml"/>
  <Override PartName="/ppt/tags/tag314.xml" ContentType="application/vnd.openxmlformats-officedocument.presentationml.tags+xml"/>
  <Override PartName="/ppt/notesSlides/notesSlide13.xml" ContentType="application/vnd.openxmlformats-officedocument.presentationml.notesSlide+xml"/>
  <Override PartName="/ppt/tags/tag315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316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317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20"/>
  </p:notesMasterIdLst>
  <p:handoutMasterIdLst>
    <p:handoutMasterId r:id="rId21"/>
  </p:handoutMasterIdLst>
  <p:sldIdLst>
    <p:sldId id="265" r:id="rId3"/>
    <p:sldId id="276" r:id="rId4"/>
    <p:sldId id="277" r:id="rId5"/>
    <p:sldId id="278" r:id="rId6"/>
    <p:sldId id="290" r:id="rId7"/>
    <p:sldId id="296" r:id="rId8"/>
    <p:sldId id="294" r:id="rId9"/>
    <p:sldId id="291" r:id="rId10"/>
    <p:sldId id="292" r:id="rId11"/>
    <p:sldId id="293" r:id="rId12"/>
    <p:sldId id="297" r:id="rId13"/>
    <p:sldId id="295" r:id="rId14"/>
    <p:sldId id="286" r:id="rId15"/>
    <p:sldId id="287" r:id="rId16"/>
    <p:sldId id="279" r:id="rId17"/>
    <p:sldId id="283" r:id="rId18"/>
    <p:sldId id="284" r:id="rId1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DE5"/>
    <a:srgbClr val="EAEFEF"/>
    <a:srgbClr val="F0F0F0"/>
    <a:srgbClr val="FFFFFF"/>
    <a:srgbClr val="DCDCDC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8" y="5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65281;&#25991;&#20214;\&#25991;&#20214;&#22841;\EDA&#22823;&#36187;\mydata\&#25968;_occupation\&#25968;&#3044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65281;&#25991;&#20214;\&#25991;&#20214;&#22841;\EDA&#22823;&#36187;\mydata\&#25968;_occupation\&#25968;&#30446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65281;&#25991;&#20214;\&#25991;&#20214;&#22841;\EDA&#22823;&#36187;\mydata\&#65281;\&#32467;&#2652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65281;&#25991;&#20214;\&#25991;&#20214;&#22841;\EDA&#22823;&#36187;\mydata\&#65281;\&#32467;&#2652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65281;&#25991;&#20214;\&#25991;&#20214;&#22841;\EDA&#22823;&#36187;\mydata\&#65281;\&#32467;&#2652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997594050743651E-2"/>
          <c:y val="0.1115277777777778"/>
          <c:w val="0.8648912948381452"/>
          <c:h val="0.7208876494604841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're1'!$B$1:$B$137</c:f>
              <c:numCache>
                <c:formatCode>General</c:formatCode>
                <c:ptCount val="137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101</c:v>
                </c:pt>
                <c:pt idx="4">
                  <c:v>102</c:v>
                </c:pt>
                <c:pt idx="5">
                  <c:v>103</c:v>
                </c:pt>
                <c:pt idx="6">
                  <c:v>104</c:v>
                </c:pt>
                <c:pt idx="7">
                  <c:v>105</c:v>
                </c:pt>
                <c:pt idx="8">
                  <c:v>106</c:v>
                </c:pt>
                <c:pt idx="9">
                  <c:v>107</c:v>
                </c:pt>
                <c:pt idx="10">
                  <c:v>108</c:v>
                </c:pt>
                <c:pt idx="11">
                  <c:v>109</c:v>
                </c:pt>
                <c:pt idx="12">
                  <c:v>11</c:v>
                </c:pt>
                <c:pt idx="13">
                  <c:v>110</c:v>
                </c:pt>
                <c:pt idx="14">
                  <c:v>111</c:v>
                </c:pt>
                <c:pt idx="15">
                  <c:v>112</c:v>
                </c:pt>
                <c:pt idx="16">
                  <c:v>113</c:v>
                </c:pt>
                <c:pt idx="17">
                  <c:v>114</c:v>
                </c:pt>
                <c:pt idx="18">
                  <c:v>115</c:v>
                </c:pt>
                <c:pt idx="19">
                  <c:v>116</c:v>
                </c:pt>
                <c:pt idx="20">
                  <c:v>117</c:v>
                </c:pt>
                <c:pt idx="21">
                  <c:v>118</c:v>
                </c:pt>
                <c:pt idx="22">
                  <c:v>119</c:v>
                </c:pt>
                <c:pt idx="23">
                  <c:v>12</c:v>
                </c:pt>
                <c:pt idx="24">
                  <c:v>120</c:v>
                </c:pt>
                <c:pt idx="25">
                  <c:v>121</c:v>
                </c:pt>
                <c:pt idx="26">
                  <c:v>122</c:v>
                </c:pt>
                <c:pt idx="27">
                  <c:v>123</c:v>
                </c:pt>
                <c:pt idx="28">
                  <c:v>124</c:v>
                </c:pt>
                <c:pt idx="29">
                  <c:v>125</c:v>
                </c:pt>
                <c:pt idx="30">
                  <c:v>126</c:v>
                </c:pt>
                <c:pt idx="31">
                  <c:v>127</c:v>
                </c:pt>
                <c:pt idx="32">
                  <c:v>128</c:v>
                </c:pt>
                <c:pt idx="33">
                  <c:v>129</c:v>
                </c:pt>
                <c:pt idx="34">
                  <c:v>13</c:v>
                </c:pt>
                <c:pt idx="35">
                  <c:v>130</c:v>
                </c:pt>
                <c:pt idx="36">
                  <c:v>131</c:v>
                </c:pt>
                <c:pt idx="37">
                  <c:v>132</c:v>
                </c:pt>
                <c:pt idx="38">
                  <c:v>133</c:v>
                </c:pt>
                <c:pt idx="39">
                  <c:v>134</c:v>
                </c:pt>
                <c:pt idx="40">
                  <c:v>135</c:v>
                </c:pt>
                <c:pt idx="41">
                  <c:v>136</c:v>
                </c:pt>
                <c:pt idx="42">
                  <c:v>137</c:v>
                </c:pt>
                <c:pt idx="43">
                  <c:v>14</c:v>
                </c:pt>
                <c:pt idx="44">
                  <c:v>15</c:v>
                </c:pt>
                <c:pt idx="45">
                  <c:v>16</c:v>
                </c:pt>
                <c:pt idx="46">
                  <c:v>17</c:v>
                </c:pt>
                <c:pt idx="47">
                  <c:v>18</c:v>
                </c:pt>
                <c:pt idx="48">
                  <c:v>19</c:v>
                </c:pt>
                <c:pt idx="49">
                  <c:v>2</c:v>
                </c:pt>
                <c:pt idx="50">
                  <c:v>20</c:v>
                </c:pt>
                <c:pt idx="51">
                  <c:v>21</c:v>
                </c:pt>
                <c:pt idx="52">
                  <c:v>22</c:v>
                </c:pt>
                <c:pt idx="53">
                  <c:v>23</c:v>
                </c:pt>
                <c:pt idx="54">
                  <c:v>24</c:v>
                </c:pt>
                <c:pt idx="55">
                  <c:v>25</c:v>
                </c:pt>
                <c:pt idx="56">
                  <c:v>26</c:v>
                </c:pt>
                <c:pt idx="57">
                  <c:v>27</c:v>
                </c:pt>
                <c:pt idx="58">
                  <c:v>28</c:v>
                </c:pt>
                <c:pt idx="59">
                  <c:v>29</c:v>
                </c:pt>
                <c:pt idx="60">
                  <c:v>3</c:v>
                </c:pt>
                <c:pt idx="61">
                  <c:v>30</c:v>
                </c:pt>
                <c:pt idx="62">
                  <c:v>31</c:v>
                </c:pt>
                <c:pt idx="63">
                  <c:v>32</c:v>
                </c:pt>
                <c:pt idx="64">
                  <c:v>33</c:v>
                </c:pt>
                <c:pt idx="65">
                  <c:v>34</c:v>
                </c:pt>
                <c:pt idx="66">
                  <c:v>35</c:v>
                </c:pt>
                <c:pt idx="67">
                  <c:v>36</c:v>
                </c:pt>
                <c:pt idx="68">
                  <c:v>37</c:v>
                </c:pt>
                <c:pt idx="69">
                  <c:v>38</c:v>
                </c:pt>
                <c:pt idx="70">
                  <c:v>39</c:v>
                </c:pt>
                <c:pt idx="71">
                  <c:v>4</c:v>
                </c:pt>
                <c:pt idx="72">
                  <c:v>40</c:v>
                </c:pt>
                <c:pt idx="73">
                  <c:v>41</c:v>
                </c:pt>
                <c:pt idx="74">
                  <c:v>42</c:v>
                </c:pt>
                <c:pt idx="75">
                  <c:v>43</c:v>
                </c:pt>
                <c:pt idx="76">
                  <c:v>44</c:v>
                </c:pt>
                <c:pt idx="77">
                  <c:v>45</c:v>
                </c:pt>
                <c:pt idx="78">
                  <c:v>46</c:v>
                </c:pt>
                <c:pt idx="79">
                  <c:v>47</c:v>
                </c:pt>
                <c:pt idx="80">
                  <c:v>48</c:v>
                </c:pt>
                <c:pt idx="81">
                  <c:v>49</c:v>
                </c:pt>
                <c:pt idx="82">
                  <c:v>5</c:v>
                </c:pt>
                <c:pt idx="83">
                  <c:v>50</c:v>
                </c:pt>
                <c:pt idx="84">
                  <c:v>51</c:v>
                </c:pt>
                <c:pt idx="85">
                  <c:v>52</c:v>
                </c:pt>
                <c:pt idx="86">
                  <c:v>53</c:v>
                </c:pt>
                <c:pt idx="87">
                  <c:v>54</c:v>
                </c:pt>
                <c:pt idx="88">
                  <c:v>55</c:v>
                </c:pt>
                <c:pt idx="89">
                  <c:v>56</c:v>
                </c:pt>
                <c:pt idx="90">
                  <c:v>57</c:v>
                </c:pt>
                <c:pt idx="91">
                  <c:v>58</c:v>
                </c:pt>
                <c:pt idx="92">
                  <c:v>59</c:v>
                </c:pt>
                <c:pt idx="93">
                  <c:v>6</c:v>
                </c:pt>
                <c:pt idx="94">
                  <c:v>60</c:v>
                </c:pt>
                <c:pt idx="95">
                  <c:v>61</c:v>
                </c:pt>
                <c:pt idx="96">
                  <c:v>62</c:v>
                </c:pt>
                <c:pt idx="97">
                  <c:v>63</c:v>
                </c:pt>
                <c:pt idx="98">
                  <c:v>64</c:v>
                </c:pt>
                <c:pt idx="99">
                  <c:v>65</c:v>
                </c:pt>
                <c:pt idx="100">
                  <c:v>66</c:v>
                </c:pt>
                <c:pt idx="101">
                  <c:v>67</c:v>
                </c:pt>
                <c:pt idx="102">
                  <c:v>68</c:v>
                </c:pt>
                <c:pt idx="103">
                  <c:v>69</c:v>
                </c:pt>
                <c:pt idx="104">
                  <c:v>7</c:v>
                </c:pt>
                <c:pt idx="105">
                  <c:v>70</c:v>
                </c:pt>
                <c:pt idx="106">
                  <c:v>71</c:v>
                </c:pt>
                <c:pt idx="107">
                  <c:v>72</c:v>
                </c:pt>
                <c:pt idx="108">
                  <c:v>73</c:v>
                </c:pt>
                <c:pt idx="109">
                  <c:v>74</c:v>
                </c:pt>
                <c:pt idx="110">
                  <c:v>75</c:v>
                </c:pt>
                <c:pt idx="111">
                  <c:v>76</c:v>
                </c:pt>
                <c:pt idx="112">
                  <c:v>77</c:v>
                </c:pt>
                <c:pt idx="113">
                  <c:v>78</c:v>
                </c:pt>
                <c:pt idx="114">
                  <c:v>79</c:v>
                </c:pt>
                <c:pt idx="115">
                  <c:v>8</c:v>
                </c:pt>
                <c:pt idx="116">
                  <c:v>80</c:v>
                </c:pt>
                <c:pt idx="117">
                  <c:v>81</c:v>
                </c:pt>
                <c:pt idx="118">
                  <c:v>82</c:v>
                </c:pt>
                <c:pt idx="119">
                  <c:v>83</c:v>
                </c:pt>
                <c:pt idx="120">
                  <c:v>84</c:v>
                </c:pt>
                <c:pt idx="121">
                  <c:v>85</c:v>
                </c:pt>
                <c:pt idx="122">
                  <c:v>86</c:v>
                </c:pt>
                <c:pt idx="123">
                  <c:v>87</c:v>
                </c:pt>
                <c:pt idx="124">
                  <c:v>88</c:v>
                </c:pt>
                <c:pt idx="125">
                  <c:v>89</c:v>
                </c:pt>
                <c:pt idx="126">
                  <c:v>9</c:v>
                </c:pt>
                <c:pt idx="127">
                  <c:v>90</c:v>
                </c:pt>
                <c:pt idx="128">
                  <c:v>91</c:v>
                </c:pt>
                <c:pt idx="129">
                  <c:v>92</c:v>
                </c:pt>
                <c:pt idx="130">
                  <c:v>93</c:v>
                </c:pt>
                <c:pt idx="131">
                  <c:v>94</c:v>
                </c:pt>
                <c:pt idx="132">
                  <c:v>95</c:v>
                </c:pt>
                <c:pt idx="133">
                  <c:v>96</c:v>
                </c:pt>
                <c:pt idx="134">
                  <c:v>97</c:v>
                </c:pt>
                <c:pt idx="135">
                  <c:v>98</c:v>
                </c:pt>
                <c:pt idx="136">
                  <c:v>99</c:v>
                </c:pt>
              </c:numCache>
            </c:numRef>
          </c:xVal>
          <c:yVal>
            <c:numRef>
              <c:f>'re1'!$C$1:$C$137</c:f>
              <c:numCache>
                <c:formatCode>General</c:formatCode>
                <c:ptCount val="137"/>
                <c:pt idx="0">
                  <c:v>0.80555555555555503</c:v>
                </c:pt>
                <c:pt idx="1">
                  <c:v>0.82386363636363602</c:v>
                </c:pt>
                <c:pt idx="2">
                  <c:v>0.80555555555555503</c:v>
                </c:pt>
                <c:pt idx="3">
                  <c:v>0.80555555555555503</c:v>
                </c:pt>
                <c:pt idx="4">
                  <c:v>0.82386363636363602</c:v>
                </c:pt>
                <c:pt idx="5">
                  <c:v>0.82386363636363602</c:v>
                </c:pt>
                <c:pt idx="6">
                  <c:v>0.82386363636363602</c:v>
                </c:pt>
                <c:pt idx="7">
                  <c:v>0.82386363636363602</c:v>
                </c:pt>
                <c:pt idx="8">
                  <c:v>0.82386363636363602</c:v>
                </c:pt>
                <c:pt idx="9">
                  <c:v>0.84302325581395299</c:v>
                </c:pt>
                <c:pt idx="10">
                  <c:v>0.80555555555555503</c:v>
                </c:pt>
                <c:pt idx="11">
                  <c:v>0.80555555555555503</c:v>
                </c:pt>
                <c:pt idx="12">
                  <c:v>0.80555555555555503</c:v>
                </c:pt>
                <c:pt idx="13">
                  <c:v>0.80555555555555503</c:v>
                </c:pt>
                <c:pt idx="14">
                  <c:v>0.80555555555555503</c:v>
                </c:pt>
                <c:pt idx="15">
                  <c:v>0.82386363636363602</c:v>
                </c:pt>
                <c:pt idx="16">
                  <c:v>0.80555555555555503</c:v>
                </c:pt>
                <c:pt idx="17">
                  <c:v>0.82386363636363602</c:v>
                </c:pt>
                <c:pt idx="18">
                  <c:v>0.82386363636363602</c:v>
                </c:pt>
                <c:pt idx="19">
                  <c:v>0.80555555555555503</c:v>
                </c:pt>
                <c:pt idx="20">
                  <c:v>0.82386363636363602</c:v>
                </c:pt>
                <c:pt idx="21">
                  <c:v>0.82386363636363602</c:v>
                </c:pt>
                <c:pt idx="22">
                  <c:v>0.80555555555555503</c:v>
                </c:pt>
                <c:pt idx="23">
                  <c:v>0.78804347826086896</c:v>
                </c:pt>
                <c:pt idx="24">
                  <c:v>0.80555555555555503</c:v>
                </c:pt>
                <c:pt idx="25">
                  <c:v>0.80555555555555503</c:v>
                </c:pt>
                <c:pt idx="26">
                  <c:v>0.82386363636363602</c:v>
                </c:pt>
                <c:pt idx="27">
                  <c:v>0.82386363636363602</c:v>
                </c:pt>
                <c:pt idx="28">
                  <c:v>0.82386363636363602</c:v>
                </c:pt>
                <c:pt idx="29">
                  <c:v>0.82386363636363602</c:v>
                </c:pt>
                <c:pt idx="30">
                  <c:v>0.80555555555555503</c:v>
                </c:pt>
                <c:pt idx="31">
                  <c:v>0.80555555555555503</c:v>
                </c:pt>
                <c:pt idx="32">
                  <c:v>0.80555555555555503</c:v>
                </c:pt>
                <c:pt idx="33">
                  <c:v>0.82386363636363602</c:v>
                </c:pt>
                <c:pt idx="34">
                  <c:v>0.82386363636363602</c:v>
                </c:pt>
                <c:pt idx="35">
                  <c:v>0.82386363636363602</c:v>
                </c:pt>
                <c:pt idx="36">
                  <c:v>0.80555555555555503</c:v>
                </c:pt>
                <c:pt idx="37">
                  <c:v>0.82386363636363602</c:v>
                </c:pt>
                <c:pt idx="38">
                  <c:v>0.82386363636363602</c:v>
                </c:pt>
                <c:pt idx="39">
                  <c:v>0.80555555555555503</c:v>
                </c:pt>
                <c:pt idx="40">
                  <c:v>0.84302325581395299</c:v>
                </c:pt>
                <c:pt idx="41">
                  <c:v>0.82386363636363602</c:v>
                </c:pt>
                <c:pt idx="42">
                  <c:v>0.80555555555555503</c:v>
                </c:pt>
                <c:pt idx="43">
                  <c:v>0.82386363636363602</c:v>
                </c:pt>
                <c:pt idx="44">
                  <c:v>0.80555555555555503</c:v>
                </c:pt>
                <c:pt idx="45">
                  <c:v>0.80555555555555503</c:v>
                </c:pt>
                <c:pt idx="46">
                  <c:v>0.82386363636363602</c:v>
                </c:pt>
                <c:pt idx="47">
                  <c:v>0.80555555555555503</c:v>
                </c:pt>
                <c:pt idx="48">
                  <c:v>0.80555555555555503</c:v>
                </c:pt>
                <c:pt idx="49">
                  <c:v>0.80555555555555503</c:v>
                </c:pt>
                <c:pt idx="50">
                  <c:v>0.80555555555555503</c:v>
                </c:pt>
                <c:pt idx="51">
                  <c:v>0.80555555555555503</c:v>
                </c:pt>
                <c:pt idx="52">
                  <c:v>0.80555555555555503</c:v>
                </c:pt>
                <c:pt idx="53">
                  <c:v>0.80555555555555503</c:v>
                </c:pt>
                <c:pt idx="54">
                  <c:v>0.80555555555555503</c:v>
                </c:pt>
                <c:pt idx="55">
                  <c:v>0.78804347826086896</c:v>
                </c:pt>
                <c:pt idx="56">
                  <c:v>0.82386363636363602</c:v>
                </c:pt>
                <c:pt idx="57">
                  <c:v>0.80555555555555503</c:v>
                </c:pt>
                <c:pt idx="58">
                  <c:v>0.84302325581395299</c:v>
                </c:pt>
                <c:pt idx="59">
                  <c:v>0.82386363636363602</c:v>
                </c:pt>
                <c:pt idx="60">
                  <c:v>0.82386363636363602</c:v>
                </c:pt>
                <c:pt idx="61">
                  <c:v>0.84302325581395299</c:v>
                </c:pt>
                <c:pt idx="62">
                  <c:v>0.80555555555555503</c:v>
                </c:pt>
                <c:pt idx="63">
                  <c:v>0.82386363636363602</c:v>
                </c:pt>
                <c:pt idx="64">
                  <c:v>0.80555555555555503</c:v>
                </c:pt>
                <c:pt idx="65">
                  <c:v>0.80555555555555503</c:v>
                </c:pt>
                <c:pt idx="66">
                  <c:v>0.80555555555555503</c:v>
                </c:pt>
                <c:pt idx="67">
                  <c:v>0.82386363636363602</c:v>
                </c:pt>
                <c:pt idx="68">
                  <c:v>0.78804347826086896</c:v>
                </c:pt>
                <c:pt idx="69">
                  <c:v>0.82386363636363602</c:v>
                </c:pt>
                <c:pt idx="70">
                  <c:v>0.80555555555555503</c:v>
                </c:pt>
                <c:pt idx="71">
                  <c:v>0.80555555555555503</c:v>
                </c:pt>
                <c:pt idx="72">
                  <c:v>0.84302325581395299</c:v>
                </c:pt>
                <c:pt idx="73">
                  <c:v>0.80555555555555503</c:v>
                </c:pt>
                <c:pt idx="74">
                  <c:v>0.80555555555555503</c:v>
                </c:pt>
                <c:pt idx="75">
                  <c:v>0.82386363636363602</c:v>
                </c:pt>
                <c:pt idx="76">
                  <c:v>0.82386363636363602</c:v>
                </c:pt>
                <c:pt idx="77">
                  <c:v>0.80555555555555503</c:v>
                </c:pt>
                <c:pt idx="78">
                  <c:v>0.82386363636363602</c:v>
                </c:pt>
                <c:pt idx="79">
                  <c:v>0.80555555555555503</c:v>
                </c:pt>
                <c:pt idx="80">
                  <c:v>0.84302325581395299</c:v>
                </c:pt>
                <c:pt idx="81">
                  <c:v>0.82386363636363602</c:v>
                </c:pt>
                <c:pt idx="82">
                  <c:v>0.80555555555555503</c:v>
                </c:pt>
                <c:pt idx="83">
                  <c:v>0.80555555555555503</c:v>
                </c:pt>
                <c:pt idx="84">
                  <c:v>0.84302325581395299</c:v>
                </c:pt>
                <c:pt idx="85">
                  <c:v>0.80555555555555503</c:v>
                </c:pt>
                <c:pt idx="86">
                  <c:v>0.80555555555555503</c:v>
                </c:pt>
                <c:pt idx="87">
                  <c:v>0.82386363636363602</c:v>
                </c:pt>
                <c:pt idx="88">
                  <c:v>0.80555555555555503</c:v>
                </c:pt>
                <c:pt idx="89">
                  <c:v>0.80555555555555503</c:v>
                </c:pt>
                <c:pt idx="90">
                  <c:v>0.82386363636363602</c:v>
                </c:pt>
                <c:pt idx="91">
                  <c:v>0.82386363636363602</c:v>
                </c:pt>
                <c:pt idx="92">
                  <c:v>0.82428940568475395</c:v>
                </c:pt>
                <c:pt idx="93">
                  <c:v>0.82386363636363602</c:v>
                </c:pt>
                <c:pt idx="94">
                  <c:v>0.82386363636363602</c:v>
                </c:pt>
                <c:pt idx="95">
                  <c:v>0.82386363636363602</c:v>
                </c:pt>
                <c:pt idx="96">
                  <c:v>0.80555555555555503</c:v>
                </c:pt>
                <c:pt idx="97">
                  <c:v>0.80555555555555503</c:v>
                </c:pt>
                <c:pt idx="98">
                  <c:v>0.80555555555555503</c:v>
                </c:pt>
                <c:pt idx="99">
                  <c:v>0.80555555555555503</c:v>
                </c:pt>
                <c:pt idx="100">
                  <c:v>0.82386363636363602</c:v>
                </c:pt>
                <c:pt idx="101">
                  <c:v>0.82386363636363602</c:v>
                </c:pt>
                <c:pt idx="102">
                  <c:v>0.82386363636363602</c:v>
                </c:pt>
                <c:pt idx="103">
                  <c:v>0.82386363636363602</c:v>
                </c:pt>
                <c:pt idx="104">
                  <c:v>0.80555555555555503</c:v>
                </c:pt>
                <c:pt idx="105">
                  <c:v>0.82386363636363602</c:v>
                </c:pt>
                <c:pt idx="106">
                  <c:v>0.80555555555555503</c:v>
                </c:pt>
                <c:pt idx="107">
                  <c:v>0.82386363636363602</c:v>
                </c:pt>
                <c:pt idx="108">
                  <c:v>0.82386363636363602</c:v>
                </c:pt>
                <c:pt idx="109">
                  <c:v>0.82386363636363602</c:v>
                </c:pt>
                <c:pt idx="110">
                  <c:v>0.80555555555555503</c:v>
                </c:pt>
                <c:pt idx="111">
                  <c:v>0.82386363636363602</c:v>
                </c:pt>
                <c:pt idx="112">
                  <c:v>0.82386363636363602</c:v>
                </c:pt>
                <c:pt idx="113">
                  <c:v>0.82386363636363602</c:v>
                </c:pt>
                <c:pt idx="114">
                  <c:v>0.80555555555555503</c:v>
                </c:pt>
                <c:pt idx="115">
                  <c:v>0.80555555555555503</c:v>
                </c:pt>
                <c:pt idx="116">
                  <c:v>0.82386363636363602</c:v>
                </c:pt>
                <c:pt idx="117">
                  <c:v>0.82386363636363602</c:v>
                </c:pt>
                <c:pt idx="118">
                  <c:v>0.82386363636363602</c:v>
                </c:pt>
                <c:pt idx="119">
                  <c:v>0.84302325581395299</c:v>
                </c:pt>
                <c:pt idx="120">
                  <c:v>0.82386363636363602</c:v>
                </c:pt>
                <c:pt idx="121">
                  <c:v>0.82386363636363602</c:v>
                </c:pt>
                <c:pt idx="122">
                  <c:v>0.80555555555555503</c:v>
                </c:pt>
                <c:pt idx="123">
                  <c:v>0.82386363636363602</c:v>
                </c:pt>
                <c:pt idx="124">
                  <c:v>0.82386363636363602</c:v>
                </c:pt>
                <c:pt idx="125">
                  <c:v>0.80555555555555503</c:v>
                </c:pt>
                <c:pt idx="126">
                  <c:v>0.84302325581395299</c:v>
                </c:pt>
                <c:pt idx="127">
                  <c:v>0.82386363636363602</c:v>
                </c:pt>
                <c:pt idx="128">
                  <c:v>0.82386363636363602</c:v>
                </c:pt>
                <c:pt idx="129">
                  <c:v>0.80555555555555503</c:v>
                </c:pt>
                <c:pt idx="130">
                  <c:v>0.82386363636363602</c:v>
                </c:pt>
                <c:pt idx="131">
                  <c:v>0.82386363636363602</c:v>
                </c:pt>
                <c:pt idx="132">
                  <c:v>0.82386363636363602</c:v>
                </c:pt>
                <c:pt idx="133">
                  <c:v>0.82386363636363602</c:v>
                </c:pt>
                <c:pt idx="134">
                  <c:v>0.80555555555555503</c:v>
                </c:pt>
                <c:pt idx="135">
                  <c:v>0.82386363636363602</c:v>
                </c:pt>
                <c:pt idx="136">
                  <c:v>0.82386363636363602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5A-4EEA-81A8-0C1896C51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2925136"/>
        <c:axId val="795761984"/>
      </c:scatterChart>
      <c:valAx>
        <c:axId val="792925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5761984"/>
        <c:crosses val="autoZero"/>
        <c:crossBetween val="midCat"/>
      </c:valAx>
      <c:valAx>
        <c:axId val="795761984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2925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>
              <a:noFill/>
            </a:ln>
          </c:spPr>
          <c:xVal>
            <c:numRef>
              <c:f>'re1'!$DM$1:$DM$137</c:f>
              <c:numCache>
                <c:formatCode>General</c:formatCode>
                <c:ptCount val="137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101</c:v>
                </c:pt>
                <c:pt idx="4">
                  <c:v>102</c:v>
                </c:pt>
                <c:pt idx="5">
                  <c:v>103</c:v>
                </c:pt>
                <c:pt idx="6">
                  <c:v>104</c:v>
                </c:pt>
                <c:pt idx="7">
                  <c:v>105</c:v>
                </c:pt>
                <c:pt idx="8">
                  <c:v>106</c:v>
                </c:pt>
                <c:pt idx="9">
                  <c:v>107</c:v>
                </c:pt>
                <c:pt idx="10">
                  <c:v>108</c:v>
                </c:pt>
                <c:pt idx="11">
                  <c:v>109</c:v>
                </c:pt>
                <c:pt idx="12">
                  <c:v>11</c:v>
                </c:pt>
                <c:pt idx="13">
                  <c:v>110</c:v>
                </c:pt>
                <c:pt idx="14">
                  <c:v>111</c:v>
                </c:pt>
                <c:pt idx="15">
                  <c:v>112</c:v>
                </c:pt>
                <c:pt idx="16">
                  <c:v>113</c:v>
                </c:pt>
                <c:pt idx="17">
                  <c:v>114</c:v>
                </c:pt>
                <c:pt idx="18">
                  <c:v>115</c:v>
                </c:pt>
                <c:pt idx="19">
                  <c:v>116</c:v>
                </c:pt>
                <c:pt idx="20">
                  <c:v>117</c:v>
                </c:pt>
                <c:pt idx="21">
                  <c:v>118</c:v>
                </c:pt>
                <c:pt idx="22">
                  <c:v>119</c:v>
                </c:pt>
                <c:pt idx="23">
                  <c:v>12</c:v>
                </c:pt>
                <c:pt idx="24">
                  <c:v>120</c:v>
                </c:pt>
                <c:pt idx="25">
                  <c:v>121</c:v>
                </c:pt>
                <c:pt idx="26">
                  <c:v>122</c:v>
                </c:pt>
                <c:pt idx="27">
                  <c:v>123</c:v>
                </c:pt>
                <c:pt idx="28">
                  <c:v>124</c:v>
                </c:pt>
                <c:pt idx="29">
                  <c:v>125</c:v>
                </c:pt>
                <c:pt idx="30">
                  <c:v>126</c:v>
                </c:pt>
                <c:pt idx="31">
                  <c:v>127</c:v>
                </c:pt>
                <c:pt idx="32">
                  <c:v>128</c:v>
                </c:pt>
                <c:pt idx="33">
                  <c:v>129</c:v>
                </c:pt>
                <c:pt idx="34">
                  <c:v>13</c:v>
                </c:pt>
                <c:pt idx="35">
                  <c:v>130</c:v>
                </c:pt>
                <c:pt idx="36">
                  <c:v>131</c:v>
                </c:pt>
                <c:pt idx="37">
                  <c:v>132</c:v>
                </c:pt>
                <c:pt idx="38">
                  <c:v>133</c:v>
                </c:pt>
                <c:pt idx="39">
                  <c:v>134</c:v>
                </c:pt>
                <c:pt idx="40">
                  <c:v>135</c:v>
                </c:pt>
                <c:pt idx="41">
                  <c:v>136</c:v>
                </c:pt>
                <c:pt idx="42">
                  <c:v>14</c:v>
                </c:pt>
                <c:pt idx="43">
                  <c:v>15</c:v>
                </c:pt>
                <c:pt idx="44">
                  <c:v>16</c:v>
                </c:pt>
                <c:pt idx="45">
                  <c:v>17</c:v>
                </c:pt>
                <c:pt idx="46">
                  <c:v>18</c:v>
                </c:pt>
                <c:pt idx="47">
                  <c:v>19</c:v>
                </c:pt>
                <c:pt idx="48">
                  <c:v>2</c:v>
                </c:pt>
                <c:pt idx="49">
                  <c:v>20</c:v>
                </c:pt>
                <c:pt idx="50">
                  <c:v>21</c:v>
                </c:pt>
                <c:pt idx="51">
                  <c:v>22</c:v>
                </c:pt>
                <c:pt idx="52">
                  <c:v>23</c:v>
                </c:pt>
                <c:pt idx="53">
                  <c:v>24</c:v>
                </c:pt>
                <c:pt idx="54">
                  <c:v>25</c:v>
                </c:pt>
                <c:pt idx="55">
                  <c:v>26</c:v>
                </c:pt>
                <c:pt idx="56">
                  <c:v>27</c:v>
                </c:pt>
                <c:pt idx="57">
                  <c:v>28</c:v>
                </c:pt>
                <c:pt idx="58">
                  <c:v>29</c:v>
                </c:pt>
                <c:pt idx="59">
                  <c:v>3</c:v>
                </c:pt>
                <c:pt idx="60">
                  <c:v>30</c:v>
                </c:pt>
                <c:pt idx="61">
                  <c:v>31</c:v>
                </c:pt>
                <c:pt idx="62">
                  <c:v>32</c:v>
                </c:pt>
                <c:pt idx="63">
                  <c:v>33</c:v>
                </c:pt>
                <c:pt idx="64">
                  <c:v>34</c:v>
                </c:pt>
                <c:pt idx="65">
                  <c:v>35</c:v>
                </c:pt>
                <c:pt idx="66">
                  <c:v>36</c:v>
                </c:pt>
                <c:pt idx="67">
                  <c:v>37</c:v>
                </c:pt>
                <c:pt idx="68">
                  <c:v>38</c:v>
                </c:pt>
                <c:pt idx="69">
                  <c:v>39</c:v>
                </c:pt>
                <c:pt idx="70">
                  <c:v>4</c:v>
                </c:pt>
                <c:pt idx="71">
                  <c:v>40</c:v>
                </c:pt>
                <c:pt idx="72">
                  <c:v>41</c:v>
                </c:pt>
                <c:pt idx="73">
                  <c:v>42</c:v>
                </c:pt>
                <c:pt idx="74">
                  <c:v>43</c:v>
                </c:pt>
                <c:pt idx="75">
                  <c:v>44</c:v>
                </c:pt>
                <c:pt idx="76">
                  <c:v>45</c:v>
                </c:pt>
                <c:pt idx="77">
                  <c:v>46</c:v>
                </c:pt>
                <c:pt idx="78">
                  <c:v>47</c:v>
                </c:pt>
                <c:pt idx="79">
                  <c:v>48</c:v>
                </c:pt>
                <c:pt idx="80">
                  <c:v>49</c:v>
                </c:pt>
                <c:pt idx="81">
                  <c:v>5</c:v>
                </c:pt>
                <c:pt idx="82">
                  <c:v>50</c:v>
                </c:pt>
                <c:pt idx="83">
                  <c:v>51</c:v>
                </c:pt>
                <c:pt idx="84">
                  <c:v>52</c:v>
                </c:pt>
                <c:pt idx="85">
                  <c:v>53</c:v>
                </c:pt>
                <c:pt idx="86">
                  <c:v>54</c:v>
                </c:pt>
                <c:pt idx="87">
                  <c:v>55</c:v>
                </c:pt>
                <c:pt idx="88">
                  <c:v>56</c:v>
                </c:pt>
                <c:pt idx="89">
                  <c:v>57</c:v>
                </c:pt>
                <c:pt idx="90">
                  <c:v>58</c:v>
                </c:pt>
                <c:pt idx="91">
                  <c:v>59</c:v>
                </c:pt>
                <c:pt idx="92">
                  <c:v>6</c:v>
                </c:pt>
                <c:pt idx="93">
                  <c:v>60</c:v>
                </c:pt>
                <c:pt idx="94">
                  <c:v>61</c:v>
                </c:pt>
                <c:pt idx="95">
                  <c:v>62</c:v>
                </c:pt>
                <c:pt idx="96">
                  <c:v>63</c:v>
                </c:pt>
                <c:pt idx="97">
                  <c:v>64</c:v>
                </c:pt>
                <c:pt idx="98">
                  <c:v>65</c:v>
                </c:pt>
                <c:pt idx="99">
                  <c:v>66</c:v>
                </c:pt>
                <c:pt idx="100">
                  <c:v>67</c:v>
                </c:pt>
                <c:pt idx="101">
                  <c:v>68</c:v>
                </c:pt>
                <c:pt idx="102">
                  <c:v>69</c:v>
                </c:pt>
                <c:pt idx="103">
                  <c:v>7</c:v>
                </c:pt>
                <c:pt idx="104">
                  <c:v>70</c:v>
                </c:pt>
                <c:pt idx="105">
                  <c:v>71</c:v>
                </c:pt>
                <c:pt idx="106">
                  <c:v>72</c:v>
                </c:pt>
                <c:pt idx="107">
                  <c:v>73</c:v>
                </c:pt>
                <c:pt idx="108">
                  <c:v>74</c:v>
                </c:pt>
                <c:pt idx="109">
                  <c:v>75</c:v>
                </c:pt>
                <c:pt idx="110">
                  <c:v>76</c:v>
                </c:pt>
                <c:pt idx="111">
                  <c:v>77</c:v>
                </c:pt>
                <c:pt idx="112">
                  <c:v>78</c:v>
                </c:pt>
                <c:pt idx="113">
                  <c:v>79</c:v>
                </c:pt>
                <c:pt idx="114">
                  <c:v>8</c:v>
                </c:pt>
                <c:pt idx="115">
                  <c:v>80</c:v>
                </c:pt>
                <c:pt idx="116">
                  <c:v>81</c:v>
                </c:pt>
                <c:pt idx="117">
                  <c:v>82</c:v>
                </c:pt>
                <c:pt idx="118">
                  <c:v>83</c:v>
                </c:pt>
                <c:pt idx="119">
                  <c:v>84</c:v>
                </c:pt>
                <c:pt idx="120">
                  <c:v>85</c:v>
                </c:pt>
                <c:pt idx="121">
                  <c:v>86</c:v>
                </c:pt>
                <c:pt idx="122">
                  <c:v>87</c:v>
                </c:pt>
                <c:pt idx="123">
                  <c:v>88</c:v>
                </c:pt>
                <c:pt idx="124">
                  <c:v>89</c:v>
                </c:pt>
                <c:pt idx="125">
                  <c:v>9</c:v>
                </c:pt>
                <c:pt idx="126">
                  <c:v>90</c:v>
                </c:pt>
                <c:pt idx="127">
                  <c:v>91</c:v>
                </c:pt>
                <c:pt idx="128">
                  <c:v>92</c:v>
                </c:pt>
                <c:pt idx="129">
                  <c:v>93</c:v>
                </c:pt>
                <c:pt idx="130">
                  <c:v>94</c:v>
                </c:pt>
                <c:pt idx="131">
                  <c:v>95</c:v>
                </c:pt>
                <c:pt idx="132">
                  <c:v>96</c:v>
                </c:pt>
                <c:pt idx="133">
                  <c:v>97</c:v>
                </c:pt>
                <c:pt idx="134">
                  <c:v>98</c:v>
                </c:pt>
                <c:pt idx="135">
                  <c:v>99</c:v>
                </c:pt>
              </c:numCache>
            </c:numRef>
          </c:xVal>
          <c:yVal>
            <c:numRef>
              <c:f>'re1'!$DN$1:$DN$137</c:f>
              <c:numCache>
                <c:formatCode>General</c:formatCode>
                <c:ptCount val="137"/>
                <c:pt idx="0">
                  <c:v>0.77127659574467999</c:v>
                </c:pt>
                <c:pt idx="1">
                  <c:v>0.78804347826086896</c:v>
                </c:pt>
                <c:pt idx="2">
                  <c:v>0.78804347826086896</c:v>
                </c:pt>
                <c:pt idx="3">
                  <c:v>0.80555555555555503</c:v>
                </c:pt>
                <c:pt idx="4">
                  <c:v>0.80555555555555503</c:v>
                </c:pt>
                <c:pt idx="5">
                  <c:v>0.80555555555555503</c:v>
                </c:pt>
                <c:pt idx="6">
                  <c:v>0.78804347826086896</c:v>
                </c:pt>
                <c:pt idx="7">
                  <c:v>0.80555555555555503</c:v>
                </c:pt>
                <c:pt idx="8">
                  <c:v>0.80555555555555503</c:v>
                </c:pt>
                <c:pt idx="9">
                  <c:v>0.80555555555555503</c:v>
                </c:pt>
                <c:pt idx="10">
                  <c:v>0.78804347826086896</c:v>
                </c:pt>
                <c:pt idx="11">
                  <c:v>0.78804347826086896</c:v>
                </c:pt>
                <c:pt idx="12">
                  <c:v>0.78804347826086896</c:v>
                </c:pt>
                <c:pt idx="13">
                  <c:v>0.78804347826086896</c:v>
                </c:pt>
                <c:pt idx="14">
                  <c:v>0.80555555555555503</c:v>
                </c:pt>
                <c:pt idx="15">
                  <c:v>0.78804347826086896</c:v>
                </c:pt>
                <c:pt idx="16">
                  <c:v>0.78804347826086896</c:v>
                </c:pt>
                <c:pt idx="17">
                  <c:v>0.80555555555555503</c:v>
                </c:pt>
                <c:pt idx="18">
                  <c:v>0.80555555555555503</c:v>
                </c:pt>
                <c:pt idx="19">
                  <c:v>0.78804347826086896</c:v>
                </c:pt>
                <c:pt idx="20">
                  <c:v>0.78804347826086896</c:v>
                </c:pt>
                <c:pt idx="21">
                  <c:v>0.80555555555555503</c:v>
                </c:pt>
                <c:pt idx="22">
                  <c:v>0.80555555555555503</c:v>
                </c:pt>
                <c:pt idx="23">
                  <c:v>0.77127659574467999</c:v>
                </c:pt>
                <c:pt idx="24">
                  <c:v>0.80555555555555503</c:v>
                </c:pt>
                <c:pt idx="25">
                  <c:v>0.80555555555555503</c:v>
                </c:pt>
                <c:pt idx="26">
                  <c:v>0.78804347826086896</c:v>
                </c:pt>
                <c:pt idx="27">
                  <c:v>0.78804347826086896</c:v>
                </c:pt>
                <c:pt idx="28">
                  <c:v>0.80555555555555503</c:v>
                </c:pt>
                <c:pt idx="29">
                  <c:v>0.80555555555555503</c:v>
                </c:pt>
                <c:pt idx="30">
                  <c:v>0.80555555555555503</c:v>
                </c:pt>
                <c:pt idx="31">
                  <c:v>0.78804347826086896</c:v>
                </c:pt>
                <c:pt idx="32">
                  <c:v>0.80555555555555503</c:v>
                </c:pt>
                <c:pt idx="33">
                  <c:v>0.80555555555555503</c:v>
                </c:pt>
                <c:pt idx="34">
                  <c:v>0.77127659574467999</c:v>
                </c:pt>
                <c:pt idx="35">
                  <c:v>0.80555555555555503</c:v>
                </c:pt>
                <c:pt idx="36">
                  <c:v>0.80555555555555503</c:v>
                </c:pt>
                <c:pt idx="37">
                  <c:v>0.78804347826086896</c:v>
                </c:pt>
                <c:pt idx="38">
                  <c:v>0.80555555555555503</c:v>
                </c:pt>
                <c:pt idx="39">
                  <c:v>0.80555555555555503</c:v>
                </c:pt>
                <c:pt idx="40">
                  <c:v>0.78804347826086896</c:v>
                </c:pt>
                <c:pt idx="41">
                  <c:v>0.80555555555555503</c:v>
                </c:pt>
                <c:pt idx="42">
                  <c:v>0.77127659574467999</c:v>
                </c:pt>
                <c:pt idx="43">
                  <c:v>0.78804347826086896</c:v>
                </c:pt>
                <c:pt idx="44">
                  <c:v>0.78804347826086896</c:v>
                </c:pt>
                <c:pt idx="45">
                  <c:v>0.78804347826086896</c:v>
                </c:pt>
                <c:pt idx="46">
                  <c:v>0.78804347826086896</c:v>
                </c:pt>
                <c:pt idx="47">
                  <c:v>0.78804347826086896</c:v>
                </c:pt>
                <c:pt idx="48">
                  <c:v>0.75520833333333304</c:v>
                </c:pt>
                <c:pt idx="49">
                  <c:v>0.78804347826086896</c:v>
                </c:pt>
                <c:pt idx="50">
                  <c:v>0.80555555555555503</c:v>
                </c:pt>
                <c:pt idx="51">
                  <c:v>0.77127659574467999</c:v>
                </c:pt>
                <c:pt idx="52">
                  <c:v>0.78804347826086896</c:v>
                </c:pt>
                <c:pt idx="53">
                  <c:v>0.80555555555555503</c:v>
                </c:pt>
                <c:pt idx="54">
                  <c:v>0.80555555555555503</c:v>
                </c:pt>
                <c:pt idx="55">
                  <c:v>0.80555555555555503</c:v>
                </c:pt>
                <c:pt idx="56">
                  <c:v>0.80555555555555503</c:v>
                </c:pt>
                <c:pt idx="57">
                  <c:v>0.78804347826086896</c:v>
                </c:pt>
                <c:pt idx="58">
                  <c:v>0.80555555555555503</c:v>
                </c:pt>
                <c:pt idx="59">
                  <c:v>0.77127659574467999</c:v>
                </c:pt>
                <c:pt idx="60">
                  <c:v>0.78804347826086896</c:v>
                </c:pt>
                <c:pt idx="61">
                  <c:v>0.77127659574467999</c:v>
                </c:pt>
                <c:pt idx="62">
                  <c:v>0.78804347826086896</c:v>
                </c:pt>
                <c:pt idx="63">
                  <c:v>0.80555555555555503</c:v>
                </c:pt>
                <c:pt idx="64">
                  <c:v>0.78804347826086896</c:v>
                </c:pt>
                <c:pt idx="65">
                  <c:v>0.80555555555555503</c:v>
                </c:pt>
                <c:pt idx="66">
                  <c:v>0.82386363636363602</c:v>
                </c:pt>
                <c:pt idx="67">
                  <c:v>0.77127659574467999</c:v>
                </c:pt>
                <c:pt idx="68">
                  <c:v>0.78804347826086896</c:v>
                </c:pt>
                <c:pt idx="69">
                  <c:v>0.78804347826086896</c:v>
                </c:pt>
                <c:pt idx="70">
                  <c:v>0.77127659574467999</c:v>
                </c:pt>
                <c:pt idx="71">
                  <c:v>0.78804347826086896</c:v>
                </c:pt>
                <c:pt idx="72">
                  <c:v>0.80555555555555503</c:v>
                </c:pt>
                <c:pt idx="73">
                  <c:v>0.78804347826086896</c:v>
                </c:pt>
                <c:pt idx="74">
                  <c:v>0.80555555555555503</c:v>
                </c:pt>
                <c:pt idx="75">
                  <c:v>0.78804347826086896</c:v>
                </c:pt>
                <c:pt idx="76">
                  <c:v>0.80555555555555503</c:v>
                </c:pt>
                <c:pt idx="77">
                  <c:v>0.80555555555555503</c:v>
                </c:pt>
                <c:pt idx="78">
                  <c:v>0.80555555555555503</c:v>
                </c:pt>
                <c:pt idx="79">
                  <c:v>0.80555555555555503</c:v>
                </c:pt>
                <c:pt idx="80">
                  <c:v>0.80555555555555503</c:v>
                </c:pt>
                <c:pt idx="81">
                  <c:v>0.77127659574467999</c:v>
                </c:pt>
                <c:pt idx="82">
                  <c:v>0.78804347826086896</c:v>
                </c:pt>
                <c:pt idx="83">
                  <c:v>0.80555555555555503</c:v>
                </c:pt>
                <c:pt idx="84">
                  <c:v>0.78804347826086896</c:v>
                </c:pt>
                <c:pt idx="85">
                  <c:v>0.80555555555555503</c:v>
                </c:pt>
                <c:pt idx="86">
                  <c:v>0.82386363636363602</c:v>
                </c:pt>
                <c:pt idx="87">
                  <c:v>0.77127659574467999</c:v>
                </c:pt>
                <c:pt idx="88">
                  <c:v>0.80555555555555503</c:v>
                </c:pt>
                <c:pt idx="89">
                  <c:v>0.80555555555555503</c:v>
                </c:pt>
                <c:pt idx="90">
                  <c:v>0.78804347826086896</c:v>
                </c:pt>
                <c:pt idx="91">
                  <c:v>0.78804347826086896</c:v>
                </c:pt>
                <c:pt idx="92">
                  <c:v>0.78804347826086896</c:v>
                </c:pt>
                <c:pt idx="93">
                  <c:v>0.80555555555555503</c:v>
                </c:pt>
                <c:pt idx="94">
                  <c:v>0.78804347826086896</c:v>
                </c:pt>
                <c:pt idx="95">
                  <c:v>0.80555555555555503</c:v>
                </c:pt>
                <c:pt idx="96">
                  <c:v>0.78804347826086896</c:v>
                </c:pt>
                <c:pt idx="97">
                  <c:v>0.78804347826086896</c:v>
                </c:pt>
                <c:pt idx="98">
                  <c:v>0.80555555555555503</c:v>
                </c:pt>
                <c:pt idx="99">
                  <c:v>0.82386363636363602</c:v>
                </c:pt>
                <c:pt idx="100">
                  <c:v>0.78804347826086896</c:v>
                </c:pt>
                <c:pt idx="101">
                  <c:v>0.78804347826086896</c:v>
                </c:pt>
                <c:pt idx="102">
                  <c:v>0.78804347826086896</c:v>
                </c:pt>
                <c:pt idx="103">
                  <c:v>0.77127659574467999</c:v>
                </c:pt>
                <c:pt idx="104">
                  <c:v>0.80555555555555503</c:v>
                </c:pt>
                <c:pt idx="105">
                  <c:v>0.78804347826086896</c:v>
                </c:pt>
                <c:pt idx="106">
                  <c:v>0.78804347826086896</c:v>
                </c:pt>
                <c:pt idx="107">
                  <c:v>0.77127659574467999</c:v>
                </c:pt>
                <c:pt idx="108">
                  <c:v>0.78804347826086896</c:v>
                </c:pt>
                <c:pt idx="109">
                  <c:v>0.78804347826086896</c:v>
                </c:pt>
                <c:pt idx="110">
                  <c:v>0.80555555555555503</c:v>
                </c:pt>
                <c:pt idx="111">
                  <c:v>0.78804347826086896</c:v>
                </c:pt>
                <c:pt idx="112">
                  <c:v>0.78804347826086896</c:v>
                </c:pt>
                <c:pt idx="113">
                  <c:v>0.80555555555555503</c:v>
                </c:pt>
                <c:pt idx="114">
                  <c:v>0.80555555555555503</c:v>
                </c:pt>
                <c:pt idx="115">
                  <c:v>0.78804347826086896</c:v>
                </c:pt>
                <c:pt idx="116">
                  <c:v>0.80555555555555503</c:v>
                </c:pt>
                <c:pt idx="117">
                  <c:v>0.80555555555555503</c:v>
                </c:pt>
                <c:pt idx="118">
                  <c:v>0.80555555555555503</c:v>
                </c:pt>
                <c:pt idx="119">
                  <c:v>0.80555555555555503</c:v>
                </c:pt>
                <c:pt idx="120">
                  <c:v>0.80555555555555503</c:v>
                </c:pt>
                <c:pt idx="121">
                  <c:v>0.80555555555555503</c:v>
                </c:pt>
                <c:pt idx="122">
                  <c:v>0.78804347826086896</c:v>
                </c:pt>
                <c:pt idx="123">
                  <c:v>0.80555555555555503</c:v>
                </c:pt>
                <c:pt idx="124">
                  <c:v>0.80555555555555503</c:v>
                </c:pt>
                <c:pt idx="125">
                  <c:v>0.78804347826086896</c:v>
                </c:pt>
                <c:pt idx="126">
                  <c:v>0.78804347826086896</c:v>
                </c:pt>
                <c:pt idx="127">
                  <c:v>0.78804347826086896</c:v>
                </c:pt>
                <c:pt idx="128">
                  <c:v>0.78804347826086896</c:v>
                </c:pt>
                <c:pt idx="129">
                  <c:v>0.78804347826086896</c:v>
                </c:pt>
                <c:pt idx="130">
                  <c:v>0.78804347826086896</c:v>
                </c:pt>
                <c:pt idx="131">
                  <c:v>0.80555555555555503</c:v>
                </c:pt>
                <c:pt idx="132">
                  <c:v>0.80555555555555503</c:v>
                </c:pt>
                <c:pt idx="133">
                  <c:v>0.78804347826086896</c:v>
                </c:pt>
                <c:pt idx="134">
                  <c:v>0.78804347826086896</c:v>
                </c:pt>
                <c:pt idx="135">
                  <c:v>0.80555555555555503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BD1-4E56-B81D-F9277833C01E}"/>
            </c:ext>
          </c:extLst>
        </c:ser>
        <c:ser>
          <c:idx val="0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're1'!$DM$1:$DM$137</c:f>
              <c:numCache>
                <c:formatCode>General</c:formatCode>
                <c:ptCount val="137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101</c:v>
                </c:pt>
                <c:pt idx="4">
                  <c:v>102</c:v>
                </c:pt>
                <c:pt idx="5">
                  <c:v>103</c:v>
                </c:pt>
                <c:pt idx="6">
                  <c:v>104</c:v>
                </c:pt>
                <c:pt idx="7">
                  <c:v>105</c:v>
                </c:pt>
                <c:pt idx="8">
                  <c:v>106</c:v>
                </c:pt>
                <c:pt idx="9">
                  <c:v>107</c:v>
                </c:pt>
                <c:pt idx="10">
                  <c:v>108</c:v>
                </c:pt>
                <c:pt idx="11">
                  <c:v>109</c:v>
                </c:pt>
                <c:pt idx="12">
                  <c:v>11</c:v>
                </c:pt>
                <c:pt idx="13">
                  <c:v>110</c:v>
                </c:pt>
                <c:pt idx="14">
                  <c:v>111</c:v>
                </c:pt>
                <c:pt idx="15">
                  <c:v>112</c:v>
                </c:pt>
                <c:pt idx="16">
                  <c:v>113</c:v>
                </c:pt>
                <c:pt idx="17">
                  <c:v>114</c:v>
                </c:pt>
                <c:pt idx="18">
                  <c:v>115</c:v>
                </c:pt>
                <c:pt idx="19">
                  <c:v>116</c:v>
                </c:pt>
                <c:pt idx="20">
                  <c:v>117</c:v>
                </c:pt>
                <c:pt idx="21">
                  <c:v>118</c:v>
                </c:pt>
                <c:pt idx="22">
                  <c:v>119</c:v>
                </c:pt>
                <c:pt idx="23">
                  <c:v>12</c:v>
                </c:pt>
                <c:pt idx="24">
                  <c:v>120</c:v>
                </c:pt>
                <c:pt idx="25">
                  <c:v>121</c:v>
                </c:pt>
                <c:pt idx="26">
                  <c:v>122</c:v>
                </c:pt>
                <c:pt idx="27">
                  <c:v>123</c:v>
                </c:pt>
                <c:pt idx="28">
                  <c:v>124</c:v>
                </c:pt>
                <c:pt idx="29">
                  <c:v>125</c:v>
                </c:pt>
                <c:pt idx="30">
                  <c:v>126</c:v>
                </c:pt>
                <c:pt idx="31">
                  <c:v>127</c:v>
                </c:pt>
                <c:pt idx="32">
                  <c:v>128</c:v>
                </c:pt>
                <c:pt idx="33">
                  <c:v>129</c:v>
                </c:pt>
                <c:pt idx="34">
                  <c:v>13</c:v>
                </c:pt>
                <c:pt idx="35">
                  <c:v>130</c:v>
                </c:pt>
                <c:pt idx="36">
                  <c:v>131</c:v>
                </c:pt>
                <c:pt idx="37">
                  <c:v>132</c:v>
                </c:pt>
                <c:pt idx="38">
                  <c:v>133</c:v>
                </c:pt>
                <c:pt idx="39">
                  <c:v>134</c:v>
                </c:pt>
                <c:pt idx="40">
                  <c:v>135</c:v>
                </c:pt>
                <c:pt idx="41">
                  <c:v>136</c:v>
                </c:pt>
                <c:pt idx="42">
                  <c:v>14</c:v>
                </c:pt>
                <c:pt idx="43">
                  <c:v>15</c:v>
                </c:pt>
                <c:pt idx="44">
                  <c:v>16</c:v>
                </c:pt>
                <c:pt idx="45">
                  <c:v>17</c:v>
                </c:pt>
                <c:pt idx="46">
                  <c:v>18</c:v>
                </c:pt>
                <c:pt idx="47">
                  <c:v>19</c:v>
                </c:pt>
                <c:pt idx="48">
                  <c:v>2</c:v>
                </c:pt>
                <c:pt idx="49">
                  <c:v>20</c:v>
                </c:pt>
                <c:pt idx="50">
                  <c:v>21</c:v>
                </c:pt>
                <c:pt idx="51">
                  <c:v>22</c:v>
                </c:pt>
                <c:pt idx="52">
                  <c:v>23</c:v>
                </c:pt>
                <c:pt idx="53">
                  <c:v>24</c:v>
                </c:pt>
                <c:pt idx="54">
                  <c:v>25</c:v>
                </c:pt>
                <c:pt idx="55">
                  <c:v>26</c:v>
                </c:pt>
                <c:pt idx="56">
                  <c:v>27</c:v>
                </c:pt>
                <c:pt idx="57">
                  <c:v>28</c:v>
                </c:pt>
                <c:pt idx="58">
                  <c:v>29</c:v>
                </c:pt>
                <c:pt idx="59">
                  <c:v>3</c:v>
                </c:pt>
                <c:pt idx="60">
                  <c:v>30</c:v>
                </c:pt>
                <c:pt idx="61">
                  <c:v>31</c:v>
                </c:pt>
                <c:pt idx="62">
                  <c:v>32</c:v>
                </c:pt>
                <c:pt idx="63">
                  <c:v>33</c:v>
                </c:pt>
                <c:pt idx="64">
                  <c:v>34</c:v>
                </c:pt>
                <c:pt idx="65">
                  <c:v>35</c:v>
                </c:pt>
                <c:pt idx="66">
                  <c:v>36</c:v>
                </c:pt>
                <c:pt idx="67">
                  <c:v>37</c:v>
                </c:pt>
                <c:pt idx="68">
                  <c:v>38</c:v>
                </c:pt>
                <c:pt idx="69">
                  <c:v>39</c:v>
                </c:pt>
                <c:pt idx="70">
                  <c:v>4</c:v>
                </c:pt>
                <c:pt idx="71">
                  <c:v>40</c:v>
                </c:pt>
                <c:pt idx="72">
                  <c:v>41</c:v>
                </c:pt>
                <c:pt idx="73">
                  <c:v>42</c:v>
                </c:pt>
                <c:pt idx="74">
                  <c:v>43</c:v>
                </c:pt>
                <c:pt idx="75">
                  <c:v>44</c:v>
                </c:pt>
                <c:pt idx="76">
                  <c:v>45</c:v>
                </c:pt>
                <c:pt idx="77">
                  <c:v>46</c:v>
                </c:pt>
                <c:pt idx="78">
                  <c:v>47</c:v>
                </c:pt>
                <c:pt idx="79">
                  <c:v>48</c:v>
                </c:pt>
                <c:pt idx="80">
                  <c:v>49</c:v>
                </c:pt>
                <c:pt idx="81">
                  <c:v>5</c:v>
                </c:pt>
                <c:pt idx="82">
                  <c:v>50</c:v>
                </c:pt>
                <c:pt idx="83">
                  <c:v>51</c:v>
                </c:pt>
                <c:pt idx="84">
                  <c:v>52</c:v>
                </c:pt>
                <c:pt idx="85">
                  <c:v>53</c:v>
                </c:pt>
                <c:pt idx="86">
                  <c:v>54</c:v>
                </c:pt>
                <c:pt idx="87">
                  <c:v>55</c:v>
                </c:pt>
                <c:pt idx="88">
                  <c:v>56</c:v>
                </c:pt>
                <c:pt idx="89">
                  <c:v>57</c:v>
                </c:pt>
                <c:pt idx="90">
                  <c:v>58</c:v>
                </c:pt>
                <c:pt idx="91">
                  <c:v>59</c:v>
                </c:pt>
                <c:pt idx="92">
                  <c:v>6</c:v>
                </c:pt>
                <c:pt idx="93">
                  <c:v>60</c:v>
                </c:pt>
                <c:pt idx="94">
                  <c:v>61</c:v>
                </c:pt>
                <c:pt idx="95">
                  <c:v>62</c:v>
                </c:pt>
                <c:pt idx="96">
                  <c:v>63</c:v>
                </c:pt>
                <c:pt idx="97">
                  <c:v>64</c:v>
                </c:pt>
                <c:pt idx="98">
                  <c:v>65</c:v>
                </c:pt>
                <c:pt idx="99">
                  <c:v>66</c:v>
                </c:pt>
                <c:pt idx="100">
                  <c:v>67</c:v>
                </c:pt>
                <c:pt idx="101">
                  <c:v>68</c:v>
                </c:pt>
                <c:pt idx="102">
                  <c:v>69</c:v>
                </c:pt>
                <c:pt idx="103">
                  <c:v>7</c:v>
                </c:pt>
                <c:pt idx="104">
                  <c:v>70</c:v>
                </c:pt>
                <c:pt idx="105">
                  <c:v>71</c:v>
                </c:pt>
                <c:pt idx="106">
                  <c:v>72</c:v>
                </c:pt>
                <c:pt idx="107">
                  <c:v>73</c:v>
                </c:pt>
                <c:pt idx="108">
                  <c:v>74</c:v>
                </c:pt>
                <c:pt idx="109">
                  <c:v>75</c:v>
                </c:pt>
                <c:pt idx="110">
                  <c:v>76</c:v>
                </c:pt>
                <c:pt idx="111">
                  <c:v>77</c:v>
                </c:pt>
                <c:pt idx="112">
                  <c:v>78</c:v>
                </c:pt>
                <c:pt idx="113">
                  <c:v>79</c:v>
                </c:pt>
                <c:pt idx="114">
                  <c:v>8</c:v>
                </c:pt>
                <c:pt idx="115">
                  <c:v>80</c:v>
                </c:pt>
                <c:pt idx="116">
                  <c:v>81</c:v>
                </c:pt>
                <c:pt idx="117">
                  <c:v>82</c:v>
                </c:pt>
                <c:pt idx="118">
                  <c:v>83</c:v>
                </c:pt>
                <c:pt idx="119">
                  <c:v>84</c:v>
                </c:pt>
                <c:pt idx="120">
                  <c:v>85</c:v>
                </c:pt>
                <c:pt idx="121">
                  <c:v>86</c:v>
                </c:pt>
                <c:pt idx="122">
                  <c:v>87</c:v>
                </c:pt>
                <c:pt idx="123">
                  <c:v>88</c:v>
                </c:pt>
                <c:pt idx="124">
                  <c:v>89</c:v>
                </c:pt>
                <c:pt idx="125">
                  <c:v>9</c:v>
                </c:pt>
                <c:pt idx="126">
                  <c:v>90</c:v>
                </c:pt>
                <c:pt idx="127">
                  <c:v>91</c:v>
                </c:pt>
                <c:pt idx="128">
                  <c:v>92</c:v>
                </c:pt>
                <c:pt idx="129">
                  <c:v>93</c:v>
                </c:pt>
                <c:pt idx="130">
                  <c:v>94</c:v>
                </c:pt>
                <c:pt idx="131">
                  <c:v>95</c:v>
                </c:pt>
                <c:pt idx="132">
                  <c:v>96</c:v>
                </c:pt>
                <c:pt idx="133">
                  <c:v>97</c:v>
                </c:pt>
                <c:pt idx="134">
                  <c:v>98</c:v>
                </c:pt>
                <c:pt idx="135">
                  <c:v>99</c:v>
                </c:pt>
              </c:numCache>
            </c:numRef>
          </c:xVal>
          <c:yVal>
            <c:numRef>
              <c:f>'re1'!$DN$1:$DN$137</c:f>
              <c:numCache>
                <c:formatCode>General</c:formatCode>
                <c:ptCount val="137"/>
                <c:pt idx="0">
                  <c:v>0.77127659574467999</c:v>
                </c:pt>
                <c:pt idx="1">
                  <c:v>0.78804347826086896</c:v>
                </c:pt>
                <c:pt idx="2">
                  <c:v>0.78804347826086896</c:v>
                </c:pt>
                <c:pt idx="3">
                  <c:v>0.80555555555555503</c:v>
                </c:pt>
                <c:pt idx="4">
                  <c:v>0.80555555555555503</c:v>
                </c:pt>
                <c:pt idx="5">
                  <c:v>0.80555555555555503</c:v>
                </c:pt>
                <c:pt idx="6">
                  <c:v>0.78804347826086896</c:v>
                </c:pt>
                <c:pt idx="7">
                  <c:v>0.80555555555555503</c:v>
                </c:pt>
                <c:pt idx="8">
                  <c:v>0.80555555555555503</c:v>
                </c:pt>
                <c:pt idx="9">
                  <c:v>0.80555555555555503</c:v>
                </c:pt>
                <c:pt idx="10">
                  <c:v>0.78804347826086896</c:v>
                </c:pt>
                <c:pt idx="11">
                  <c:v>0.78804347826086896</c:v>
                </c:pt>
                <c:pt idx="12">
                  <c:v>0.78804347826086896</c:v>
                </c:pt>
                <c:pt idx="13">
                  <c:v>0.78804347826086896</c:v>
                </c:pt>
                <c:pt idx="14">
                  <c:v>0.80555555555555503</c:v>
                </c:pt>
                <c:pt idx="15">
                  <c:v>0.78804347826086896</c:v>
                </c:pt>
                <c:pt idx="16">
                  <c:v>0.78804347826086896</c:v>
                </c:pt>
                <c:pt idx="17">
                  <c:v>0.80555555555555503</c:v>
                </c:pt>
                <c:pt idx="18">
                  <c:v>0.80555555555555503</c:v>
                </c:pt>
                <c:pt idx="19">
                  <c:v>0.78804347826086896</c:v>
                </c:pt>
                <c:pt idx="20">
                  <c:v>0.78804347826086896</c:v>
                </c:pt>
                <c:pt idx="21">
                  <c:v>0.80555555555555503</c:v>
                </c:pt>
                <c:pt idx="22">
                  <c:v>0.80555555555555503</c:v>
                </c:pt>
                <c:pt idx="23">
                  <c:v>0.77127659574467999</c:v>
                </c:pt>
                <c:pt idx="24">
                  <c:v>0.80555555555555503</c:v>
                </c:pt>
                <c:pt idx="25">
                  <c:v>0.80555555555555503</c:v>
                </c:pt>
                <c:pt idx="26">
                  <c:v>0.78804347826086896</c:v>
                </c:pt>
                <c:pt idx="27">
                  <c:v>0.78804347826086896</c:v>
                </c:pt>
                <c:pt idx="28">
                  <c:v>0.80555555555555503</c:v>
                </c:pt>
                <c:pt idx="29">
                  <c:v>0.80555555555555503</c:v>
                </c:pt>
                <c:pt idx="30">
                  <c:v>0.80555555555555503</c:v>
                </c:pt>
                <c:pt idx="31">
                  <c:v>0.78804347826086896</c:v>
                </c:pt>
                <c:pt idx="32">
                  <c:v>0.80555555555555503</c:v>
                </c:pt>
                <c:pt idx="33">
                  <c:v>0.80555555555555503</c:v>
                </c:pt>
                <c:pt idx="34">
                  <c:v>0.77127659574467999</c:v>
                </c:pt>
                <c:pt idx="35">
                  <c:v>0.80555555555555503</c:v>
                </c:pt>
                <c:pt idx="36">
                  <c:v>0.80555555555555503</c:v>
                </c:pt>
                <c:pt idx="37">
                  <c:v>0.78804347826086896</c:v>
                </c:pt>
                <c:pt idx="38">
                  <c:v>0.80555555555555503</c:v>
                </c:pt>
                <c:pt idx="39">
                  <c:v>0.80555555555555503</c:v>
                </c:pt>
                <c:pt idx="40">
                  <c:v>0.78804347826086896</c:v>
                </c:pt>
                <c:pt idx="41">
                  <c:v>0.80555555555555503</c:v>
                </c:pt>
                <c:pt idx="42">
                  <c:v>0.77127659574467999</c:v>
                </c:pt>
                <c:pt idx="43">
                  <c:v>0.78804347826086896</c:v>
                </c:pt>
                <c:pt idx="44">
                  <c:v>0.78804347826086896</c:v>
                </c:pt>
                <c:pt idx="45">
                  <c:v>0.78804347826086896</c:v>
                </c:pt>
                <c:pt idx="46">
                  <c:v>0.78804347826086896</c:v>
                </c:pt>
                <c:pt idx="47">
                  <c:v>0.78804347826086896</c:v>
                </c:pt>
                <c:pt idx="48">
                  <c:v>0.75520833333333304</c:v>
                </c:pt>
                <c:pt idx="49">
                  <c:v>0.78804347826086896</c:v>
                </c:pt>
                <c:pt idx="50">
                  <c:v>0.80555555555555503</c:v>
                </c:pt>
                <c:pt idx="51">
                  <c:v>0.77127659574467999</c:v>
                </c:pt>
                <c:pt idx="52">
                  <c:v>0.78804347826086896</c:v>
                </c:pt>
                <c:pt idx="53">
                  <c:v>0.80555555555555503</c:v>
                </c:pt>
                <c:pt idx="54">
                  <c:v>0.80555555555555503</c:v>
                </c:pt>
                <c:pt idx="55">
                  <c:v>0.80555555555555503</c:v>
                </c:pt>
                <c:pt idx="56">
                  <c:v>0.80555555555555503</c:v>
                </c:pt>
                <c:pt idx="57">
                  <c:v>0.78804347826086896</c:v>
                </c:pt>
                <c:pt idx="58">
                  <c:v>0.80555555555555503</c:v>
                </c:pt>
                <c:pt idx="59">
                  <c:v>0.77127659574467999</c:v>
                </c:pt>
                <c:pt idx="60">
                  <c:v>0.78804347826086896</c:v>
                </c:pt>
                <c:pt idx="61">
                  <c:v>0.77127659574467999</c:v>
                </c:pt>
                <c:pt idx="62">
                  <c:v>0.78804347826086896</c:v>
                </c:pt>
                <c:pt idx="63">
                  <c:v>0.80555555555555503</c:v>
                </c:pt>
                <c:pt idx="64">
                  <c:v>0.78804347826086896</c:v>
                </c:pt>
                <c:pt idx="65">
                  <c:v>0.80555555555555503</c:v>
                </c:pt>
                <c:pt idx="66">
                  <c:v>0.82386363636363602</c:v>
                </c:pt>
                <c:pt idx="67">
                  <c:v>0.77127659574467999</c:v>
                </c:pt>
                <c:pt idx="68">
                  <c:v>0.78804347826086896</c:v>
                </c:pt>
                <c:pt idx="69">
                  <c:v>0.78804347826086896</c:v>
                </c:pt>
                <c:pt idx="70">
                  <c:v>0.77127659574467999</c:v>
                </c:pt>
                <c:pt idx="71">
                  <c:v>0.78804347826086896</c:v>
                </c:pt>
                <c:pt idx="72">
                  <c:v>0.80555555555555503</c:v>
                </c:pt>
                <c:pt idx="73">
                  <c:v>0.78804347826086896</c:v>
                </c:pt>
                <c:pt idx="74">
                  <c:v>0.80555555555555503</c:v>
                </c:pt>
                <c:pt idx="75">
                  <c:v>0.78804347826086896</c:v>
                </c:pt>
                <c:pt idx="76">
                  <c:v>0.80555555555555503</c:v>
                </c:pt>
                <c:pt idx="77">
                  <c:v>0.80555555555555503</c:v>
                </c:pt>
                <c:pt idx="78">
                  <c:v>0.80555555555555503</c:v>
                </c:pt>
                <c:pt idx="79">
                  <c:v>0.80555555555555503</c:v>
                </c:pt>
                <c:pt idx="80">
                  <c:v>0.80555555555555503</c:v>
                </c:pt>
                <c:pt idx="81">
                  <c:v>0.77127659574467999</c:v>
                </c:pt>
                <c:pt idx="82">
                  <c:v>0.78804347826086896</c:v>
                </c:pt>
                <c:pt idx="83">
                  <c:v>0.80555555555555503</c:v>
                </c:pt>
                <c:pt idx="84">
                  <c:v>0.78804347826086896</c:v>
                </c:pt>
                <c:pt idx="85">
                  <c:v>0.80555555555555503</c:v>
                </c:pt>
                <c:pt idx="86">
                  <c:v>0.82386363636363602</c:v>
                </c:pt>
                <c:pt idx="87">
                  <c:v>0.77127659574467999</c:v>
                </c:pt>
                <c:pt idx="88">
                  <c:v>0.80555555555555503</c:v>
                </c:pt>
                <c:pt idx="89">
                  <c:v>0.80555555555555503</c:v>
                </c:pt>
                <c:pt idx="90">
                  <c:v>0.78804347826086896</c:v>
                </c:pt>
                <c:pt idx="91">
                  <c:v>0.78804347826086896</c:v>
                </c:pt>
                <c:pt idx="92">
                  <c:v>0.78804347826086896</c:v>
                </c:pt>
                <c:pt idx="93">
                  <c:v>0.80555555555555503</c:v>
                </c:pt>
                <c:pt idx="94">
                  <c:v>0.78804347826086896</c:v>
                </c:pt>
                <c:pt idx="95">
                  <c:v>0.80555555555555503</c:v>
                </c:pt>
                <c:pt idx="96">
                  <c:v>0.78804347826086896</c:v>
                </c:pt>
                <c:pt idx="97">
                  <c:v>0.78804347826086896</c:v>
                </c:pt>
                <c:pt idx="98">
                  <c:v>0.80555555555555503</c:v>
                </c:pt>
                <c:pt idx="99">
                  <c:v>0.82386363636363602</c:v>
                </c:pt>
                <c:pt idx="100">
                  <c:v>0.78804347826086896</c:v>
                </c:pt>
                <c:pt idx="101">
                  <c:v>0.78804347826086896</c:v>
                </c:pt>
                <c:pt idx="102">
                  <c:v>0.78804347826086896</c:v>
                </c:pt>
                <c:pt idx="103">
                  <c:v>0.77127659574467999</c:v>
                </c:pt>
                <c:pt idx="104">
                  <c:v>0.80555555555555503</c:v>
                </c:pt>
                <c:pt idx="105">
                  <c:v>0.78804347826086896</c:v>
                </c:pt>
                <c:pt idx="106">
                  <c:v>0.78804347826086896</c:v>
                </c:pt>
                <c:pt idx="107">
                  <c:v>0.77127659574467999</c:v>
                </c:pt>
                <c:pt idx="108">
                  <c:v>0.78804347826086896</c:v>
                </c:pt>
                <c:pt idx="109">
                  <c:v>0.78804347826086896</c:v>
                </c:pt>
                <c:pt idx="110">
                  <c:v>0.80555555555555503</c:v>
                </c:pt>
                <c:pt idx="111">
                  <c:v>0.78804347826086896</c:v>
                </c:pt>
                <c:pt idx="112">
                  <c:v>0.78804347826086896</c:v>
                </c:pt>
                <c:pt idx="113">
                  <c:v>0.80555555555555503</c:v>
                </c:pt>
                <c:pt idx="114">
                  <c:v>0.80555555555555503</c:v>
                </c:pt>
                <c:pt idx="115">
                  <c:v>0.78804347826086896</c:v>
                </c:pt>
                <c:pt idx="116">
                  <c:v>0.80555555555555503</c:v>
                </c:pt>
                <c:pt idx="117">
                  <c:v>0.80555555555555503</c:v>
                </c:pt>
                <c:pt idx="118">
                  <c:v>0.80555555555555503</c:v>
                </c:pt>
                <c:pt idx="119">
                  <c:v>0.80555555555555503</c:v>
                </c:pt>
                <c:pt idx="120">
                  <c:v>0.80555555555555503</c:v>
                </c:pt>
                <c:pt idx="121">
                  <c:v>0.80555555555555503</c:v>
                </c:pt>
                <c:pt idx="122">
                  <c:v>0.78804347826086896</c:v>
                </c:pt>
                <c:pt idx="123">
                  <c:v>0.80555555555555503</c:v>
                </c:pt>
                <c:pt idx="124">
                  <c:v>0.80555555555555503</c:v>
                </c:pt>
                <c:pt idx="125">
                  <c:v>0.78804347826086896</c:v>
                </c:pt>
                <c:pt idx="126">
                  <c:v>0.78804347826086896</c:v>
                </c:pt>
                <c:pt idx="127">
                  <c:v>0.78804347826086896</c:v>
                </c:pt>
                <c:pt idx="128">
                  <c:v>0.78804347826086896</c:v>
                </c:pt>
                <c:pt idx="129">
                  <c:v>0.78804347826086896</c:v>
                </c:pt>
                <c:pt idx="130">
                  <c:v>0.78804347826086896</c:v>
                </c:pt>
                <c:pt idx="131">
                  <c:v>0.80555555555555503</c:v>
                </c:pt>
                <c:pt idx="132">
                  <c:v>0.80555555555555503</c:v>
                </c:pt>
                <c:pt idx="133">
                  <c:v>0.78804347826086896</c:v>
                </c:pt>
                <c:pt idx="134">
                  <c:v>0.78804347826086896</c:v>
                </c:pt>
                <c:pt idx="135">
                  <c:v>0.80555555555555503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BD1-4E56-B81D-F9277833C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0005008"/>
        <c:axId val="710120544"/>
      </c:scatterChart>
      <c:valAx>
        <c:axId val="1740005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0120544"/>
        <c:crosses val="autoZero"/>
        <c:crossBetween val="midCat"/>
      </c:valAx>
      <c:valAx>
        <c:axId val="710120544"/>
        <c:scaling>
          <c:orientation val="minMax"/>
          <c:max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40005008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Sheet2!$D$2</c:f>
              <c:strCache>
                <c:ptCount val="1"/>
                <c:pt idx="0">
                  <c:v>occupation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Sheet2!$C$3:$C$19</c:f>
              <c:numCache>
                <c:formatCode>General</c:formatCode>
                <c:ptCount val="1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200</c:v>
                </c:pt>
                <c:pt idx="10">
                  <c:v>300</c:v>
                </c:pt>
                <c:pt idx="11">
                  <c:v>400</c:v>
                </c:pt>
                <c:pt idx="12">
                  <c:v>500</c:v>
                </c:pt>
                <c:pt idx="13">
                  <c:v>600</c:v>
                </c:pt>
                <c:pt idx="14">
                  <c:v>700</c:v>
                </c:pt>
                <c:pt idx="15">
                  <c:v>800</c:v>
                </c:pt>
                <c:pt idx="16">
                  <c:v>900</c:v>
                </c:pt>
              </c:numCache>
            </c:numRef>
          </c:xVal>
          <c:yVal>
            <c:numRef>
              <c:f>Sheet2!$D$3:$D$19</c:f>
              <c:numCache>
                <c:formatCode>0.000%</c:formatCode>
                <c:ptCount val="17"/>
                <c:pt idx="0">
                  <c:v>0.82635467980295496</c:v>
                </c:pt>
                <c:pt idx="1">
                  <c:v>0.80632716049382702</c:v>
                </c:pt>
                <c:pt idx="2">
                  <c:v>0.82386363636363602</c:v>
                </c:pt>
                <c:pt idx="3">
                  <c:v>0.79485420240137195</c:v>
                </c:pt>
                <c:pt idx="4">
                  <c:v>0.817868428612467</c:v>
                </c:pt>
                <c:pt idx="5">
                  <c:v>0.83285984848484795</c:v>
                </c:pt>
                <c:pt idx="6">
                  <c:v>0.820983379501385</c:v>
                </c:pt>
                <c:pt idx="7">
                  <c:v>0.83670715249662597</c:v>
                </c:pt>
                <c:pt idx="8">
                  <c:v>0.83447332421340603</c:v>
                </c:pt>
                <c:pt idx="9">
                  <c:v>0.85123784261715296</c:v>
                </c:pt>
                <c:pt idx="10">
                  <c:v>0.85617120106171196</c:v>
                </c:pt>
                <c:pt idx="11">
                  <c:v>0.86330611939180502</c:v>
                </c:pt>
                <c:pt idx="12">
                  <c:v>0.88180618401206601</c:v>
                </c:pt>
                <c:pt idx="13">
                  <c:v>0.88594499520307002</c:v>
                </c:pt>
                <c:pt idx="14">
                  <c:v>0.87162686104218301</c:v>
                </c:pt>
                <c:pt idx="15">
                  <c:v>0.88431372549019605</c:v>
                </c:pt>
                <c:pt idx="16">
                  <c:v>0.88268873298554895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CFA-4475-9E34-3F87570A2B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4977232"/>
        <c:axId val="182417616"/>
      </c:scatterChart>
      <c:valAx>
        <c:axId val="29497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/>
                  <a:t>block</a:t>
                </a:r>
                <a:r>
                  <a:rPr lang="zh-CN" altLang="en-US" sz="1200" b="1" dirty="0"/>
                  <a:t>数目</a:t>
                </a:r>
              </a:p>
            </c:rich>
          </c:tx>
          <c:layout>
            <c:manualLayout>
              <c:xMode val="edge"/>
              <c:yMode val="edge"/>
              <c:x val="0.42020713035870516"/>
              <c:y val="0.83314217474043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417616"/>
        <c:crosses val="autoZero"/>
        <c:crossBetween val="midCat"/>
      </c:valAx>
      <c:valAx>
        <c:axId val="182417616"/>
        <c:scaling>
          <c:orientation val="minMax"/>
          <c:max val="0.9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占用率</a:t>
                </a:r>
              </a:p>
            </c:rich>
          </c:tx>
          <c:layout>
            <c:manualLayout>
              <c:xMode val="edge"/>
              <c:yMode val="edge"/>
              <c:x val="2.7777777777777776E-2"/>
              <c:y val="0.318921693708090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4977232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Sheet2!$C$3:$C$19</c:f>
              <c:numCache>
                <c:formatCode>General</c:formatCode>
                <c:ptCount val="1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200</c:v>
                </c:pt>
                <c:pt idx="10">
                  <c:v>300</c:v>
                </c:pt>
                <c:pt idx="11">
                  <c:v>400</c:v>
                </c:pt>
                <c:pt idx="12">
                  <c:v>500</c:v>
                </c:pt>
                <c:pt idx="13">
                  <c:v>600</c:v>
                </c:pt>
                <c:pt idx="14">
                  <c:v>700</c:v>
                </c:pt>
                <c:pt idx="15">
                  <c:v>800</c:v>
                </c:pt>
                <c:pt idx="16">
                  <c:v>900</c:v>
                </c:pt>
              </c:numCache>
            </c:numRef>
          </c:xVal>
          <c:yVal>
            <c:numRef>
              <c:f>Sheet2!$F$3:$F$19</c:f>
              <c:numCache>
                <c:formatCode>General</c:formatCode>
                <c:ptCount val="17"/>
                <c:pt idx="0">
                  <c:v>1.0714285714285714</c:v>
                </c:pt>
                <c:pt idx="1">
                  <c:v>1.0571428571428572</c:v>
                </c:pt>
                <c:pt idx="2">
                  <c:v>1.0454545454545454</c:v>
                </c:pt>
                <c:pt idx="3">
                  <c:v>1.0377358490566038</c:v>
                </c:pt>
                <c:pt idx="4">
                  <c:v>1.0344827586206897</c:v>
                </c:pt>
                <c:pt idx="5">
                  <c:v>1.0153846153846153</c:v>
                </c:pt>
                <c:pt idx="6">
                  <c:v>1.0266666666666666</c:v>
                </c:pt>
                <c:pt idx="7">
                  <c:v>1.0129870129870129</c:v>
                </c:pt>
                <c:pt idx="8">
                  <c:v>1.0117647058823529</c:v>
                </c:pt>
                <c:pt idx="9">
                  <c:v>1.0172413793103448</c:v>
                </c:pt>
                <c:pt idx="10">
                  <c:v>1.0225563909774436</c:v>
                </c:pt>
                <c:pt idx="11">
                  <c:v>1.0185185185185186</c:v>
                </c:pt>
                <c:pt idx="12">
                  <c:v>1.0043478260869565</c:v>
                </c:pt>
                <c:pt idx="13">
                  <c:v>1</c:v>
                </c:pt>
                <c:pt idx="14">
                  <c:v>1.0222222222222221</c:v>
                </c:pt>
                <c:pt idx="15">
                  <c:v>1</c:v>
                </c:pt>
                <c:pt idx="16">
                  <c:v>1.0034722222222223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9E-411C-B65C-916FB596C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1594207"/>
        <c:axId val="683830559"/>
      </c:scatterChart>
      <c:valAx>
        <c:axId val="751594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/>
                  <a:t>block</a:t>
                </a:r>
                <a:r>
                  <a:rPr lang="zh-CN" altLang="en-US" sz="1200" b="1" dirty="0"/>
                  <a:t>数目</a:t>
                </a:r>
                <a:endParaRPr lang="en-US" altLang="zh-CN" sz="12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3830559"/>
        <c:crosses val="autoZero"/>
        <c:crossBetween val="midCat"/>
      </c:valAx>
      <c:valAx>
        <c:axId val="683830559"/>
        <c:scaling>
          <c:orientation val="minMax"/>
          <c:max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宽长比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15942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Sheet2!$C$3:$C$19</c:f>
              <c:numCache>
                <c:formatCode>General</c:formatCode>
                <c:ptCount val="1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200</c:v>
                </c:pt>
                <c:pt idx="10">
                  <c:v>300</c:v>
                </c:pt>
                <c:pt idx="11">
                  <c:v>400</c:v>
                </c:pt>
                <c:pt idx="12">
                  <c:v>500</c:v>
                </c:pt>
                <c:pt idx="13">
                  <c:v>600</c:v>
                </c:pt>
                <c:pt idx="14">
                  <c:v>700</c:v>
                </c:pt>
                <c:pt idx="15">
                  <c:v>800</c:v>
                </c:pt>
                <c:pt idx="16">
                  <c:v>900</c:v>
                </c:pt>
              </c:numCache>
            </c:numRef>
          </c:xVal>
          <c:yVal>
            <c:numRef>
              <c:f>Sheet2!$G$3:$G$19</c:f>
              <c:numCache>
                <c:formatCode>General</c:formatCode>
                <c:ptCount val="17"/>
                <c:pt idx="0">
                  <c:v>0.210611581802368</c:v>
                </c:pt>
                <c:pt idx="1">
                  <c:v>0.74807024002075195</c:v>
                </c:pt>
                <c:pt idx="2">
                  <c:v>1.5207655429839999</c:v>
                </c:pt>
                <c:pt idx="3">
                  <c:v>2.7995831966400102</c:v>
                </c:pt>
                <c:pt idx="4">
                  <c:v>4.43709015846252</c:v>
                </c:pt>
                <c:pt idx="5">
                  <c:v>6.61053395271301</c:v>
                </c:pt>
                <c:pt idx="6">
                  <c:v>11.6080496311187</c:v>
                </c:pt>
                <c:pt idx="7">
                  <c:v>16.089759588241499</c:v>
                </c:pt>
                <c:pt idx="8">
                  <c:v>5.5987584590911803</c:v>
                </c:pt>
                <c:pt idx="9">
                  <c:v>23.659893512725802</c:v>
                </c:pt>
                <c:pt idx="10">
                  <c:v>66.783769369125295</c:v>
                </c:pt>
                <c:pt idx="11">
                  <c:v>136.31827616691501</c:v>
                </c:pt>
                <c:pt idx="12">
                  <c:v>222.82435035705501</c:v>
                </c:pt>
                <c:pt idx="13">
                  <c:v>361.90800094604401</c:v>
                </c:pt>
                <c:pt idx="14">
                  <c:v>535.85499405860901</c:v>
                </c:pt>
                <c:pt idx="15">
                  <c:v>796.43070769309998</c:v>
                </c:pt>
                <c:pt idx="16">
                  <c:v>1100.8956589698701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91-4C64-8C4A-26BE2C2AF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1599007"/>
        <c:axId val="390126991"/>
      </c:scatterChart>
      <c:valAx>
        <c:axId val="7515990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b="1" dirty="0"/>
                  <a:t>block</a:t>
                </a:r>
                <a:r>
                  <a:rPr lang="zh-CN" sz="1000" b="1" dirty="0"/>
                  <a:t>数目</a:t>
                </a:r>
                <a:r>
                  <a:rPr lang="en-US" sz="1000" b="1" dirty="0"/>
                  <a:t>/</a:t>
                </a:r>
                <a:r>
                  <a:rPr lang="zh-CN" sz="1000" b="1" dirty="0"/>
                  <a:t>个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0126991"/>
        <c:crosses val="autoZero"/>
        <c:crossBetween val="midCat"/>
      </c:valAx>
      <c:valAx>
        <c:axId val="390126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sz="1100" b="1"/>
                  <a:t>时间</a:t>
                </a:r>
                <a:r>
                  <a:rPr lang="en-US" sz="1100" b="1"/>
                  <a:t>/s</a:t>
                </a:r>
                <a:endParaRPr lang="zh-CN" sz="11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15990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2020/12/2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55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</a:rPr>
              <a:t>而且同样代数大</a:t>
            </a:r>
            <a:r>
              <a:rPr lang="en-US" altLang="zh-CN" dirty="0">
                <a:solidFill>
                  <a:schemeClr val="tx1"/>
                </a:solidFill>
              </a:rPr>
              <a:t>case</a:t>
            </a:r>
            <a:r>
              <a:rPr lang="zh-CN" altLang="en-US" dirty="0">
                <a:solidFill>
                  <a:schemeClr val="tx1"/>
                </a:solidFill>
              </a:rPr>
              <a:t>的优化提升不如小</a:t>
            </a:r>
            <a:r>
              <a:rPr lang="en-US" altLang="zh-CN" dirty="0">
                <a:solidFill>
                  <a:schemeClr val="tx1"/>
                </a:solidFill>
              </a:rPr>
              <a:t>case</a:t>
            </a:r>
            <a:r>
              <a:rPr lang="zh-CN" altLang="en-US" dirty="0">
                <a:solidFill>
                  <a:schemeClr val="tx1"/>
                </a:solidFill>
              </a:rPr>
              <a:t>明显，因此应该</a:t>
            </a:r>
            <a:r>
              <a:rPr lang="zh-CN" altLang="en-US" dirty="0"/>
              <a:t>综合考量，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0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63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002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527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9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03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73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66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132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55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44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73.xml"/><Relationship Id="rId10" Type="http://schemas.openxmlformats.org/officeDocument/2006/relationships/image" Target="../media/image3.png"/><Relationship Id="rId4" Type="http://schemas.openxmlformats.org/officeDocument/2006/relationships/tags" Target="../tags/tag72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85.xml"/><Relationship Id="rId10" Type="http://schemas.openxmlformats.org/officeDocument/2006/relationships/image" Target="../media/image3.png"/><Relationship Id="rId4" Type="http://schemas.openxmlformats.org/officeDocument/2006/relationships/tags" Target="../tags/tag84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image" Target="../media/image3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1.xml"/><Relationship Id="rId10" Type="http://schemas.openxmlformats.org/officeDocument/2006/relationships/image" Target="../media/image2.png"/><Relationship Id="rId4" Type="http://schemas.openxmlformats.org/officeDocument/2006/relationships/tags" Target="../tags/tag90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9.xml"/><Relationship Id="rId10" Type="http://schemas.openxmlformats.org/officeDocument/2006/relationships/image" Target="../media/image2.png"/><Relationship Id="rId4" Type="http://schemas.openxmlformats.org/officeDocument/2006/relationships/tags" Target="../tags/tag98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image" Target="../media/image3.png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image" Target="../media/image2.png"/><Relationship Id="rId5" Type="http://schemas.openxmlformats.org/officeDocument/2006/relationships/tags" Target="../tags/tag10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image" Target="../media/image3.png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image" Target="../media/image2.png"/><Relationship Id="rId5" Type="http://schemas.openxmlformats.org/officeDocument/2006/relationships/tags" Target="../tags/tag11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image" Target="../media/image2.png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22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5" Type="http://schemas.openxmlformats.org/officeDocument/2006/relationships/image" Target="../media/image3.png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image" Target="../media/image7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36.xml"/><Relationship Id="rId10" Type="http://schemas.openxmlformats.org/officeDocument/2006/relationships/image" Target="../media/image2.png"/><Relationship Id="rId4" Type="http://schemas.openxmlformats.org/officeDocument/2006/relationships/tags" Target="../tags/tag135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4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3.png"/><Relationship Id="rId5" Type="http://schemas.openxmlformats.org/officeDocument/2006/relationships/tags" Target="../tags/tag17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16.xml"/><Relationship Id="rId9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image" Target="../media/image3.png"/><Relationship Id="rId5" Type="http://schemas.openxmlformats.org/officeDocument/2006/relationships/tags" Target="../tags/tag156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155.xml"/><Relationship Id="rId9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6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image" Target="file:///C:\Users\1V994W2\PycharmProjects\PPT_Background_Generation/pic_temp/pic_half_down.png" TargetMode="External"/><Relationship Id="rId5" Type="http://schemas.openxmlformats.org/officeDocument/2006/relationships/tags" Target="../tags/tag163.xml"/><Relationship Id="rId10" Type="http://schemas.openxmlformats.org/officeDocument/2006/relationships/image" Target="../media/image5.png"/><Relationship Id="rId4" Type="http://schemas.openxmlformats.org/officeDocument/2006/relationships/tags" Target="../tags/tag162.xml"/><Relationship Id="rId9" Type="http://schemas.openxmlformats.org/officeDocument/2006/relationships/image" Target="file:///C:\Users\1V994W2\PycharmProjects\PPT_Background_Generation/pic_temp/pic_half_top.png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12" Type="http://schemas.openxmlformats.org/officeDocument/2006/relationships/image" Target="../media/image3.png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69.xml"/><Relationship Id="rId10" Type="http://schemas.openxmlformats.org/officeDocument/2006/relationships/image" Target="../media/image2.png"/><Relationship Id="rId4" Type="http://schemas.openxmlformats.org/officeDocument/2006/relationships/tags" Target="../tags/tag168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image" Target="../media/image2.png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77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82.xml"/><Relationship Id="rId4" Type="http://schemas.openxmlformats.org/officeDocument/2006/relationships/tags" Target="../tags/tag176.xml"/><Relationship Id="rId9" Type="http://schemas.openxmlformats.org/officeDocument/2006/relationships/tags" Target="../tags/tag181.xml"/><Relationship Id="rId1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image" Target="../media/image2.png"/><Relationship Id="rId5" Type="http://schemas.openxmlformats.org/officeDocument/2006/relationships/tags" Target="../tags/tag187.xml"/><Relationship Id="rId10" Type="http://schemas.openxmlformats.org/officeDocument/2006/relationships/image" Target="file:///C:\Users\1V994W2\Documents\Tencent%20Files\574576071\FileRecv\&#25340;&#35013;&#32032;&#26448;\formiddle1\\14\subject_holdright_80,183,194_0_staid_full_0.png" TargetMode="External"/><Relationship Id="rId4" Type="http://schemas.openxmlformats.org/officeDocument/2006/relationships/tags" Target="../tags/tag186.xml"/><Relationship Id="rId9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image" Target="../media/image3.png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97.xml"/><Relationship Id="rId10" Type="http://schemas.openxmlformats.org/officeDocument/2006/relationships/image" Target="../media/image2.png"/><Relationship Id="rId4" Type="http://schemas.openxmlformats.org/officeDocument/2006/relationships/tags" Target="../tags/tag196.xml"/><Relationship Id="rId9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image" Target="../media/image3.png"/><Relationship Id="rId5" Type="http://schemas.openxmlformats.org/officeDocument/2006/relationships/tags" Target="../tags/tag205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204.xml"/><Relationship Id="rId9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1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12.xml"/><Relationship Id="rId10" Type="http://schemas.openxmlformats.org/officeDocument/2006/relationships/image" Target="../media/image3.png"/><Relationship Id="rId4" Type="http://schemas.openxmlformats.org/officeDocument/2006/relationships/tags" Target="../tags/tag211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1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file:///C:\Users\1V994W2\PycharmProjects\PPT_Background_Generation/pic_temp/pic_half_down.png" TargetMode="External"/><Relationship Id="rId5" Type="http://schemas.openxmlformats.org/officeDocument/2006/relationships/tags" Target="../tags/tag24.xml"/><Relationship Id="rId10" Type="http://schemas.openxmlformats.org/officeDocument/2006/relationships/image" Target="../media/image5.png"/><Relationship Id="rId4" Type="http://schemas.openxmlformats.org/officeDocument/2006/relationships/tags" Target="../tags/tag23.xml"/><Relationship Id="rId9" Type="http://schemas.openxmlformats.org/officeDocument/2006/relationships/image" Target="file:///C:\Users\1V994W2\PycharmProjects\PPT_Background_Generation/pic_temp/pic_half_top.png" TargetMode="Externa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2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24.xml"/><Relationship Id="rId10" Type="http://schemas.openxmlformats.org/officeDocument/2006/relationships/image" Target="../media/image3.png"/><Relationship Id="rId4" Type="http://schemas.openxmlformats.org/officeDocument/2006/relationships/tags" Target="../tags/tag223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image" Target="../media/image3.png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230.xml"/><Relationship Id="rId10" Type="http://schemas.openxmlformats.org/officeDocument/2006/relationships/image" Target="../media/image2.png"/><Relationship Id="rId4" Type="http://schemas.openxmlformats.org/officeDocument/2006/relationships/tags" Target="../tags/tag229.xml"/><Relationship Id="rId9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238.xml"/><Relationship Id="rId10" Type="http://schemas.openxmlformats.org/officeDocument/2006/relationships/image" Target="../media/image2.png"/><Relationship Id="rId4" Type="http://schemas.openxmlformats.org/officeDocument/2006/relationships/tags" Target="../tags/tag237.xml"/><Relationship Id="rId9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image" Target="../media/image3.png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image" Target="../media/image2.png"/><Relationship Id="rId5" Type="http://schemas.openxmlformats.org/officeDocument/2006/relationships/tags" Target="../tags/tag24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58.xml"/><Relationship Id="rId13" Type="http://schemas.openxmlformats.org/officeDocument/2006/relationships/image" Target="../media/image3.png"/><Relationship Id="rId3" Type="http://schemas.openxmlformats.org/officeDocument/2006/relationships/tags" Target="../tags/tag253.xml"/><Relationship Id="rId7" Type="http://schemas.openxmlformats.org/officeDocument/2006/relationships/tags" Target="../tags/tag257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11" Type="http://schemas.openxmlformats.org/officeDocument/2006/relationships/image" Target="../media/image2.png"/><Relationship Id="rId5" Type="http://schemas.openxmlformats.org/officeDocument/2006/relationships/tags" Target="../tags/tag25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54.xml"/><Relationship Id="rId9" Type="http://schemas.openxmlformats.org/officeDocument/2006/relationships/tags" Target="../tags/tag259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67.xml"/><Relationship Id="rId13" Type="http://schemas.openxmlformats.org/officeDocument/2006/relationships/image" Target="../media/image2.png"/><Relationship Id="rId3" Type="http://schemas.openxmlformats.org/officeDocument/2006/relationships/tags" Target="../tags/tag262.xml"/><Relationship Id="rId7" Type="http://schemas.openxmlformats.org/officeDocument/2006/relationships/tags" Target="../tags/tag26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61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260.xml"/><Relationship Id="rId6" Type="http://schemas.openxmlformats.org/officeDocument/2006/relationships/tags" Target="../tags/tag265.xml"/><Relationship Id="rId11" Type="http://schemas.openxmlformats.org/officeDocument/2006/relationships/tags" Target="../tags/tag270.xml"/><Relationship Id="rId5" Type="http://schemas.openxmlformats.org/officeDocument/2006/relationships/tags" Target="../tags/tag264.xml"/><Relationship Id="rId15" Type="http://schemas.openxmlformats.org/officeDocument/2006/relationships/image" Target="../media/image3.png"/><Relationship Id="rId10" Type="http://schemas.openxmlformats.org/officeDocument/2006/relationships/tags" Target="../tags/tag269.xml"/><Relationship Id="rId4" Type="http://schemas.openxmlformats.org/officeDocument/2006/relationships/tags" Target="../tags/tag263.xml"/><Relationship Id="rId9" Type="http://schemas.openxmlformats.org/officeDocument/2006/relationships/tags" Target="../tags/tag268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273.xml"/><Relationship Id="rId7" Type="http://schemas.openxmlformats.org/officeDocument/2006/relationships/tags" Target="../tags/tag277.xml"/><Relationship Id="rId12" Type="http://schemas.openxmlformats.org/officeDocument/2006/relationships/image" Target="../media/image7.png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275.xml"/><Relationship Id="rId10" Type="http://schemas.openxmlformats.org/officeDocument/2006/relationships/image" Target="../media/image2.png"/><Relationship Id="rId4" Type="http://schemas.openxmlformats.org/officeDocument/2006/relationships/tags" Target="../tags/tag274.xml"/><Relationship Id="rId9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3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0.xml"/><Relationship Id="rId10" Type="http://schemas.openxmlformats.org/officeDocument/2006/relationships/image" Target="../media/image2.png"/><Relationship Id="rId4" Type="http://schemas.openxmlformats.org/officeDocument/2006/relationships/tags" Target="../tags/tag29.xml"/><Relationship Id="rId9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8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2.png"/><Relationship Id="rId5" Type="http://schemas.openxmlformats.org/officeDocument/2006/relationships/tags" Target="../tags/tag48.xml"/><Relationship Id="rId10" Type="http://schemas.openxmlformats.org/officeDocument/2006/relationships/image" Target="file:///C:\Users\1V994W2\Documents\Tencent%20Files\574576071\FileRecv\&#25340;&#35013;&#32032;&#26448;\formiddle1\\14\subject_holdright_80,183,194_0_staid_full_0.png" TargetMode="External"/><Relationship Id="rId4" Type="http://schemas.openxmlformats.org/officeDocument/2006/relationships/tags" Target="../tags/tag47.xml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image" Target="../media/image3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58.xml"/><Relationship Id="rId10" Type="http://schemas.openxmlformats.org/officeDocument/2006/relationships/image" Target="../media/image2.png"/><Relationship Id="rId4" Type="http://schemas.openxmlformats.org/officeDocument/2006/relationships/tags" Target="../tags/tag57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3.png"/><Relationship Id="rId5" Type="http://schemas.openxmlformats.org/officeDocument/2006/relationships/tags" Target="../tags/tag66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65.xml"/><Relationship Id="rId9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5"/>
            </p:custDataLst>
          </p:nvPr>
        </p:nvSpPr>
        <p:spPr>
          <a:xfrm>
            <a:off x="2190750" y="2932850"/>
            <a:ext cx="4762500" cy="396955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18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2190750" y="1835468"/>
            <a:ext cx="4762500" cy="1049179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5400" b="0" spc="-2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540068" cy="458474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8603933" y="0"/>
            <a:ext cx="540068" cy="51174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714381"/>
            <a:ext cx="8139178" cy="404168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5"/>
            </p:custDataLst>
          </p:nvPr>
        </p:nvSpPr>
        <p:spPr>
          <a:xfrm>
            <a:off x="2400776" y="2932511"/>
            <a:ext cx="4342448" cy="496490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18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6"/>
            </p:custDataLst>
          </p:nvPr>
        </p:nvSpPr>
        <p:spPr>
          <a:xfrm>
            <a:off x="2400776" y="1839516"/>
            <a:ext cx="4342448" cy="1049179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6000" b="0" spc="10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540068" cy="458474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8603933" y="0"/>
            <a:ext cx="540068" cy="5117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19056" y="227857"/>
            <a:ext cx="8705888" cy="468778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50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540068" cy="45847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8603933" y="0"/>
            <a:ext cx="540068" cy="5117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936900"/>
            <a:ext cx="7219800" cy="542700"/>
          </a:xfrm>
        </p:spPr>
        <p:txBody>
          <a:bodyPr wrap="square" anchor="ctr"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1622700"/>
            <a:ext cx="7219950" cy="2583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3618452" cy="51435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50"/>
          </a:p>
        </p:txBody>
      </p:sp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8603933" y="0"/>
            <a:ext cx="540068" cy="4584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577800"/>
            <a:ext cx="2970000" cy="661500"/>
          </a:xfrm>
        </p:spPr>
        <p:txBody>
          <a:bodyPr wrap="square" anchor="ctr" anchorCtr="0">
            <a:normAutofit/>
          </a:bodyPr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1323000"/>
            <a:ext cx="2967300" cy="3069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577454"/>
            <a:ext cx="4860000" cy="381595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199825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50"/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540068" cy="45847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8603933" y="0"/>
            <a:ext cx="540068" cy="5117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000" y="585900"/>
            <a:ext cx="8232300" cy="4698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59000" y="1244700"/>
            <a:ext cx="8231981" cy="621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59581" y="2106000"/>
            <a:ext cx="8224200" cy="25731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3771728"/>
            <a:ext cx="9144000" cy="137177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50"/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540068" cy="45847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8603933" y="0"/>
            <a:ext cx="540068" cy="5117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3600" y="502200"/>
            <a:ext cx="8232300" cy="423900"/>
          </a:xfrm>
        </p:spPr>
        <p:txBody>
          <a:bodyPr wrap="square" anchor="ctr" anchorCtr="0">
            <a:normAutofit/>
          </a:bodyPr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53628" y="1260900"/>
            <a:ext cx="8243100" cy="2408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445500" y="3885300"/>
            <a:ext cx="8251200" cy="7587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50"/>
          </a:p>
        </p:txBody>
      </p:sp>
      <p:pic>
        <p:nvPicPr>
          <p:cNvPr id="12" name="图片 11"/>
          <p:cNvPicPr/>
          <p:nvPr>
            <p:custDataLst>
              <p:tags r:id="rId2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8603933" y="4685025"/>
            <a:ext cx="540068" cy="458474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15" r:link="rId16" cstate="email"/>
          <a:stretch>
            <a:fillRect/>
          </a:stretch>
        </p:blipFill>
        <p:spPr>
          <a:xfrm>
            <a:off x="0" y="4631751"/>
            <a:ext cx="540068" cy="5117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4700" y="178200"/>
            <a:ext cx="8278200" cy="33147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34700" y="1247400"/>
            <a:ext cx="40068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681800" y="1247400"/>
            <a:ext cx="40257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429300" y="3612600"/>
            <a:ext cx="40068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4689900" y="3609900"/>
            <a:ext cx="40257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715268"/>
            <a:ext cx="9144000" cy="371296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50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7928848" y="4111932"/>
            <a:ext cx="1215152" cy="1031568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3992064"/>
            <a:ext cx="1215152" cy="11514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42100" y="1004400"/>
            <a:ext cx="6858000" cy="1790100"/>
          </a:xfrm>
        </p:spPr>
        <p:txBody>
          <a:bodyPr wrap="square" anchor="b">
            <a:normAutofit/>
          </a:bodyPr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141810" y="2897100"/>
            <a:ext cx="6858000" cy="1242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5"/>
            </p:custDataLst>
          </p:nvPr>
        </p:nvSpPr>
        <p:spPr>
          <a:xfrm>
            <a:off x="2190750" y="2932850"/>
            <a:ext cx="4762500" cy="396955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18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2190750" y="1835468"/>
            <a:ext cx="4762500" cy="1049179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5400" b="0" spc="-2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540068" cy="45847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8603933" y="0"/>
            <a:ext cx="540068" cy="5117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33242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714381"/>
            <a:ext cx="8139178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540068" cy="45847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8603933" y="0"/>
            <a:ext cx="540068" cy="5117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33242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714381"/>
            <a:ext cx="8139178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3048000" y="4287012"/>
            <a:ext cx="3048000" cy="856488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3048000" y="0"/>
            <a:ext cx="3048000" cy="85648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3569970" y="2166224"/>
            <a:ext cx="3660458" cy="811054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36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540068" cy="45847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8603933" y="0"/>
            <a:ext cx="540068" cy="5117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33242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71438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714381"/>
            <a:ext cx="3962432" cy="4041680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0"/>
            <a:ext cx="540068" cy="45847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8603933" y="0"/>
            <a:ext cx="540068" cy="5117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33242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714381"/>
            <a:ext cx="3962432" cy="285752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054894"/>
            <a:ext cx="3962400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714381"/>
            <a:ext cx="3962432" cy="285752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054894"/>
            <a:ext cx="3962432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5623560" y="1645920"/>
            <a:ext cx="3291840" cy="185166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486400" cy="51435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4685025"/>
            <a:ext cx="540068" cy="4584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540068" cy="45847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8603933" y="0"/>
            <a:ext cx="540068" cy="5117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33242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71438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540068" cy="45847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8603933" y="0"/>
            <a:ext cx="540068" cy="511749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714381"/>
            <a:ext cx="713238" cy="4041680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714375"/>
            <a:ext cx="7371076" cy="4041680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540068" cy="45847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8603933" y="0"/>
            <a:ext cx="540068" cy="51174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714381"/>
            <a:ext cx="8139178" cy="404168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5"/>
            </p:custDataLst>
          </p:nvPr>
        </p:nvSpPr>
        <p:spPr>
          <a:xfrm>
            <a:off x="2400776" y="2932511"/>
            <a:ext cx="4342448" cy="496490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18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6"/>
            </p:custDataLst>
          </p:nvPr>
        </p:nvSpPr>
        <p:spPr>
          <a:xfrm>
            <a:off x="2400776" y="1839516"/>
            <a:ext cx="4342448" cy="1049179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6000" b="0" spc="10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3048000" y="4287012"/>
            <a:ext cx="3048000" cy="856488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3048000" y="0"/>
            <a:ext cx="3048000" cy="85648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3569970" y="2166224"/>
            <a:ext cx="3660458" cy="811054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36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540068" cy="45847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8603933" y="0"/>
            <a:ext cx="540068" cy="5117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19056" y="227857"/>
            <a:ext cx="8705888" cy="468778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540068" cy="45847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8603933" y="0"/>
            <a:ext cx="540068" cy="5117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936900"/>
            <a:ext cx="7219800" cy="542700"/>
          </a:xfrm>
        </p:spPr>
        <p:txBody>
          <a:bodyPr wrap="square" anchor="ctr"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1622700"/>
            <a:ext cx="7219950" cy="2583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618452" cy="51435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8603933" y="0"/>
            <a:ext cx="540068" cy="4584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577800"/>
            <a:ext cx="2970000" cy="661500"/>
          </a:xfrm>
        </p:spPr>
        <p:txBody>
          <a:bodyPr wrap="square" anchor="ctr" anchorCtr="0">
            <a:normAutofit/>
          </a:bodyPr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1323000"/>
            <a:ext cx="2967300" cy="3069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577454"/>
            <a:ext cx="4860000" cy="381595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199825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540068" cy="45847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8603933" y="0"/>
            <a:ext cx="540068" cy="5117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000" y="585900"/>
            <a:ext cx="8232300" cy="4698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59000" y="1244700"/>
            <a:ext cx="8231981" cy="621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59581" y="2106000"/>
            <a:ext cx="8224200" cy="25731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3771728"/>
            <a:ext cx="9144000" cy="137177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540068" cy="45847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8603933" y="0"/>
            <a:ext cx="540068" cy="5117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3600" y="502200"/>
            <a:ext cx="8232300" cy="423900"/>
          </a:xfrm>
        </p:spPr>
        <p:txBody>
          <a:bodyPr wrap="square" anchor="ctr" anchorCtr="0">
            <a:normAutofit/>
          </a:bodyPr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53628" y="1260900"/>
            <a:ext cx="8243100" cy="2408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445500" y="3885300"/>
            <a:ext cx="8251200" cy="7587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8603933" y="4685025"/>
            <a:ext cx="540068" cy="45847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email"/>
          <a:stretch>
            <a:fillRect/>
          </a:stretch>
        </p:blipFill>
        <p:spPr>
          <a:xfrm>
            <a:off x="0" y="4631751"/>
            <a:ext cx="540068" cy="5117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4700" y="178200"/>
            <a:ext cx="8278200" cy="33147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34700" y="1247400"/>
            <a:ext cx="40068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681800" y="1247400"/>
            <a:ext cx="40257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429300" y="3612600"/>
            <a:ext cx="40068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4689900" y="3609900"/>
            <a:ext cx="40257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715268"/>
            <a:ext cx="9144000" cy="371296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7928848" y="4111932"/>
            <a:ext cx="1215152" cy="10315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3992064"/>
            <a:ext cx="1215152" cy="11514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42100" y="1004400"/>
            <a:ext cx="6858000" cy="1790100"/>
          </a:xfrm>
        </p:spPr>
        <p:txBody>
          <a:bodyPr wrap="square" anchor="b">
            <a:normAutofit/>
          </a:bodyPr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141810" y="2897100"/>
            <a:ext cx="6858000" cy="1242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540068" cy="45847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8603933" y="0"/>
            <a:ext cx="540068" cy="5117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33242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71438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714381"/>
            <a:ext cx="3962432" cy="4041680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1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0"/>
            <a:ext cx="540068" cy="458474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8603933" y="0"/>
            <a:ext cx="540068" cy="5117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33242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714381"/>
            <a:ext cx="3962432" cy="285752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054894"/>
            <a:ext cx="3962400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714381"/>
            <a:ext cx="3962432" cy="285752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054894"/>
            <a:ext cx="3962432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5623560" y="1645920"/>
            <a:ext cx="3291840" cy="185166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5486400" cy="51435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50"/>
          </a:p>
        </p:txBody>
      </p:sp>
      <p:pic>
        <p:nvPicPr>
          <p:cNvPr id="6" name="图片 5"/>
          <p:cNvPicPr/>
          <p:nvPr>
            <p:custDataLst>
              <p:tags r:id="rId3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4685025"/>
            <a:ext cx="540068" cy="4584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540068" cy="45847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8603933" y="0"/>
            <a:ext cx="540068" cy="5117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33242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71438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540068" cy="45847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8603933" y="0"/>
            <a:ext cx="540068" cy="511749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714381"/>
            <a:ext cx="713238" cy="4041680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714375"/>
            <a:ext cx="7371076" cy="4041680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14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ags" Target="../tags/tag14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14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144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14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1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tags" Target="../tags/tag291.xml"/><Relationship Id="rId18" Type="http://schemas.openxmlformats.org/officeDocument/2006/relationships/tags" Target="../tags/tag296.xml"/><Relationship Id="rId3" Type="http://schemas.openxmlformats.org/officeDocument/2006/relationships/tags" Target="../tags/tag281.xml"/><Relationship Id="rId21" Type="http://schemas.openxmlformats.org/officeDocument/2006/relationships/tags" Target="../tags/tag299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17" Type="http://schemas.openxmlformats.org/officeDocument/2006/relationships/tags" Target="../tags/tag295.xml"/><Relationship Id="rId2" Type="http://schemas.openxmlformats.org/officeDocument/2006/relationships/tags" Target="../tags/tag280.xml"/><Relationship Id="rId16" Type="http://schemas.openxmlformats.org/officeDocument/2006/relationships/tags" Target="../tags/tag294.xml"/><Relationship Id="rId20" Type="http://schemas.openxmlformats.org/officeDocument/2006/relationships/tags" Target="../tags/tag298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283.xml"/><Relationship Id="rId15" Type="http://schemas.openxmlformats.org/officeDocument/2006/relationships/tags" Target="../tags/tag293.xml"/><Relationship Id="rId23" Type="http://schemas.openxmlformats.org/officeDocument/2006/relationships/tags" Target="../tags/tag301.xml"/><Relationship Id="rId10" Type="http://schemas.openxmlformats.org/officeDocument/2006/relationships/tags" Target="../tags/tag288.xml"/><Relationship Id="rId19" Type="http://schemas.openxmlformats.org/officeDocument/2006/relationships/tags" Target="../tags/tag297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tags" Target="../tags/tag292.xml"/><Relationship Id="rId22" Type="http://schemas.openxmlformats.org/officeDocument/2006/relationships/tags" Target="../tags/tag30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10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1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15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16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17.xml"/><Relationship Id="rId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0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0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0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0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0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0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0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09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>
            <p:custDataLst>
              <p:tags r:id="rId2"/>
            </p:custDataLst>
          </p:nvPr>
        </p:nvSpPr>
        <p:spPr>
          <a:xfrm>
            <a:off x="3853285" y="1199356"/>
            <a:ext cx="1481093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/>
          </a:bodyPr>
          <a:lstStyle/>
          <a:p>
            <a:pPr algn="ctr">
              <a:defRPr/>
            </a:pPr>
            <a:r>
              <a:rPr lang="en-US" altLang="zh-CN" sz="1200" spc="113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CONTENTS</a:t>
            </a:r>
          </a:p>
        </p:txBody>
      </p:sp>
      <p:sp>
        <p:nvSpPr>
          <p:cNvPr id="6" name="TextBox 2"/>
          <p:cNvSpPr txBox="1"/>
          <p:nvPr>
            <p:custDataLst>
              <p:tags r:id="rId3"/>
            </p:custDataLst>
          </p:nvPr>
        </p:nvSpPr>
        <p:spPr>
          <a:xfrm>
            <a:off x="3855376" y="621121"/>
            <a:ext cx="1433248" cy="6924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 lnSpcReduction="10000"/>
          </a:bodyPr>
          <a:lstStyle/>
          <a:p>
            <a:pPr algn="ctr">
              <a:defRPr/>
            </a:pPr>
            <a:r>
              <a:rPr lang="zh-CN" altLang="en-US" sz="4100" spc="113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微软雅黑" panose="020B0503020204020204" charset="-122"/>
                <a:sym typeface="+mn-lt"/>
              </a:rPr>
              <a:t>目录</a:t>
            </a:r>
          </a:p>
        </p:txBody>
      </p:sp>
      <p:sp>
        <p:nvSpPr>
          <p:cNvPr id="14" name="椭圆 13"/>
          <p:cNvSpPr/>
          <p:nvPr>
            <p:custDataLst>
              <p:tags r:id="rId4"/>
            </p:custDataLst>
          </p:nvPr>
        </p:nvSpPr>
        <p:spPr>
          <a:xfrm>
            <a:off x="514287" y="2031507"/>
            <a:ext cx="969746" cy="96974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/>
          </a:bodyPr>
          <a:lstStyle/>
          <a:p>
            <a:pPr algn="ctr"/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椭圆 14"/>
          <p:cNvSpPr/>
          <p:nvPr>
            <p:custDataLst>
              <p:tags r:id="rId5"/>
            </p:custDataLst>
          </p:nvPr>
        </p:nvSpPr>
        <p:spPr>
          <a:xfrm>
            <a:off x="576651" y="2093871"/>
            <a:ext cx="845020" cy="84502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2"/>
          <p:cNvSpPr txBox="1"/>
          <p:nvPr>
            <p:custDataLst>
              <p:tags r:id="rId6"/>
            </p:custDataLst>
          </p:nvPr>
        </p:nvSpPr>
        <p:spPr>
          <a:xfrm>
            <a:off x="551447" y="2243221"/>
            <a:ext cx="925158" cy="5770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/>
          </a:bodyPr>
          <a:lstStyle/>
          <a:p>
            <a:pPr algn="ctr">
              <a:defRPr/>
            </a:pPr>
            <a:r>
              <a:rPr lang="en-US" altLang="zh-CN" sz="3300" spc="113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01</a:t>
            </a:r>
          </a:p>
        </p:txBody>
      </p:sp>
      <p:sp>
        <p:nvSpPr>
          <p:cNvPr id="16" name="TextBox 2"/>
          <p:cNvSpPr txBox="1"/>
          <p:nvPr>
            <p:custDataLst>
              <p:tags r:id="rId7"/>
            </p:custDataLst>
          </p:nvPr>
        </p:nvSpPr>
        <p:spPr>
          <a:xfrm>
            <a:off x="184352" y="3173632"/>
            <a:ext cx="1629617" cy="305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/>
          </a:bodyPr>
          <a:lstStyle/>
          <a:p>
            <a:pPr algn="ctr">
              <a:defRPr/>
            </a:pPr>
            <a:r>
              <a:rPr lang="zh-CN" altLang="en-US" sz="1500" b="1" spc="11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题目内容</a:t>
            </a:r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2300707" y="2031507"/>
            <a:ext cx="969746" cy="96974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2363070" y="2093871"/>
            <a:ext cx="845020" cy="84502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2"/>
          <p:cNvSpPr txBox="1"/>
          <p:nvPr>
            <p:custDataLst>
              <p:tags r:id="rId10"/>
            </p:custDataLst>
          </p:nvPr>
        </p:nvSpPr>
        <p:spPr>
          <a:xfrm>
            <a:off x="2337867" y="2261002"/>
            <a:ext cx="925158" cy="5770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/>
          </a:bodyPr>
          <a:lstStyle/>
          <a:p>
            <a:pPr algn="ctr">
              <a:defRPr/>
            </a:pPr>
            <a:r>
              <a:rPr lang="en-US" altLang="zh-CN" sz="3300" spc="113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02</a:t>
            </a:r>
          </a:p>
        </p:txBody>
      </p:sp>
      <p:sp>
        <p:nvSpPr>
          <p:cNvPr id="21" name="TextBox 2"/>
          <p:cNvSpPr txBox="1"/>
          <p:nvPr>
            <p:custDataLst>
              <p:tags r:id="rId11"/>
            </p:custDataLst>
          </p:nvPr>
        </p:nvSpPr>
        <p:spPr>
          <a:xfrm>
            <a:off x="1970772" y="3173632"/>
            <a:ext cx="1629617" cy="305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/>
          </a:bodyPr>
          <a:lstStyle/>
          <a:p>
            <a:pPr algn="ctr">
              <a:defRPr/>
            </a:pPr>
            <a:r>
              <a:rPr lang="zh-CN" altLang="en-US" sz="1500" b="1" spc="11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重难点分析</a:t>
            </a:r>
          </a:p>
        </p:txBody>
      </p:sp>
      <p:sp>
        <p:nvSpPr>
          <p:cNvPr id="23" name="椭圆 22"/>
          <p:cNvSpPr/>
          <p:nvPr>
            <p:custDataLst>
              <p:tags r:id="rId12"/>
            </p:custDataLst>
          </p:nvPr>
        </p:nvSpPr>
        <p:spPr>
          <a:xfrm>
            <a:off x="4087126" y="2031507"/>
            <a:ext cx="969746" cy="96974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椭圆 23"/>
          <p:cNvSpPr/>
          <p:nvPr>
            <p:custDataLst>
              <p:tags r:id="rId13"/>
            </p:custDataLst>
          </p:nvPr>
        </p:nvSpPr>
        <p:spPr>
          <a:xfrm>
            <a:off x="4149490" y="2093871"/>
            <a:ext cx="845020" cy="84502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"/>
          <p:cNvSpPr txBox="1"/>
          <p:nvPr>
            <p:custDataLst>
              <p:tags r:id="rId14"/>
            </p:custDataLst>
          </p:nvPr>
        </p:nvSpPr>
        <p:spPr>
          <a:xfrm>
            <a:off x="4124287" y="2261002"/>
            <a:ext cx="925158" cy="5770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/>
          </a:bodyPr>
          <a:lstStyle/>
          <a:p>
            <a:pPr algn="ctr">
              <a:defRPr/>
            </a:pPr>
            <a:r>
              <a:rPr lang="en-US" altLang="zh-CN" sz="3300" spc="113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03</a:t>
            </a:r>
          </a:p>
        </p:txBody>
      </p:sp>
      <p:sp>
        <p:nvSpPr>
          <p:cNvPr id="26" name="TextBox 2"/>
          <p:cNvSpPr txBox="1"/>
          <p:nvPr>
            <p:custDataLst>
              <p:tags r:id="rId15"/>
            </p:custDataLst>
          </p:nvPr>
        </p:nvSpPr>
        <p:spPr>
          <a:xfrm>
            <a:off x="3757192" y="3173632"/>
            <a:ext cx="1629617" cy="305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 fontScale="97500"/>
          </a:bodyPr>
          <a:lstStyle/>
          <a:p>
            <a:pPr algn="ctr">
              <a:defRPr/>
            </a:pPr>
            <a:r>
              <a:rPr lang="zh-CN" altLang="en-US" sz="1500" b="1" spc="11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解决方案</a:t>
            </a:r>
          </a:p>
        </p:txBody>
      </p:sp>
      <p:sp>
        <p:nvSpPr>
          <p:cNvPr id="28" name="椭圆 27"/>
          <p:cNvSpPr/>
          <p:nvPr>
            <p:custDataLst>
              <p:tags r:id="rId16"/>
            </p:custDataLst>
          </p:nvPr>
        </p:nvSpPr>
        <p:spPr>
          <a:xfrm>
            <a:off x="5873546" y="2031507"/>
            <a:ext cx="969746" cy="96974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椭圆 28"/>
          <p:cNvSpPr/>
          <p:nvPr>
            <p:custDataLst>
              <p:tags r:id="rId17"/>
            </p:custDataLst>
          </p:nvPr>
        </p:nvSpPr>
        <p:spPr>
          <a:xfrm>
            <a:off x="5935910" y="2093871"/>
            <a:ext cx="845020" cy="84502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"/>
          <p:cNvSpPr txBox="1"/>
          <p:nvPr>
            <p:custDataLst>
              <p:tags r:id="rId18"/>
            </p:custDataLst>
          </p:nvPr>
        </p:nvSpPr>
        <p:spPr>
          <a:xfrm>
            <a:off x="5910707" y="2261002"/>
            <a:ext cx="925158" cy="5770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/>
          </a:bodyPr>
          <a:lstStyle/>
          <a:p>
            <a:pPr algn="ctr">
              <a:defRPr/>
            </a:pPr>
            <a:r>
              <a:rPr lang="en-US" altLang="zh-CN" sz="3300" spc="113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04</a:t>
            </a:r>
          </a:p>
        </p:txBody>
      </p:sp>
      <p:sp>
        <p:nvSpPr>
          <p:cNvPr id="31" name="TextBox 2"/>
          <p:cNvSpPr txBox="1"/>
          <p:nvPr>
            <p:custDataLst>
              <p:tags r:id="rId19"/>
            </p:custDataLst>
          </p:nvPr>
        </p:nvSpPr>
        <p:spPr>
          <a:xfrm>
            <a:off x="5543611" y="3173632"/>
            <a:ext cx="1629617" cy="305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/>
          </a:bodyPr>
          <a:lstStyle/>
          <a:p>
            <a:pPr algn="ctr">
              <a:defRPr/>
            </a:pPr>
            <a:r>
              <a:rPr lang="zh-CN" altLang="en-US" sz="1500" b="1" spc="11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实际效果</a:t>
            </a:r>
          </a:p>
        </p:txBody>
      </p:sp>
      <p:sp>
        <p:nvSpPr>
          <p:cNvPr id="34" name="椭圆 33"/>
          <p:cNvSpPr/>
          <p:nvPr>
            <p:custDataLst>
              <p:tags r:id="rId20"/>
            </p:custDataLst>
          </p:nvPr>
        </p:nvSpPr>
        <p:spPr>
          <a:xfrm>
            <a:off x="7659967" y="2031507"/>
            <a:ext cx="969746" cy="96974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椭圆 34"/>
          <p:cNvSpPr/>
          <p:nvPr>
            <p:custDataLst>
              <p:tags r:id="rId21"/>
            </p:custDataLst>
          </p:nvPr>
        </p:nvSpPr>
        <p:spPr>
          <a:xfrm>
            <a:off x="7722330" y="2093871"/>
            <a:ext cx="845020" cy="84502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2"/>
          <p:cNvSpPr txBox="1"/>
          <p:nvPr>
            <p:custDataLst>
              <p:tags r:id="rId22"/>
            </p:custDataLst>
          </p:nvPr>
        </p:nvSpPr>
        <p:spPr>
          <a:xfrm>
            <a:off x="7697127" y="2261002"/>
            <a:ext cx="925158" cy="5770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/>
          </a:bodyPr>
          <a:lstStyle/>
          <a:p>
            <a:pPr algn="ctr">
              <a:defRPr/>
            </a:pPr>
            <a:r>
              <a:rPr lang="en-US" altLang="zh-CN" sz="3300" spc="113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05</a:t>
            </a:r>
          </a:p>
        </p:txBody>
      </p:sp>
      <p:sp>
        <p:nvSpPr>
          <p:cNvPr id="37" name="TextBox 2"/>
          <p:cNvSpPr txBox="1"/>
          <p:nvPr>
            <p:custDataLst>
              <p:tags r:id="rId23"/>
            </p:custDataLst>
          </p:nvPr>
        </p:nvSpPr>
        <p:spPr>
          <a:xfrm>
            <a:off x="7330032" y="3173632"/>
            <a:ext cx="1629617" cy="305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/>
          </a:bodyPr>
          <a:lstStyle/>
          <a:p>
            <a:pPr algn="ctr">
              <a:defRPr/>
            </a:pPr>
            <a:r>
              <a:rPr lang="zh-CN" altLang="en-US" sz="1500" b="1" spc="11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小结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>
            <a:spLocks noGrp="1"/>
          </p:cNvSpPr>
          <p:nvPr/>
        </p:nvSpPr>
        <p:spPr>
          <a:xfrm>
            <a:off x="502412" y="332426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 fontScale="875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/>
              <a:t>三、解决方案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939FFD3-17B3-4D1E-8E7D-31C6673B88CD}"/>
              </a:ext>
            </a:extLst>
          </p:cNvPr>
          <p:cNvSpPr/>
          <p:nvPr/>
        </p:nvSpPr>
        <p:spPr>
          <a:xfrm>
            <a:off x="607576" y="111932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6.</a:t>
            </a:r>
            <a:r>
              <a:rPr lang="zh-CN" altLang="en-US" b="1" dirty="0"/>
              <a:t>参数调整</a:t>
            </a:r>
            <a:r>
              <a:rPr lang="en-US" altLang="zh-CN" b="1" dirty="0"/>
              <a:t>——</a:t>
            </a:r>
            <a:r>
              <a:rPr lang="zh-CN" altLang="en-US" dirty="0"/>
              <a:t>变异概率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A27BF9-F216-4414-A6D8-EF538F7903E3}"/>
              </a:ext>
            </a:extLst>
          </p:cNvPr>
          <p:cNvSpPr txBox="1"/>
          <p:nvPr/>
        </p:nvSpPr>
        <p:spPr>
          <a:xfrm>
            <a:off x="3795875" y="1178617"/>
            <a:ext cx="5036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各种</a:t>
            </a:r>
            <a:r>
              <a:rPr lang="en-US" altLang="zh-CN" dirty="0"/>
              <a:t>case</a:t>
            </a:r>
            <a:r>
              <a:rPr lang="zh-CN" altLang="en-US" dirty="0"/>
              <a:t>，在其余条件一致情况下</a:t>
            </a:r>
            <a:endParaRPr lang="en-US" altLang="zh-CN" dirty="0"/>
          </a:p>
          <a:p>
            <a:r>
              <a:rPr lang="zh-CN" altLang="en-US" dirty="0"/>
              <a:t>分析采取不同变异概率进化过程中各代中各个体的</a:t>
            </a:r>
            <a:r>
              <a:rPr lang="en-US" altLang="zh-CN" dirty="0"/>
              <a:t>fitness</a:t>
            </a:r>
            <a:r>
              <a:rPr lang="zh-CN" altLang="en-US" dirty="0"/>
              <a:t>变化</a:t>
            </a:r>
            <a:endParaRPr lang="en-US" altLang="zh-CN" dirty="0"/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D147A5DA-21FB-4CD9-BC9F-25ED94D796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513190"/>
              </p:ext>
            </p:extLst>
          </p:nvPr>
        </p:nvGraphicFramePr>
        <p:xfrm>
          <a:off x="517602" y="1617041"/>
          <a:ext cx="3765950" cy="2350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7EA9A4A8-74A6-459D-B859-AC70AEEBB1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568186"/>
              </p:ext>
            </p:extLst>
          </p:nvPr>
        </p:nvGraphicFramePr>
        <p:xfrm>
          <a:off x="4602312" y="1747373"/>
          <a:ext cx="3904121" cy="210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6C30E55-4546-4351-A487-224B2AACF146}"/>
              </a:ext>
            </a:extLst>
          </p:cNvPr>
          <p:cNvSpPr txBox="1"/>
          <p:nvPr/>
        </p:nvSpPr>
        <p:spPr>
          <a:xfrm>
            <a:off x="1599267" y="3790293"/>
            <a:ext cx="1677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变异概率</a:t>
            </a:r>
            <a:r>
              <a:rPr lang="en-US" altLang="zh-CN" sz="1200" dirty="0"/>
              <a:t>=10%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E02C49-41E9-4143-86D6-4CF827523324}"/>
              </a:ext>
            </a:extLst>
          </p:cNvPr>
          <p:cNvSpPr txBox="1"/>
          <p:nvPr/>
        </p:nvSpPr>
        <p:spPr>
          <a:xfrm>
            <a:off x="5973954" y="3790017"/>
            <a:ext cx="1677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变异概率</a:t>
            </a:r>
            <a:r>
              <a:rPr lang="en-US" altLang="zh-CN" sz="1200" dirty="0"/>
              <a:t>=90%</a:t>
            </a:r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408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>
            <a:spLocks noGrp="1"/>
          </p:cNvSpPr>
          <p:nvPr/>
        </p:nvSpPr>
        <p:spPr>
          <a:xfrm>
            <a:off x="502412" y="332426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 fontScale="875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/>
              <a:t>三、解决方案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043820-AB98-4FDC-BE92-66677679C30F}"/>
              </a:ext>
            </a:extLst>
          </p:cNvPr>
          <p:cNvSpPr txBox="1"/>
          <p:nvPr/>
        </p:nvSpPr>
        <p:spPr>
          <a:xfrm>
            <a:off x="2219045" y="388337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Fitness</a:t>
            </a:r>
            <a:r>
              <a:rPr lang="zh-CN" altLang="en-US" dirty="0"/>
              <a:t>变化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5FC83C-8524-4C86-AD45-F1D78BC16897}"/>
              </a:ext>
            </a:extLst>
          </p:cNvPr>
          <p:cNvSpPr txBox="1"/>
          <p:nvPr/>
        </p:nvSpPr>
        <p:spPr>
          <a:xfrm>
            <a:off x="5880020" y="383817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每代运行时间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621963C-0DB2-4074-9A8B-61FB44366D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227" r="2522"/>
          <a:stretch/>
        </p:blipFill>
        <p:spPr>
          <a:xfrm>
            <a:off x="1295797" y="1612503"/>
            <a:ext cx="2967315" cy="21865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0553471-8DFB-4BA5-878A-6E3C271F9B6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 t="6871" r="3693"/>
          <a:stretch/>
        </p:blipFill>
        <p:spPr>
          <a:xfrm>
            <a:off x="4874559" y="1636539"/>
            <a:ext cx="3279613" cy="216252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717110E-8614-4118-98D4-A88F17A6D1D7}"/>
              </a:ext>
            </a:extLst>
          </p:cNvPr>
          <p:cNvSpPr/>
          <p:nvPr/>
        </p:nvSpPr>
        <p:spPr>
          <a:xfrm>
            <a:off x="607576" y="111932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7.</a:t>
            </a:r>
            <a:r>
              <a:rPr lang="zh-CN" altLang="en-US" b="1" dirty="0"/>
              <a:t>参数调整</a:t>
            </a:r>
            <a:r>
              <a:rPr lang="en-US" altLang="zh-CN" b="1" dirty="0"/>
              <a:t>——</a:t>
            </a:r>
            <a:r>
              <a:rPr lang="zh-CN" altLang="en-US" dirty="0"/>
              <a:t>种群数量及进化代数</a:t>
            </a:r>
            <a:endParaRPr lang="en-US" altLang="zh-CN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8E3A599-3099-40F6-A561-9C1DEE27577C}"/>
              </a:ext>
            </a:extLst>
          </p:cNvPr>
          <p:cNvSpPr/>
          <p:nvPr/>
        </p:nvSpPr>
        <p:spPr>
          <a:xfrm>
            <a:off x="2516372" y="3203944"/>
            <a:ext cx="1516912" cy="4890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67013D0-34DE-4BF9-B733-567393430B30}"/>
              </a:ext>
            </a:extLst>
          </p:cNvPr>
          <p:cNvSpPr txBox="1"/>
          <p:nvPr/>
        </p:nvSpPr>
        <p:spPr>
          <a:xfrm>
            <a:off x="2857374" y="2402495"/>
            <a:ext cx="1870570" cy="738664"/>
          </a:xfrm>
          <a:prstGeom prst="rect">
            <a:avLst/>
          </a:prstGeom>
          <a:solidFill>
            <a:srgbClr val="DDFDE5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过多的代数付出了时间代价而无法换取结果大的改善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688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>
            <a:spLocks noGrp="1"/>
          </p:cNvSpPr>
          <p:nvPr/>
        </p:nvSpPr>
        <p:spPr>
          <a:xfrm>
            <a:off x="502412" y="332426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 fontScale="875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/>
              <a:t>三、解决方案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CDDF6F-76D1-4AB2-A990-DFF94CBE52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59"/>
          <a:stretch/>
        </p:blipFill>
        <p:spPr>
          <a:xfrm>
            <a:off x="79702" y="1776438"/>
            <a:ext cx="8984595" cy="215728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939FFD3-17B3-4D1E-8E7D-31C6673B88CD}"/>
              </a:ext>
            </a:extLst>
          </p:cNvPr>
          <p:cNvSpPr/>
          <p:nvPr/>
        </p:nvSpPr>
        <p:spPr>
          <a:xfrm>
            <a:off x="607576" y="111932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7.</a:t>
            </a:r>
            <a:r>
              <a:rPr lang="zh-CN" altLang="en-US" b="1" dirty="0"/>
              <a:t>参数调整</a:t>
            </a:r>
            <a:r>
              <a:rPr lang="en-US" altLang="zh-CN" b="1" dirty="0"/>
              <a:t>——</a:t>
            </a:r>
            <a:r>
              <a:rPr lang="zh-CN" altLang="en-US" dirty="0"/>
              <a:t>种群数量及进化代数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EDC4E8-BE41-4210-B7C1-104BDE188CF1}"/>
              </a:ext>
            </a:extLst>
          </p:cNvPr>
          <p:cNvSpPr txBox="1"/>
          <p:nvPr/>
        </p:nvSpPr>
        <p:spPr>
          <a:xfrm>
            <a:off x="5525494" y="1124197"/>
            <a:ext cx="214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不同大小的</a:t>
            </a:r>
            <a:r>
              <a:rPr lang="en-US" altLang="zh-CN" dirty="0"/>
              <a:t>case</a:t>
            </a:r>
            <a:r>
              <a:rPr lang="zh-CN" altLang="en-US" dirty="0"/>
              <a:t>，在相同条件下各代</a:t>
            </a:r>
            <a:r>
              <a:rPr lang="en-US" altLang="zh-CN" dirty="0"/>
              <a:t>fitness</a:t>
            </a:r>
            <a:r>
              <a:rPr lang="zh-CN" altLang="en-US" dirty="0"/>
              <a:t>变化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4A9A33-20A6-4A4A-BCFA-10C5CCA87EFF}"/>
              </a:ext>
            </a:extLst>
          </p:cNvPr>
          <p:cNvSpPr txBox="1"/>
          <p:nvPr/>
        </p:nvSpPr>
        <p:spPr>
          <a:xfrm>
            <a:off x="2271653" y="3524534"/>
            <a:ext cx="1835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综合考量效果、多代数多个体的速度代价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E23F49BB-3FA3-41EF-9BDF-4B387ED70E86}"/>
              </a:ext>
            </a:extLst>
          </p:cNvPr>
          <p:cNvSpPr/>
          <p:nvPr/>
        </p:nvSpPr>
        <p:spPr>
          <a:xfrm>
            <a:off x="4344179" y="3712326"/>
            <a:ext cx="598394" cy="20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E8E94E-E2F1-46C1-B3AE-66DB2BE163F3}"/>
              </a:ext>
            </a:extLst>
          </p:cNvPr>
          <p:cNvSpPr txBox="1"/>
          <p:nvPr/>
        </p:nvSpPr>
        <p:spPr>
          <a:xfrm>
            <a:off x="5179576" y="3522678"/>
            <a:ext cx="1835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</a:t>
            </a:r>
            <a:r>
              <a:rPr lang="en-US" altLang="zh-CN" dirty="0"/>
              <a:t>case</a:t>
            </a:r>
            <a:r>
              <a:rPr lang="zh-CN" altLang="en-US" dirty="0"/>
              <a:t>较大代数</a:t>
            </a:r>
            <a:endParaRPr lang="en-US" altLang="zh-CN" dirty="0"/>
          </a:p>
          <a:p>
            <a:r>
              <a:rPr lang="zh-CN" altLang="en-US" dirty="0"/>
              <a:t>大</a:t>
            </a:r>
            <a:r>
              <a:rPr lang="en-US" altLang="zh-CN" dirty="0"/>
              <a:t>case</a:t>
            </a:r>
            <a:r>
              <a:rPr lang="zh-CN" altLang="en-US" dirty="0"/>
              <a:t>较小代数</a:t>
            </a:r>
          </a:p>
        </p:txBody>
      </p:sp>
      <p:sp>
        <p:nvSpPr>
          <p:cNvPr id="10" name="爆炸形: 14 pt  9">
            <a:extLst>
              <a:ext uri="{FF2B5EF4-FFF2-40B4-BE49-F238E27FC236}">
                <a16:creationId xmlns:a16="http://schemas.microsoft.com/office/drawing/2014/main" id="{C7455AA0-BDAB-4619-871F-DD153B243D1C}"/>
              </a:ext>
            </a:extLst>
          </p:cNvPr>
          <p:cNvSpPr/>
          <p:nvPr/>
        </p:nvSpPr>
        <p:spPr>
          <a:xfrm>
            <a:off x="2609632" y="2121496"/>
            <a:ext cx="3487705" cy="105426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en-US" altLang="zh-CN" dirty="0">
                <a:solidFill>
                  <a:schemeClr val="tx1"/>
                </a:solidFill>
              </a:rPr>
              <a:t>case</a:t>
            </a:r>
            <a:r>
              <a:rPr lang="zh-CN" altLang="en-US" dirty="0">
                <a:solidFill>
                  <a:schemeClr val="tx1"/>
                </a:solidFill>
              </a:rPr>
              <a:t>优化提升不如小</a:t>
            </a:r>
            <a:r>
              <a:rPr lang="en-US" altLang="zh-CN" dirty="0">
                <a:solidFill>
                  <a:schemeClr val="tx1"/>
                </a:solidFill>
              </a:rPr>
              <a:t>case</a:t>
            </a:r>
            <a:r>
              <a:rPr lang="zh-CN" altLang="en-US" dirty="0">
                <a:solidFill>
                  <a:schemeClr val="tx1"/>
                </a:solidFill>
              </a:rPr>
              <a:t>明显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594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>
            <a:spLocks noGrp="1"/>
          </p:cNvSpPr>
          <p:nvPr/>
        </p:nvSpPr>
        <p:spPr>
          <a:xfrm>
            <a:off x="502412" y="332426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 fontScale="875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四、实际效果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518160" y="664210"/>
            <a:ext cx="8384540" cy="404177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88644B-F872-499B-9B25-433915716EDD}"/>
              </a:ext>
            </a:extLst>
          </p:cNvPr>
          <p:cNvSpPr txBox="1"/>
          <p:nvPr/>
        </p:nvSpPr>
        <p:spPr>
          <a:xfrm>
            <a:off x="694161" y="2235652"/>
            <a:ext cx="13984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总面积最小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接近正方形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运行时间短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41182E-B4F1-46F9-8B7D-2B7F221D3FF2}"/>
              </a:ext>
            </a:extLst>
          </p:cNvPr>
          <p:cNvSpPr txBox="1"/>
          <p:nvPr/>
        </p:nvSpPr>
        <p:spPr>
          <a:xfrm>
            <a:off x="889060" y="1516596"/>
            <a:ext cx="652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endParaRPr lang="zh-CN" altLang="en-US" sz="16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38B49A1-1C26-4655-A0C8-84E004E9C015}"/>
              </a:ext>
            </a:extLst>
          </p:cNvPr>
          <p:cNvSpPr/>
          <p:nvPr/>
        </p:nvSpPr>
        <p:spPr>
          <a:xfrm>
            <a:off x="1907051" y="2327539"/>
            <a:ext cx="625288" cy="134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4C9B10-4D4B-45F1-8315-F816EE6C5141}"/>
              </a:ext>
            </a:extLst>
          </p:cNvPr>
          <p:cNvSpPr txBox="1"/>
          <p:nvPr/>
        </p:nvSpPr>
        <p:spPr>
          <a:xfrm>
            <a:off x="2649303" y="2248741"/>
            <a:ext cx="92358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占用率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宽长比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运行时间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  <a:p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1110EAE5-5721-491D-8C32-5E41CFFE7325}"/>
              </a:ext>
            </a:extLst>
          </p:cNvPr>
          <p:cNvSpPr/>
          <p:nvPr/>
        </p:nvSpPr>
        <p:spPr>
          <a:xfrm>
            <a:off x="1905413" y="2772540"/>
            <a:ext cx="625288" cy="134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047DD6-6DA6-433F-A64C-3FE399B93E1D}"/>
              </a:ext>
            </a:extLst>
          </p:cNvPr>
          <p:cNvSpPr txBox="1"/>
          <p:nvPr/>
        </p:nvSpPr>
        <p:spPr>
          <a:xfrm>
            <a:off x="2732741" y="1516596"/>
            <a:ext cx="652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效果</a:t>
            </a:r>
            <a:endParaRPr lang="zh-CN" altLang="en-US" sz="1600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3C4D587-3D62-459A-8345-63FF75CA221E}"/>
              </a:ext>
            </a:extLst>
          </p:cNvPr>
          <p:cNvSpPr/>
          <p:nvPr/>
        </p:nvSpPr>
        <p:spPr>
          <a:xfrm>
            <a:off x="1900663" y="3220346"/>
            <a:ext cx="625288" cy="134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857ABF3-5E39-4E5A-9085-011011B70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41" r="1264"/>
          <a:stretch/>
        </p:blipFill>
        <p:spPr>
          <a:xfrm>
            <a:off x="4042560" y="1220221"/>
            <a:ext cx="4202504" cy="287768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32D50A7-A12C-4044-8C1F-1D486DF22F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83" r="2034"/>
          <a:stretch/>
        </p:blipFill>
        <p:spPr>
          <a:xfrm>
            <a:off x="4515613" y="1111129"/>
            <a:ext cx="3287549" cy="30588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156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>
            <a:spLocks noGrp="1"/>
          </p:cNvSpPr>
          <p:nvPr/>
        </p:nvSpPr>
        <p:spPr>
          <a:xfrm>
            <a:off x="502412" y="332426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 fontScale="875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四、实际效果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518160" y="664210"/>
            <a:ext cx="8384540" cy="404177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208E1F2-C361-48E4-B38F-7A6614665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986" y="1112447"/>
            <a:ext cx="3247761" cy="305625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ED27D39-DECF-4614-8754-A01E87274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76" y="1045591"/>
            <a:ext cx="3507029" cy="3247868"/>
          </a:xfrm>
          <a:prstGeom prst="rect">
            <a:avLst/>
          </a:prstGeom>
        </p:spPr>
      </p:pic>
      <p:sp>
        <p:nvSpPr>
          <p:cNvPr id="3" name="箭头: 燕尾形 2">
            <a:extLst>
              <a:ext uri="{FF2B5EF4-FFF2-40B4-BE49-F238E27FC236}">
                <a16:creationId xmlns:a16="http://schemas.microsoft.com/office/drawing/2014/main" id="{53FD29CB-4CA9-407D-9B46-7B147824F735}"/>
              </a:ext>
            </a:extLst>
          </p:cNvPr>
          <p:cNvSpPr/>
          <p:nvPr/>
        </p:nvSpPr>
        <p:spPr>
          <a:xfrm>
            <a:off x="4271742" y="2380129"/>
            <a:ext cx="773403" cy="56477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思想气泡: 云 25">
            <a:extLst>
              <a:ext uri="{FF2B5EF4-FFF2-40B4-BE49-F238E27FC236}">
                <a16:creationId xmlns:a16="http://schemas.microsoft.com/office/drawing/2014/main" id="{1E91C8D8-226B-4DC8-B6E6-2763C1EFBF14}"/>
              </a:ext>
            </a:extLst>
          </p:cNvPr>
          <p:cNvSpPr/>
          <p:nvPr/>
        </p:nvSpPr>
        <p:spPr>
          <a:xfrm>
            <a:off x="3837776" y="1435645"/>
            <a:ext cx="1780584" cy="682356"/>
          </a:xfrm>
          <a:prstGeom prst="cloudCallout">
            <a:avLst>
              <a:gd name="adj1" fmla="val 52716"/>
              <a:gd name="adj2" fmla="val 81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占用率高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接近正方形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6739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>
            <a:spLocks noGrp="1"/>
          </p:cNvSpPr>
          <p:nvPr/>
        </p:nvSpPr>
        <p:spPr>
          <a:xfrm>
            <a:off x="502412" y="332426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 fontScale="875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四、实际效果</a:t>
            </a:r>
            <a:r>
              <a:rPr lang="en-US" altLang="zh-CN" dirty="0"/>
              <a:t>——</a:t>
            </a:r>
            <a:r>
              <a:rPr lang="zh-CN" altLang="en-US" dirty="0"/>
              <a:t>占用率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518160" y="664210"/>
            <a:ext cx="8384540" cy="404177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15" name="对话气泡: 椭圆形 14">
            <a:extLst>
              <a:ext uri="{FF2B5EF4-FFF2-40B4-BE49-F238E27FC236}">
                <a16:creationId xmlns:a16="http://schemas.microsoft.com/office/drawing/2014/main" id="{5725033C-1AE9-401F-9FF0-845F300A9FAE}"/>
              </a:ext>
            </a:extLst>
          </p:cNvPr>
          <p:cNvSpPr/>
          <p:nvPr/>
        </p:nvSpPr>
        <p:spPr>
          <a:xfrm>
            <a:off x="3987052" y="916139"/>
            <a:ext cx="1642504" cy="742953"/>
          </a:xfrm>
          <a:prstGeom prst="wedgeEllipseCallout">
            <a:avLst>
              <a:gd name="adj1" fmla="val -50306"/>
              <a:gd name="adj2" fmla="val 64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Case</a:t>
            </a:r>
            <a:r>
              <a:rPr lang="zh-CN" altLang="en-US" b="1" dirty="0">
                <a:solidFill>
                  <a:schemeClr val="tx1"/>
                </a:solidFill>
              </a:rPr>
              <a:t>较大时效果较好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5E16FC9-A7DB-4643-8BA6-66211DC044B1}"/>
              </a:ext>
            </a:extLst>
          </p:cNvPr>
          <p:cNvSpPr txBox="1"/>
          <p:nvPr/>
        </p:nvSpPr>
        <p:spPr>
          <a:xfrm>
            <a:off x="1534844" y="1103006"/>
            <a:ext cx="2270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占用率均在</a:t>
            </a:r>
            <a:r>
              <a:rPr lang="en-US" altLang="zh-CN" dirty="0"/>
              <a:t>85%</a:t>
            </a:r>
            <a:r>
              <a:rPr lang="zh-CN" altLang="en-US" dirty="0"/>
              <a:t>左右，</a:t>
            </a:r>
            <a:endParaRPr lang="en-US" altLang="zh-CN" dirty="0"/>
          </a:p>
          <a:p>
            <a:r>
              <a:rPr lang="zh-CN" altLang="en-US" dirty="0"/>
              <a:t>大</a:t>
            </a:r>
            <a:r>
              <a:rPr lang="en-US" altLang="zh-CN" dirty="0"/>
              <a:t>case</a:t>
            </a:r>
            <a:r>
              <a:rPr lang="zh-CN" altLang="en-US" dirty="0"/>
              <a:t>可接近</a:t>
            </a:r>
            <a:r>
              <a:rPr lang="en-US" altLang="zh-CN" dirty="0"/>
              <a:t>90%</a:t>
            </a:r>
            <a:endParaRPr lang="zh-CN" altLang="en-US" dirty="0"/>
          </a:p>
        </p:txBody>
      </p:sp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5F95D209-A0D6-464C-AD03-0B5411AF97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974149"/>
              </p:ext>
            </p:extLst>
          </p:nvPr>
        </p:nvGraphicFramePr>
        <p:xfrm>
          <a:off x="384179" y="1640043"/>
          <a:ext cx="4572000" cy="2416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2BFE5ED-C6D9-4EEF-A214-57B666883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925516"/>
              </p:ext>
            </p:extLst>
          </p:nvPr>
        </p:nvGraphicFramePr>
        <p:xfrm>
          <a:off x="5196904" y="1658594"/>
          <a:ext cx="3561579" cy="1899612"/>
        </p:xfrm>
        <a:graphic>
          <a:graphicData uri="http://schemas.openxmlformats.org/drawingml/2006/table">
            <a:tbl>
              <a:tblPr firstRow="1" firstCol="1" bandRow="1"/>
              <a:tblGrid>
                <a:gridCol w="853260">
                  <a:extLst>
                    <a:ext uri="{9D8B030D-6E8A-4147-A177-3AD203B41FA5}">
                      <a16:colId xmlns:a16="http://schemas.microsoft.com/office/drawing/2014/main" val="2306134173"/>
                    </a:ext>
                  </a:extLst>
                </a:gridCol>
                <a:gridCol w="976487">
                  <a:extLst>
                    <a:ext uri="{9D8B030D-6E8A-4147-A177-3AD203B41FA5}">
                      <a16:colId xmlns:a16="http://schemas.microsoft.com/office/drawing/2014/main" val="841447705"/>
                    </a:ext>
                  </a:extLst>
                </a:gridCol>
                <a:gridCol w="905215">
                  <a:extLst>
                    <a:ext uri="{9D8B030D-6E8A-4147-A177-3AD203B41FA5}">
                      <a16:colId xmlns:a16="http://schemas.microsoft.com/office/drawing/2014/main" val="3635100035"/>
                    </a:ext>
                  </a:extLst>
                </a:gridCol>
                <a:gridCol w="826617">
                  <a:extLst>
                    <a:ext uri="{9D8B030D-6E8A-4147-A177-3AD203B41FA5}">
                      <a16:colId xmlns:a16="http://schemas.microsoft.com/office/drawing/2014/main" val="2972876611"/>
                    </a:ext>
                  </a:extLst>
                </a:gridCol>
              </a:tblGrid>
              <a:tr h="1686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block</a:t>
                      </a:r>
                      <a:r>
                        <a:rPr lang="zh-CN" sz="12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数目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占用率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block</a:t>
                      </a:r>
                      <a:r>
                        <a:rPr lang="zh-CN" sz="12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数目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占用率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675180"/>
                  </a:ext>
                </a:extLst>
              </a:tr>
              <a:tr h="19074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82.635%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85.124%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317888"/>
                  </a:ext>
                </a:extLst>
              </a:tr>
              <a:tr h="19074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80.633%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85.617%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582310"/>
                  </a:ext>
                </a:extLst>
              </a:tr>
              <a:tr h="19074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82.386%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86.331%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623895"/>
                  </a:ext>
                </a:extLst>
              </a:tr>
              <a:tr h="19074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79.485%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88.181%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98987"/>
                  </a:ext>
                </a:extLst>
              </a:tr>
              <a:tr h="19074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81.787%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88.594%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707688"/>
                  </a:ext>
                </a:extLst>
              </a:tr>
              <a:tr h="19074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83.286%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87.163%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888174"/>
                  </a:ext>
                </a:extLst>
              </a:tr>
              <a:tr h="19074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82.098%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88.431%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061844"/>
                  </a:ext>
                </a:extLst>
              </a:tr>
              <a:tr h="19074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83.671%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88.269%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928434"/>
                  </a:ext>
                </a:extLst>
              </a:tr>
              <a:tr h="19074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83.447%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345376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>
            <a:spLocks noGrp="1"/>
          </p:cNvSpPr>
          <p:nvPr/>
        </p:nvSpPr>
        <p:spPr>
          <a:xfrm>
            <a:off x="502412" y="332426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 fontScale="875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四、实际效果</a:t>
            </a:r>
            <a:r>
              <a:rPr lang="en-US" altLang="zh-CN" dirty="0"/>
              <a:t>——</a:t>
            </a:r>
            <a:r>
              <a:rPr lang="zh-CN" altLang="en-US" dirty="0"/>
              <a:t>宽长比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518160" y="664210"/>
            <a:ext cx="8384540" cy="404177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22A8F928-D503-47A4-8B4D-6FBDDE8096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513129"/>
              </p:ext>
            </p:extLst>
          </p:nvPr>
        </p:nvGraphicFramePr>
        <p:xfrm>
          <a:off x="241300" y="13134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BFCA709A-F231-43B9-AFE2-F2EAE0B09F39}"/>
              </a:ext>
            </a:extLst>
          </p:cNvPr>
          <p:cNvSpPr/>
          <p:nvPr/>
        </p:nvSpPr>
        <p:spPr>
          <a:xfrm>
            <a:off x="3529106" y="1313497"/>
            <a:ext cx="1627841" cy="658906"/>
          </a:xfrm>
          <a:prstGeom prst="wedgeEllipseCallout">
            <a:avLst>
              <a:gd name="adj1" fmla="val -49087"/>
              <a:gd name="adj2" fmla="val 99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十分接近</a:t>
            </a:r>
            <a:r>
              <a:rPr lang="en-US" altLang="zh-CN" b="1" dirty="0">
                <a:solidFill>
                  <a:schemeClr val="tx1"/>
                </a:solidFill>
              </a:rPr>
              <a:t>1:1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5CC3E3B-D60C-4A9C-9230-229BC677D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60201"/>
              </p:ext>
            </p:extLst>
          </p:nvPr>
        </p:nvGraphicFramePr>
        <p:xfrm>
          <a:off x="5302562" y="1385602"/>
          <a:ext cx="3323278" cy="2037530"/>
        </p:xfrm>
        <a:graphic>
          <a:graphicData uri="http://schemas.openxmlformats.org/drawingml/2006/table">
            <a:tbl>
              <a:tblPr firstRow="1" firstCol="1" bandRow="1"/>
              <a:tblGrid>
                <a:gridCol w="846904">
                  <a:extLst>
                    <a:ext uri="{9D8B030D-6E8A-4147-A177-3AD203B41FA5}">
                      <a16:colId xmlns:a16="http://schemas.microsoft.com/office/drawing/2014/main" val="252140359"/>
                    </a:ext>
                  </a:extLst>
                </a:gridCol>
                <a:gridCol w="860417">
                  <a:extLst>
                    <a:ext uri="{9D8B030D-6E8A-4147-A177-3AD203B41FA5}">
                      <a16:colId xmlns:a16="http://schemas.microsoft.com/office/drawing/2014/main" val="2984760254"/>
                    </a:ext>
                  </a:extLst>
                </a:gridCol>
                <a:gridCol w="844648">
                  <a:extLst>
                    <a:ext uri="{9D8B030D-6E8A-4147-A177-3AD203B41FA5}">
                      <a16:colId xmlns:a16="http://schemas.microsoft.com/office/drawing/2014/main" val="354684193"/>
                    </a:ext>
                  </a:extLst>
                </a:gridCol>
                <a:gridCol w="771309">
                  <a:extLst>
                    <a:ext uri="{9D8B030D-6E8A-4147-A177-3AD203B41FA5}">
                      <a16:colId xmlns:a16="http://schemas.microsoft.com/office/drawing/2014/main" val="3092502057"/>
                    </a:ext>
                  </a:extLst>
                </a:gridCol>
              </a:tblGrid>
              <a:tr h="1986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block</a:t>
                      </a:r>
                      <a:r>
                        <a:rPr lang="zh-CN" sz="12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数目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宽长比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block</a:t>
                      </a:r>
                      <a:r>
                        <a:rPr lang="zh-CN" sz="12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数目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宽长比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422899"/>
                  </a:ext>
                </a:extLst>
              </a:tr>
              <a:tr h="204325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1.071429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1.017241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207284"/>
                  </a:ext>
                </a:extLst>
              </a:tr>
              <a:tr h="204325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1.057143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1.022556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976713"/>
                  </a:ext>
                </a:extLst>
              </a:tr>
              <a:tr h="204325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1.045455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1.018519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274552"/>
                  </a:ext>
                </a:extLst>
              </a:tr>
              <a:tr h="204325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1.037736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1.004348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144418"/>
                  </a:ext>
                </a:extLst>
              </a:tr>
              <a:tr h="204325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1.034483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1.000000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451036"/>
                  </a:ext>
                </a:extLst>
              </a:tr>
              <a:tr h="204325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1.015385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1.022222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751549"/>
                  </a:ext>
                </a:extLst>
              </a:tr>
              <a:tr h="204325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1.026667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1.000000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473572"/>
                  </a:ext>
                </a:extLst>
              </a:tr>
              <a:tr h="204325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1.012987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1.003472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511620"/>
                  </a:ext>
                </a:extLst>
              </a:tr>
              <a:tr h="204325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1.011765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23609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93397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>
            <a:spLocks noGrp="1"/>
          </p:cNvSpPr>
          <p:nvPr/>
        </p:nvSpPr>
        <p:spPr>
          <a:xfrm>
            <a:off x="502412" y="332426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 fontScale="875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四、实际效果</a:t>
            </a:r>
            <a:r>
              <a:rPr lang="en-US" altLang="zh-CN" dirty="0"/>
              <a:t>——</a:t>
            </a:r>
            <a:r>
              <a:rPr lang="zh-CN" altLang="en-US" dirty="0"/>
              <a:t>运行时间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518160" y="664210"/>
            <a:ext cx="8384540" cy="404177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011FBA08-AC45-418B-9055-3783C36171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982802"/>
              </p:ext>
            </p:extLst>
          </p:nvPr>
        </p:nvGraphicFramePr>
        <p:xfrm>
          <a:off x="241300" y="14235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660C443-27C4-43AB-84E5-1C27E9627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64972"/>
              </p:ext>
            </p:extLst>
          </p:nvPr>
        </p:nvGraphicFramePr>
        <p:xfrm>
          <a:off x="5090160" y="1602630"/>
          <a:ext cx="3462168" cy="2092716"/>
        </p:xfrm>
        <a:graphic>
          <a:graphicData uri="http://schemas.openxmlformats.org/drawingml/2006/table">
            <a:tbl>
              <a:tblPr firstRow="1" firstCol="1" bandRow="1"/>
              <a:tblGrid>
                <a:gridCol w="829444">
                  <a:extLst>
                    <a:ext uri="{9D8B030D-6E8A-4147-A177-3AD203B41FA5}">
                      <a16:colId xmlns:a16="http://schemas.microsoft.com/office/drawing/2014/main" val="4109291824"/>
                    </a:ext>
                  </a:extLst>
                </a:gridCol>
                <a:gridCol w="949231">
                  <a:extLst>
                    <a:ext uri="{9D8B030D-6E8A-4147-A177-3AD203B41FA5}">
                      <a16:colId xmlns:a16="http://schemas.microsoft.com/office/drawing/2014/main" val="3582304257"/>
                    </a:ext>
                  </a:extLst>
                </a:gridCol>
                <a:gridCol w="879949">
                  <a:extLst>
                    <a:ext uri="{9D8B030D-6E8A-4147-A177-3AD203B41FA5}">
                      <a16:colId xmlns:a16="http://schemas.microsoft.com/office/drawing/2014/main" val="2095696821"/>
                    </a:ext>
                  </a:extLst>
                </a:gridCol>
                <a:gridCol w="803544">
                  <a:extLst>
                    <a:ext uri="{9D8B030D-6E8A-4147-A177-3AD203B41FA5}">
                      <a16:colId xmlns:a16="http://schemas.microsoft.com/office/drawing/2014/main" val="1034792032"/>
                    </a:ext>
                  </a:extLst>
                </a:gridCol>
              </a:tblGrid>
              <a:tr h="1714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block</a:t>
                      </a:r>
                      <a:r>
                        <a:rPr lang="zh-CN" sz="12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数目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</a:t>
                      </a:r>
                      <a:r>
                        <a:rPr lang="en-US" altLang="zh-CN" sz="12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/s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block</a:t>
                      </a:r>
                      <a:r>
                        <a:rPr lang="zh-CN" sz="12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数目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</a:t>
                      </a:r>
                      <a:r>
                        <a:rPr lang="en-US" altLang="zh-CN" sz="12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/s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23309"/>
                  </a:ext>
                </a:extLst>
              </a:tr>
              <a:tr h="212204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0.210612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23.65989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239284"/>
                  </a:ext>
                </a:extLst>
              </a:tr>
              <a:tr h="212204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0.74807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66.78377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298731"/>
                  </a:ext>
                </a:extLst>
              </a:tr>
              <a:tr h="212204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1.520766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136.3183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584816"/>
                  </a:ext>
                </a:extLst>
              </a:tr>
              <a:tr h="212204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2.799583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222.8244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686973"/>
                  </a:ext>
                </a:extLst>
              </a:tr>
              <a:tr h="212204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4.43709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361.908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576085"/>
                  </a:ext>
                </a:extLst>
              </a:tr>
              <a:tr h="212204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6.610534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700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535.855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16924"/>
                  </a:ext>
                </a:extLst>
              </a:tr>
              <a:tr h="212204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11.60805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796.4307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126522"/>
                  </a:ext>
                </a:extLst>
              </a:tr>
              <a:tr h="212204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16.08976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1100.896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546038"/>
                  </a:ext>
                </a:extLst>
              </a:tr>
              <a:tr h="212204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5.598758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65221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9F86498-7D78-47E5-9499-B2833FEBE332}"/>
              </a:ext>
            </a:extLst>
          </p:cNvPr>
          <p:cNvSpPr txBox="1"/>
          <p:nvPr/>
        </p:nvSpPr>
        <p:spPr>
          <a:xfrm>
            <a:off x="3728484" y="1044320"/>
            <a:ext cx="268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算法时间复杂度：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895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/>
          <p:cNvSpPr>
            <a:spLocks noGrp="1"/>
          </p:cNvSpPr>
          <p:nvPr/>
        </p:nvSpPr>
        <p:spPr>
          <a:xfrm>
            <a:off x="502412" y="332426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 fontScale="875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/>
              <a:t>一、题目内容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502412" y="661041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3234CB-A9F1-4B91-B495-23954A847C06}"/>
              </a:ext>
            </a:extLst>
          </p:cNvPr>
          <p:cNvSpPr txBox="1"/>
          <p:nvPr/>
        </p:nvSpPr>
        <p:spPr>
          <a:xfrm>
            <a:off x="539042" y="3122105"/>
            <a:ext cx="35317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总面积最小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接近正方形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运行时间短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内存占用小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DA358E-5EA3-40D1-8D36-3C4E4A49CC56}"/>
              </a:ext>
            </a:extLst>
          </p:cNvPr>
          <p:cNvSpPr txBox="1"/>
          <p:nvPr/>
        </p:nvSpPr>
        <p:spPr>
          <a:xfrm>
            <a:off x="502410" y="1190847"/>
            <a:ext cx="81104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背景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：多芯片的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MPW(Multi Project Wafer)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拼接成一个曝光面积矩形，需要求出最小的曝光面积，对于晶圆的利用率则最高。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1FA22B6-118C-4766-ADF9-888D2DD207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9" t="2372" r="1584"/>
          <a:stretch/>
        </p:blipFill>
        <p:spPr>
          <a:xfrm rot="16200000">
            <a:off x="5172409" y="1201264"/>
            <a:ext cx="2330890" cy="32507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B7CD591-D63D-4AAB-B172-6BE8DF8127B4}"/>
                  </a:ext>
                </a:extLst>
              </p:cNvPr>
              <p:cNvSpPr txBox="1"/>
              <p:nvPr/>
            </p:nvSpPr>
            <p:spPr>
              <a:xfrm>
                <a:off x="502410" y="1819071"/>
                <a:ext cx="3786055" cy="1334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问题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给定一个包含若干不同形状和尺寸的</a:t>
                </a:r>
                <a:r>
                  <a:rPr lang="zh-CN" altLang="en-US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边为正交关系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的模块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(block)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的实例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(case)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。将其</a:t>
                </a:r>
                <a:r>
                  <a:rPr lang="zh-CN" altLang="en-US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不重叠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地拼接在一起。版图可以旋转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90</m:t>
                        </m:r>
                      </m:e>
                      <m:sup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zh-CN" altLang="en-US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或</m:t>
                    </m:r>
                    <m:sSup>
                      <m:s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180</m:t>
                        </m:r>
                      </m:e>
                      <m:sup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B7CD591-D63D-4AAB-B172-6BE8DF812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10" y="1819071"/>
                <a:ext cx="3786055" cy="1334596"/>
              </a:xfrm>
              <a:prstGeom prst="rect">
                <a:avLst/>
              </a:prstGeom>
              <a:blipFill>
                <a:blip r:embed="rId13"/>
                <a:stretch>
                  <a:fillRect l="-805" t="-1370" r="-5314" b="-4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A737A194-2263-4AEF-A5C4-F0FE9A9C02B1}"/>
              </a:ext>
            </a:extLst>
          </p:cNvPr>
          <p:cNvSpPr txBox="1"/>
          <p:nvPr/>
        </p:nvSpPr>
        <p:spPr>
          <a:xfrm>
            <a:off x="5110716" y="1938171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 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3C71FD-05AC-468F-A52F-1E148B1A5C48}"/>
              </a:ext>
            </a:extLst>
          </p:cNvPr>
          <p:cNvSpPr txBox="1"/>
          <p:nvPr/>
        </p:nvSpPr>
        <p:spPr>
          <a:xfrm>
            <a:off x="4712499" y="3153948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 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793FED-3F8A-458E-92CA-67DFEFFE5352}"/>
              </a:ext>
            </a:extLst>
          </p:cNvPr>
          <p:cNvSpPr txBox="1"/>
          <p:nvPr/>
        </p:nvSpPr>
        <p:spPr>
          <a:xfrm>
            <a:off x="5580132" y="3682667"/>
            <a:ext cx="60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Block 3</a:t>
            </a:r>
            <a:endParaRPr lang="zh-CN" altLang="en-US" sz="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A748D7-3BD7-4765-9ACC-F89F31EF5DD4}"/>
              </a:ext>
            </a:extLst>
          </p:cNvPr>
          <p:cNvSpPr txBox="1"/>
          <p:nvPr/>
        </p:nvSpPr>
        <p:spPr>
          <a:xfrm>
            <a:off x="7447918" y="2328905"/>
            <a:ext cx="60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Block 3</a:t>
            </a:r>
            <a:endParaRPr lang="zh-CN" altLang="en-US" sz="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CD0F81D-9ACB-473F-B9D5-FC5A3887A2B6}"/>
              </a:ext>
            </a:extLst>
          </p:cNvPr>
          <p:cNvSpPr txBox="1"/>
          <p:nvPr/>
        </p:nvSpPr>
        <p:spPr>
          <a:xfrm>
            <a:off x="6804072" y="2999779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 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08F1DA-40C9-4BD1-95E9-56DDE390B745}"/>
              </a:ext>
            </a:extLst>
          </p:cNvPr>
          <p:cNvSpPr txBox="1"/>
          <p:nvPr/>
        </p:nvSpPr>
        <p:spPr>
          <a:xfrm>
            <a:off x="6547117" y="2264736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 2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>
            <a:spLocks noGrp="1"/>
          </p:cNvSpPr>
          <p:nvPr/>
        </p:nvSpPr>
        <p:spPr>
          <a:xfrm>
            <a:off x="502412" y="311471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 fontScale="875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/>
              <a:t>二、重难点分析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502412" y="643261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9969EF-6A66-4599-8ECE-EE6BDC6D4FE4}"/>
              </a:ext>
            </a:extLst>
          </p:cNvPr>
          <p:cNvSpPr txBox="1"/>
          <p:nvPr/>
        </p:nvSpPr>
        <p:spPr>
          <a:xfrm>
            <a:off x="587405" y="1196030"/>
            <a:ext cx="691364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b="1" dirty="0"/>
              <a:t>所拼接图形特点</a:t>
            </a:r>
            <a:endParaRPr lang="en-US" altLang="zh-CN" dirty="0"/>
          </a:p>
          <a:p>
            <a:r>
              <a:rPr lang="zh-CN" altLang="en-US" dirty="0"/>
              <a:t>边为正交关系的图形              直角多边形</a:t>
            </a:r>
            <a:r>
              <a:rPr lang="en-US" altLang="zh-CN" dirty="0"/>
              <a:t>(rectilinear block)</a:t>
            </a:r>
          </a:p>
          <a:p>
            <a:endParaRPr lang="en-US" altLang="zh-CN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如何保证图形不重叠以及如何检测重叠</a:t>
            </a:r>
            <a:r>
              <a:rPr lang="en-US" altLang="zh-CN" b="1" dirty="0"/>
              <a:t>(NFP)</a:t>
            </a:r>
          </a:p>
          <a:p>
            <a:r>
              <a:rPr lang="zh-CN" altLang="en-US" dirty="0"/>
              <a:t>即图形出现了重叠要如何很方便地检测出来，这是赛题的最核心的一个重点难点</a:t>
            </a:r>
            <a:endParaRPr lang="en-US" altLang="zh-CN" dirty="0"/>
          </a:p>
          <a:p>
            <a:pPr>
              <a:buFont typeface="+mj-lt"/>
              <a:buAutoNum type="arabicPeriod"/>
            </a:pPr>
            <a:endParaRPr lang="en-US" altLang="zh-CN" dirty="0"/>
          </a:p>
          <a:p>
            <a:r>
              <a:rPr lang="en-US" altLang="zh-CN" b="1" dirty="0"/>
              <a:t>3.</a:t>
            </a:r>
            <a:r>
              <a:rPr lang="zh-CN" altLang="en-US" b="1" dirty="0"/>
              <a:t>采取怎样放置策略 </a:t>
            </a:r>
            <a:r>
              <a:rPr lang="en-US" altLang="zh-CN" b="1" dirty="0"/>
              <a:t> </a:t>
            </a:r>
            <a:r>
              <a:rPr lang="zh-CN" altLang="en-US" dirty="0"/>
              <a:t>让结果无重叠</a:t>
            </a:r>
            <a:r>
              <a:rPr lang="en-US" altLang="zh-CN" dirty="0"/>
              <a:t> </a:t>
            </a:r>
            <a:r>
              <a:rPr lang="zh-CN" altLang="en-US" dirty="0"/>
              <a:t>接近正方形 面积小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4.</a:t>
            </a:r>
            <a:r>
              <a:rPr lang="zh-CN" altLang="en-US" b="1" dirty="0"/>
              <a:t>如何表征结果并提高</a:t>
            </a:r>
            <a:r>
              <a:rPr lang="en-US" altLang="zh-CN" b="1" dirty="0"/>
              <a:t>(</a:t>
            </a:r>
            <a:r>
              <a:rPr lang="zh-CN" altLang="en-US" b="1" dirty="0"/>
              <a:t>占用率，遗传算法</a:t>
            </a:r>
            <a:r>
              <a:rPr lang="en-US" altLang="zh-CN" b="1" dirty="0"/>
              <a:t>)</a:t>
            </a:r>
          </a:p>
          <a:p>
            <a:endParaRPr lang="en-US" altLang="zh-CN" dirty="0"/>
          </a:p>
          <a:p>
            <a:r>
              <a:rPr lang="en-US" altLang="zh-CN" b="1" dirty="0"/>
              <a:t>5.</a:t>
            </a:r>
            <a:r>
              <a:rPr lang="zh-CN" altLang="en-US" b="1" dirty="0"/>
              <a:t>如何减小运行时间</a:t>
            </a:r>
            <a:r>
              <a:rPr lang="en-US" altLang="zh-CN" b="1" dirty="0"/>
              <a:t>(</a:t>
            </a:r>
            <a:r>
              <a:rPr lang="zh-CN" altLang="en-US" b="1" dirty="0"/>
              <a:t>高性能并行计算</a:t>
            </a:r>
            <a:r>
              <a:rPr lang="en-US" altLang="zh-CN" b="1" dirty="0"/>
              <a:t>)</a:t>
            </a:r>
            <a:r>
              <a:rPr lang="zh-CN" altLang="en-US" b="1" dirty="0"/>
              <a:t>和内存占用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5BD02453-590B-4425-8A12-30E4A4977930}"/>
              </a:ext>
            </a:extLst>
          </p:cNvPr>
          <p:cNvSpPr/>
          <p:nvPr/>
        </p:nvSpPr>
        <p:spPr>
          <a:xfrm>
            <a:off x="2326341" y="1485900"/>
            <a:ext cx="537882" cy="147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>
            <a:spLocks noGrp="1"/>
          </p:cNvSpPr>
          <p:nvPr/>
        </p:nvSpPr>
        <p:spPr>
          <a:xfrm>
            <a:off x="502412" y="332426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 fontScale="875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/>
              <a:t>三、解决方案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939FFD3-17B3-4D1E-8E7D-31C6673B88CD}"/>
              </a:ext>
            </a:extLst>
          </p:cNvPr>
          <p:cNvSpPr/>
          <p:nvPr/>
        </p:nvSpPr>
        <p:spPr>
          <a:xfrm>
            <a:off x="607575" y="1119329"/>
            <a:ext cx="5865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b="1" dirty="0"/>
              <a:t>检测图形重叠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NFP</a:t>
            </a:r>
            <a:r>
              <a:rPr lang="zh-CN" altLang="en-US" dirty="0"/>
              <a:t>（</a:t>
            </a:r>
            <a:r>
              <a:rPr lang="en-US" altLang="zh-CN" dirty="0"/>
              <a:t>No-Fit Polygon</a:t>
            </a:r>
            <a:r>
              <a:rPr lang="zh-CN" altLang="en-US" dirty="0"/>
              <a:t>）的方式来检测图形间是否有重叠的部分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0C24AF-AC84-43B6-8F97-44D6B55C4A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2656" y="1642549"/>
            <a:ext cx="3052662" cy="224082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15FED7F-F961-4417-82FB-2CEF0BE5E80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5324" y="1642549"/>
            <a:ext cx="3045882" cy="22408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5043820-AB98-4FDC-BE92-66677679C30F}"/>
              </a:ext>
            </a:extLst>
          </p:cNvPr>
          <p:cNvSpPr txBox="1"/>
          <p:nvPr/>
        </p:nvSpPr>
        <p:spPr>
          <a:xfrm>
            <a:off x="2219045" y="38833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外部</a:t>
            </a:r>
            <a:r>
              <a:rPr lang="en-US" altLang="zh-CN" dirty="0"/>
              <a:t>NFP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5FC83C-8524-4C86-AD45-F1D78BC16897}"/>
              </a:ext>
            </a:extLst>
          </p:cNvPr>
          <p:cNvSpPr txBox="1"/>
          <p:nvPr/>
        </p:nvSpPr>
        <p:spPr>
          <a:xfrm>
            <a:off x="5570738" y="38675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内部</a:t>
            </a:r>
            <a:r>
              <a:rPr lang="en-US" altLang="zh-CN" dirty="0"/>
              <a:t>NFP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>
            <a:spLocks noGrp="1"/>
          </p:cNvSpPr>
          <p:nvPr/>
        </p:nvSpPr>
        <p:spPr>
          <a:xfrm>
            <a:off x="502412" y="332426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 fontScale="875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/>
              <a:t>三、解决方案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939FFD3-17B3-4D1E-8E7D-31C6673B88CD}"/>
              </a:ext>
            </a:extLst>
          </p:cNvPr>
          <p:cNvSpPr/>
          <p:nvPr/>
        </p:nvSpPr>
        <p:spPr>
          <a:xfrm>
            <a:off x="607576" y="111932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放置策略</a:t>
            </a:r>
            <a:r>
              <a:rPr lang="en-US" altLang="zh-CN" b="1" dirty="0"/>
              <a:t>——</a:t>
            </a:r>
            <a:r>
              <a:rPr lang="zh-CN" altLang="en-US" b="1" dirty="0"/>
              <a:t>面积小</a:t>
            </a:r>
            <a:endParaRPr lang="en-US" altLang="zh-CN" dirty="0"/>
          </a:p>
          <a:p>
            <a:r>
              <a:rPr lang="zh-CN" altLang="en-US" dirty="0"/>
              <a:t>下左策略</a:t>
            </a:r>
            <a:r>
              <a:rPr lang="en-US" altLang="zh-CN" dirty="0"/>
              <a:t>,</a:t>
            </a:r>
            <a:r>
              <a:rPr lang="zh-CN" altLang="en-US" dirty="0"/>
              <a:t>先复杂后简单</a:t>
            </a:r>
            <a:r>
              <a:rPr lang="en-US" altLang="zh-CN" dirty="0"/>
              <a:t>,</a:t>
            </a:r>
            <a:r>
              <a:rPr lang="zh-CN" altLang="en-US" dirty="0"/>
              <a:t>先大后小</a:t>
            </a:r>
            <a:r>
              <a:rPr lang="en-US" altLang="zh-CN" dirty="0"/>
              <a:t>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043820-AB98-4FDC-BE92-66677679C30F}"/>
              </a:ext>
            </a:extLst>
          </p:cNvPr>
          <p:cNvSpPr txBox="1"/>
          <p:nvPr/>
        </p:nvSpPr>
        <p:spPr>
          <a:xfrm>
            <a:off x="1702950" y="387028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下左策略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5FC83C-8524-4C86-AD45-F1D78BC16897}"/>
              </a:ext>
            </a:extLst>
          </p:cNvPr>
          <p:cNvSpPr txBox="1"/>
          <p:nvPr/>
        </p:nvSpPr>
        <p:spPr>
          <a:xfrm>
            <a:off x="6889140" y="3874259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先复杂后简单</a:t>
            </a:r>
            <a:r>
              <a:rPr lang="en-US" altLang="zh-CN" dirty="0"/>
              <a:t>,</a:t>
            </a:r>
            <a:r>
              <a:rPr lang="zh-CN" altLang="en-US" dirty="0"/>
              <a:t>先大后小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53A3820-26F0-4603-8EC7-218E601CCCE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111" y="1704631"/>
            <a:ext cx="2310113" cy="215157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D12B804-7DC3-4870-9B70-00AAA6BFC59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" r="1627"/>
          <a:stretch/>
        </p:blipFill>
        <p:spPr>
          <a:xfrm>
            <a:off x="3468846" y="1642549"/>
            <a:ext cx="2864076" cy="22136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2FFB4D5-FDAF-484D-BFEE-8C7FEDBAF39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" r="4881"/>
          <a:stretch/>
        </p:blipFill>
        <p:spPr>
          <a:xfrm>
            <a:off x="6585905" y="1614539"/>
            <a:ext cx="2305112" cy="224166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55CF51C-8C2E-4878-8D00-6D66E8CA80A2}"/>
              </a:ext>
            </a:extLst>
          </p:cNvPr>
          <p:cNvSpPr txBox="1"/>
          <p:nvPr/>
        </p:nvSpPr>
        <p:spPr>
          <a:xfrm>
            <a:off x="4572000" y="3864620"/>
            <a:ext cx="902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先小后大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94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>
            <a:spLocks noGrp="1"/>
          </p:cNvSpPr>
          <p:nvPr/>
        </p:nvSpPr>
        <p:spPr>
          <a:xfrm>
            <a:off x="502412" y="332426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 fontScale="875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/>
              <a:t>三、解决方案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988393A-06F5-4798-97FB-16D6E6D14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152" y="1569671"/>
            <a:ext cx="4444809" cy="24223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3AEBDACE-6627-4E87-8E2F-FCB3F36CCC51}"/>
              </a:ext>
            </a:extLst>
          </p:cNvPr>
          <p:cNvSpPr/>
          <p:nvPr/>
        </p:nvSpPr>
        <p:spPr>
          <a:xfrm>
            <a:off x="607576" y="111932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放置策略</a:t>
            </a:r>
            <a:r>
              <a:rPr lang="en-US" altLang="zh-CN" b="1" dirty="0"/>
              <a:t>——</a:t>
            </a:r>
            <a:r>
              <a:rPr lang="zh-CN" altLang="en-US" b="1" dirty="0"/>
              <a:t>接近正方形</a:t>
            </a:r>
            <a:endParaRPr lang="en-US" altLang="zh-CN" dirty="0"/>
          </a:p>
        </p:txBody>
      </p:sp>
      <p:sp>
        <p:nvSpPr>
          <p:cNvPr id="26" name="爆炸形: 14 pt  25">
            <a:extLst>
              <a:ext uri="{FF2B5EF4-FFF2-40B4-BE49-F238E27FC236}">
                <a16:creationId xmlns:a16="http://schemas.microsoft.com/office/drawing/2014/main" id="{37644205-DC0D-4085-9C67-37CD1BB27C70}"/>
              </a:ext>
            </a:extLst>
          </p:cNvPr>
          <p:cNvSpPr/>
          <p:nvPr/>
        </p:nvSpPr>
        <p:spPr>
          <a:xfrm>
            <a:off x="2248915" y="2186984"/>
            <a:ext cx="3023992" cy="104520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Occupation</a:t>
            </a:r>
            <a:r>
              <a:rPr lang="zh-CN" altLang="en-US" dirty="0">
                <a:solidFill>
                  <a:schemeClr val="tx1"/>
                </a:solidFill>
              </a:rPr>
              <a:t>较稳定，可预测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F3F18C-1407-4AC6-ABD6-80BF04419D1A}"/>
              </a:ext>
            </a:extLst>
          </p:cNvPr>
          <p:cNvSpPr txBox="1"/>
          <p:nvPr/>
        </p:nvSpPr>
        <p:spPr>
          <a:xfrm>
            <a:off x="5843698" y="2519257"/>
            <a:ext cx="2533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统计多种</a:t>
            </a:r>
            <a:r>
              <a:rPr lang="en-US" altLang="zh-CN" dirty="0"/>
              <a:t>case</a:t>
            </a:r>
            <a:r>
              <a:rPr lang="zh-CN" altLang="en-US" dirty="0"/>
              <a:t>下，多次运行程序结果的占用率</a:t>
            </a:r>
            <a:r>
              <a:rPr lang="en-US" altLang="zh-CN" dirty="0"/>
              <a:t>(occupation)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87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>
            <a:spLocks noGrp="1"/>
          </p:cNvSpPr>
          <p:nvPr/>
        </p:nvSpPr>
        <p:spPr>
          <a:xfrm>
            <a:off x="502412" y="332426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 fontScale="875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/>
              <a:t>三、解决方案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1B6EAEB-6BE7-4595-B025-641D7ECB3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871" y="1079265"/>
            <a:ext cx="4088970" cy="294490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988393A-06F5-4798-97FB-16D6E6D148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/>
          <a:stretch/>
        </p:blipFill>
        <p:spPr>
          <a:xfrm>
            <a:off x="656158" y="1579513"/>
            <a:ext cx="4041005" cy="22158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FABC208-9AEA-4C9A-941A-3B7DB56BDF3E}"/>
              </a:ext>
            </a:extLst>
          </p:cNvPr>
          <p:cNvSpPr txBox="1"/>
          <p:nvPr/>
        </p:nvSpPr>
        <p:spPr>
          <a:xfrm>
            <a:off x="1215152" y="2059981"/>
            <a:ext cx="190599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occupation</a:t>
            </a:r>
            <a:r>
              <a:rPr lang="zh-CN" altLang="en-US" dirty="0"/>
              <a:t>取平均值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7DA48D1-F41B-452F-8224-C6B79B228356}"/>
                  </a:ext>
                </a:extLst>
              </p:cNvPr>
              <p:cNvSpPr txBox="1"/>
              <p:nvPr/>
            </p:nvSpPr>
            <p:spPr>
              <a:xfrm>
                <a:off x="2534379" y="3420607"/>
                <a:ext cx="4075241" cy="5636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预测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容器</m:t>
                    </m:r>
                  </m:oMath>
                </a14:m>
                <a:r>
                  <a:rPr lang="zh-CN" altLang="en-US" dirty="0"/>
                  <a:t>宽度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occupation</m:t>
                            </m:r>
                          </m:den>
                        </m:f>
                      </m:e>
                    </m:rad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S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block</a:t>
                </a:r>
                <a:r>
                  <a:rPr lang="zh-CN" altLang="en-US" dirty="0"/>
                  <a:t>面积之和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7DA48D1-F41B-452F-8224-C6B79B228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379" y="3420607"/>
                <a:ext cx="4075241" cy="563680"/>
              </a:xfrm>
              <a:prstGeom prst="rect">
                <a:avLst/>
              </a:prstGeom>
              <a:blipFill>
                <a:blip r:embed="rId1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AFFC5310-5099-4B4D-8913-04EA729E4046}"/>
              </a:ext>
            </a:extLst>
          </p:cNvPr>
          <p:cNvSpPr txBox="1"/>
          <p:nvPr/>
        </p:nvSpPr>
        <p:spPr>
          <a:xfrm>
            <a:off x="3929788" y="2064232"/>
            <a:ext cx="2286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拟合</a:t>
            </a:r>
            <a:r>
              <a:rPr lang="en-US" altLang="zh-CN" dirty="0"/>
              <a:t>(occupation-block</a:t>
            </a:r>
            <a:r>
              <a:rPr lang="zh-CN" altLang="en-US" dirty="0"/>
              <a:t>数目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71BF7EA4-B269-42CC-B38B-CF1027E00754}"/>
              </a:ext>
            </a:extLst>
          </p:cNvPr>
          <p:cNvSpPr/>
          <p:nvPr/>
        </p:nvSpPr>
        <p:spPr>
          <a:xfrm>
            <a:off x="3273629" y="2138221"/>
            <a:ext cx="490818" cy="17069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354124A-BA11-4E79-9284-5F9CA65A0FBB}"/>
              </a:ext>
            </a:extLst>
          </p:cNvPr>
          <p:cNvSpPr/>
          <p:nvPr/>
        </p:nvSpPr>
        <p:spPr>
          <a:xfrm rot="5400000">
            <a:off x="4607614" y="2799357"/>
            <a:ext cx="490818" cy="17069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AEBDACE-6627-4E87-8E2F-FCB3F36CCC51}"/>
              </a:ext>
            </a:extLst>
          </p:cNvPr>
          <p:cNvSpPr/>
          <p:nvPr/>
        </p:nvSpPr>
        <p:spPr>
          <a:xfrm>
            <a:off x="607576" y="111932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放置策略</a:t>
            </a:r>
            <a:r>
              <a:rPr lang="en-US" altLang="zh-CN" b="1" dirty="0"/>
              <a:t>——</a:t>
            </a:r>
            <a:r>
              <a:rPr lang="zh-CN" altLang="en-US" b="1" dirty="0"/>
              <a:t>接近正方形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716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>
            <a:spLocks noGrp="1"/>
          </p:cNvSpPr>
          <p:nvPr/>
        </p:nvSpPr>
        <p:spPr>
          <a:xfrm>
            <a:off x="502412" y="332426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 fontScale="875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/>
              <a:t>三、解决方案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939FFD3-17B3-4D1E-8E7D-31C6673B88CD}"/>
              </a:ext>
            </a:extLst>
          </p:cNvPr>
          <p:cNvSpPr/>
          <p:nvPr/>
        </p:nvSpPr>
        <p:spPr>
          <a:xfrm>
            <a:off x="607576" y="111932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4.</a:t>
            </a:r>
            <a:r>
              <a:rPr lang="zh-CN" altLang="en-US" b="1" dirty="0"/>
              <a:t>优化策略</a:t>
            </a:r>
            <a:endParaRPr lang="en-US" altLang="zh-CN" dirty="0"/>
          </a:p>
          <a:p>
            <a:r>
              <a:rPr lang="zh-CN" altLang="en-US" dirty="0"/>
              <a:t>遗传算法对布局进行优化</a:t>
            </a:r>
            <a:r>
              <a:rPr lang="en-US" altLang="zh-CN" dirty="0"/>
              <a:t>,</a:t>
            </a:r>
            <a:r>
              <a:rPr lang="zh-CN" altLang="en-US" dirty="0"/>
              <a:t>搜索出最优解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1E3126-8054-42B5-AF94-6AF6ECD93FD0}"/>
              </a:ext>
            </a:extLst>
          </p:cNvPr>
          <p:cNvSpPr txBox="1"/>
          <p:nvPr/>
        </p:nvSpPr>
        <p:spPr>
          <a:xfrm>
            <a:off x="923913" y="1674586"/>
            <a:ext cx="48512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染色体编码方式</a:t>
            </a:r>
            <a:endParaRPr lang="en-US" altLang="zh-CN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适应度评价函数</a:t>
            </a:r>
            <a:endParaRPr lang="en-US" altLang="zh-CN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选择操作算子</a:t>
            </a:r>
            <a:endParaRPr lang="en-US" altLang="zh-CN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交叉操作算子</a:t>
            </a:r>
            <a:endParaRPr lang="en-US" altLang="zh-CN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变异操作算子</a:t>
            </a:r>
            <a:endParaRPr lang="en-US" altLang="zh-CN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AFB745B-BF99-4E4B-9BFB-F900A40969C1}"/>
              </a:ext>
            </a:extLst>
          </p:cNvPr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6331" y="1683412"/>
            <a:ext cx="2511338" cy="3309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2E0AE9-D332-4B23-943C-0B199E697FB4}"/>
              </a:ext>
            </a:extLst>
          </p:cNvPr>
          <p:cNvSpPr txBox="1"/>
          <p:nvPr/>
        </p:nvSpPr>
        <p:spPr>
          <a:xfrm>
            <a:off x="3896211" y="1961606"/>
            <a:ext cx="4014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placement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基因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		           rotation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基因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E5C5593-3B03-4E55-B32D-EC83C7E03B81}"/>
              </a:ext>
            </a:extLst>
          </p:cNvPr>
          <p:cNvSpPr txBox="1"/>
          <p:nvPr/>
        </p:nvSpPr>
        <p:spPr>
          <a:xfrm>
            <a:off x="2662412" y="2357234"/>
            <a:ext cx="4572000" cy="32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>
              <a:lnSpc>
                <a:spcPct val="125000"/>
              </a:lnSpc>
            </a:pPr>
            <a:r>
              <a:rPr lang="en-US" altLang="zh-CN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fitness = FITNESSSCALE*Height/</a:t>
            </a:r>
            <a:r>
              <a:rPr lang="en-US" altLang="zh-CN" sz="14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binArea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156E45-D691-4A5F-B7DB-A5786CFDD4A0}"/>
              </a:ext>
            </a:extLst>
          </p:cNvPr>
          <p:cNvSpPr txBox="1"/>
          <p:nvPr/>
        </p:nvSpPr>
        <p:spPr>
          <a:xfrm>
            <a:off x="3327646" y="2971983"/>
            <a:ext cx="3524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带精英策略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按权重随机选择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3CD9551-C4DD-4749-91CA-7859813B5E41}"/>
              </a:ext>
            </a:extLst>
          </p:cNvPr>
          <p:cNvSpPr txBox="1"/>
          <p:nvPr/>
        </p:nvSpPr>
        <p:spPr>
          <a:xfrm>
            <a:off x="3327646" y="336761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基因长度范围内随机产生断点</a:t>
            </a:r>
            <a:r>
              <a:rPr lang="zh-CN" alt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后交叉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2312ED-CFE2-429C-91BD-326B7D344914}"/>
              </a:ext>
            </a:extLst>
          </p:cNvPr>
          <p:cNvSpPr txBox="1"/>
          <p:nvPr/>
        </p:nvSpPr>
        <p:spPr>
          <a:xfrm>
            <a:off x="3335650" y="3797320"/>
            <a:ext cx="48512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按变异概率改变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个体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placement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基因顺序</a:t>
            </a:r>
            <a:r>
              <a:rPr lang="zh-CN" alt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及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rotation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基因数值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37E903-1B47-409A-8A4A-2224F239FCC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3692" y="1660037"/>
            <a:ext cx="2573544" cy="3505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395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>
            <a:spLocks noGrp="1"/>
          </p:cNvSpPr>
          <p:nvPr/>
        </p:nvSpPr>
        <p:spPr>
          <a:xfrm>
            <a:off x="502412" y="332426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 fontScale="875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/>
              <a:t>三、解决方案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939FFD3-17B3-4D1E-8E7D-31C6673B88CD}"/>
              </a:ext>
            </a:extLst>
          </p:cNvPr>
          <p:cNvSpPr/>
          <p:nvPr/>
        </p:nvSpPr>
        <p:spPr>
          <a:xfrm>
            <a:off x="607576" y="1119329"/>
            <a:ext cx="249590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5.</a:t>
            </a:r>
            <a:r>
              <a:rPr lang="zh-CN" altLang="en-US" b="1" dirty="0"/>
              <a:t>高性能并行计算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932AD47-EF14-4A72-A3B7-D999B66361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" t="1430" b="1219"/>
          <a:stretch/>
        </p:blipFill>
        <p:spPr>
          <a:xfrm>
            <a:off x="4572000" y="1609059"/>
            <a:ext cx="3439312" cy="224701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B50701C-531D-4F27-983E-878A469AD409}"/>
              </a:ext>
            </a:extLst>
          </p:cNvPr>
          <p:cNvSpPr txBox="1"/>
          <p:nvPr/>
        </p:nvSpPr>
        <p:spPr>
          <a:xfrm>
            <a:off x="1438656" y="1873944"/>
            <a:ext cx="242011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计算过程中存在以下可以并行计算部分，算法设计成并行算法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1.NFP</a:t>
            </a:r>
            <a:r>
              <a:rPr lang="zh-CN" altLang="en-US" dirty="0"/>
              <a:t>的计算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种群个体的评估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EEB313-D2CF-44AD-B309-74FE50D5ED37}"/>
              </a:ext>
            </a:extLst>
          </p:cNvPr>
          <p:cNvSpPr txBox="1"/>
          <p:nvPr/>
        </p:nvSpPr>
        <p:spPr>
          <a:xfrm>
            <a:off x="4482103" y="2198443"/>
            <a:ext cx="92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并行任务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751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8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8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4584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20、23、24、25、26、27、30、33、37、41、44、45、46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8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37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584"/>
  <p:tag name="KSO_WM_SLIDE_LAYOUT" val="a_b_l"/>
  <p:tag name="KSO_WM_SLIDE_LAYOUT_CNT" val="1_1_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37_5*b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37_5*a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537_5*l_h_i*1_1_2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2537_5*l_h_i*1_1_3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537_5*l_h_i*1_1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537_5*l_h_a*1_1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537_5*l_h_i*1_2_2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2537_5*l_h_i*1_2_3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537_5*l_h_i*1_2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537_5*l_h_a*1_2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537_5*l_h_i*1_3_2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2537_5*l_h_i*1_3_3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37_5*l_h_i*1_3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537_5*l_h_a*1_3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2537_5*l_h_i*1_4_2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2537_5*l_h_i*1_4_3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537_5*l_h_i*1_4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537_5*l_h_a*1_4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202537_5*l_h_i*1_5_2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custom20202537_5*l_h_i*1_5_3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2537_5*l_h_i*1_5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custom20202537_5*l_h_a*1_5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584_1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17"/>
  <p:tag name="KSO_WM_SLIDE_SIZE" val="723.5*43.55"/>
  <p:tag name="KSO_WM_SLIDE_POSITION" val="118.3*306.9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584"/>
  <p:tag name="KSO_WM_SLIDE_LAYOUT" val="i_l"/>
  <p:tag name="KSO_WM_SLIDE_LAYOUT_CNT" val="1_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584_1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17"/>
  <p:tag name="KSO_WM_SLIDE_SIZE" val="723.5*43.55"/>
  <p:tag name="KSO_WM_SLIDE_POSITION" val="118.3*306.9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584"/>
  <p:tag name="KSO_WM_SLIDE_LAYOUT" val="i_l"/>
  <p:tag name="KSO_WM_SLIDE_LAYOUT_CNT" val="1_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584_1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17"/>
  <p:tag name="KSO_WM_SLIDE_SIZE" val="723.5*43.55"/>
  <p:tag name="KSO_WM_SLIDE_POSITION" val="118.3*306.9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584"/>
  <p:tag name="KSO_WM_SLIDE_LAYOUT" val="i_l"/>
  <p:tag name="KSO_WM_SLIDE_LAYOUT_CNT" val="1_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584_1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17"/>
  <p:tag name="KSO_WM_SLIDE_SIZE" val="723.5*43.55"/>
  <p:tag name="KSO_WM_SLIDE_POSITION" val="118.3*306.9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584"/>
  <p:tag name="KSO_WM_SLIDE_LAYOUT" val="i_l"/>
  <p:tag name="KSO_WM_SLIDE_LAYOUT_CNT" val="1_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584_1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17"/>
  <p:tag name="KSO_WM_SLIDE_SIZE" val="723.5*43.55"/>
  <p:tag name="KSO_WM_SLIDE_POSITION" val="118.3*306.9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584"/>
  <p:tag name="KSO_WM_SLIDE_LAYOUT" val="i_l"/>
  <p:tag name="KSO_WM_SLIDE_LAYOUT_CNT" val="1_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584_1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17"/>
  <p:tag name="KSO_WM_SLIDE_SIZE" val="723.5*43.55"/>
  <p:tag name="KSO_WM_SLIDE_POSITION" val="118.3*306.9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584"/>
  <p:tag name="KSO_WM_SLIDE_LAYOUT" val="i_l"/>
  <p:tag name="KSO_WM_SLIDE_LAYOUT_CNT" val="1_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584_1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17"/>
  <p:tag name="KSO_WM_SLIDE_SIZE" val="723.5*43.55"/>
  <p:tag name="KSO_WM_SLIDE_POSITION" val="118.3*306.9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584"/>
  <p:tag name="KSO_WM_SLIDE_LAYOUT" val="i_l"/>
  <p:tag name="KSO_WM_SLIDE_LAYOUT_CNT" val="1_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584_1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17"/>
  <p:tag name="KSO_WM_SLIDE_SIZE" val="723.5*43.55"/>
  <p:tag name="KSO_WM_SLIDE_POSITION" val="118.3*306.9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584"/>
  <p:tag name="KSO_WM_SLIDE_LAYOUT" val="i_l"/>
  <p:tag name="KSO_WM_SLIDE_LAYOUT_CNT" val="1_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584_1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17"/>
  <p:tag name="KSO_WM_SLIDE_SIZE" val="723.5*43.55"/>
  <p:tag name="KSO_WM_SLIDE_POSITION" val="118.3*306.9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584"/>
  <p:tag name="KSO_WM_SLIDE_LAYOUT" val="i_l"/>
  <p:tag name="KSO_WM_SLIDE_LAYOUT_CNT" val="1_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584_1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17"/>
  <p:tag name="KSO_WM_SLIDE_SIZE" val="723.5*43.55"/>
  <p:tag name="KSO_WM_SLIDE_POSITION" val="118.3*306.9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584"/>
  <p:tag name="KSO_WM_SLIDE_LAYOUT" val="i_l"/>
  <p:tag name="KSO_WM_SLIDE_LAYOUT_CNT" val="1_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584_1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17"/>
  <p:tag name="KSO_WM_SLIDE_SIZE" val="723.5*43.55"/>
  <p:tag name="KSO_WM_SLIDE_POSITION" val="118.3*306.9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584"/>
  <p:tag name="KSO_WM_SLIDE_LAYOUT" val="i_l"/>
  <p:tag name="KSO_WM_SLIDE_LAYOUT_CNT" val="1_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584_1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17"/>
  <p:tag name="KSO_WM_SLIDE_SIZE" val="723.5*43.55"/>
  <p:tag name="KSO_WM_SLIDE_POSITION" val="118.3*306.9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584"/>
  <p:tag name="KSO_WM_SLIDE_LAYOUT" val="i_l"/>
  <p:tag name="KSO_WM_SLIDE_LAYOUT_CNT" val="1_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584_1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17"/>
  <p:tag name="KSO_WM_SLIDE_SIZE" val="723.5*43.55"/>
  <p:tag name="KSO_WM_SLIDE_POSITION" val="118.3*306.9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584"/>
  <p:tag name="KSO_WM_SLIDE_LAYOUT" val="i_l"/>
  <p:tag name="KSO_WM_SLIDE_LAYOUT_CNT" val="1_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584_1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17"/>
  <p:tag name="KSO_WM_SLIDE_SIZE" val="723.5*43.55"/>
  <p:tag name="KSO_WM_SLIDE_POSITION" val="118.3*306.9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584"/>
  <p:tag name="KSO_WM_SLIDE_LAYOUT" val="i_l"/>
  <p:tag name="KSO_WM_SLIDE_LAYOUT_CNT" val="1_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584_1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17"/>
  <p:tag name="KSO_WM_SLIDE_SIZE" val="723.5*43.55"/>
  <p:tag name="KSO_WM_SLIDE_POSITION" val="118.3*306.9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584"/>
  <p:tag name="KSO_WM_SLIDE_LAYOUT" val="i_l"/>
  <p:tag name="KSO_WM_SLIDE_LAYOUT_CNT" val="1_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584_1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17"/>
  <p:tag name="KSO_WM_SLIDE_SIZE" val="723.5*43.55"/>
  <p:tag name="KSO_WM_SLIDE_POSITION" val="118.3*306.9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584"/>
  <p:tag name="KSO_WM_SLIDE_LAYOUT" val="i_l"/>
  <p:tag name="KSO_WM_SLIDE_LAYOUT_CNT" val="1_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4584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20、23、24、25、26、27、30、33、37、41、44、45、4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AEFEF"/>
      </a:dk2>
      <a:lt2>
        <a:srgbClr val="FBFCFC"/>
      </a:lt2>
      <a:accent1>
        <a:srgbClr val="50B7C1"/>
      </a:accent1>
      <a:accent2>
        <a:srgbClr val="47A6D9"/>
      </a:accent2>
      <a:accent3>
        <a:srgbClr val="5591E4"/>
      </a:accent3>
      <a:accent4>
        <a:srgbClr val="7579D7"/>
      </a:accent4>
      <a:accent5>
        <a:srgbClr val="9F62B2"/>
      </a:accent5>
      <a:accent6>
        <a:srgbClr val="C1507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WPS主题色">
      <a:dk1>
        <a:srgbClr val="000000"/>
      </a:dk1>
      <a:lt1>
        <a:srgbClr val="FFFFFF"/>
      </a:lt1>
      <a:dk2>
        <a:srgbClr val="EAEFEF"/>
      </a:dk2>
      <a:lt2>
        <a:srgbClr val="FBFCFC"/>
      </a:lt2>
      <a:accent1>
        <a:srgbClr val="50B7C1"/>
      </a:accent1>
      <a:accent2>
        <a:srgbClr val="47A6D9"/>
      </a:accent2>
      <a:accent3>
        <a:srgbClr val="5591E4"/>
      </a:accent3>
      <a:accent4>
        <a:srgbClr val="7579D7"/>
      </a:accent4>
      <a:accent5>
        <a:srgbClr val="9F62B2"/>
      </a:accent5>
      <a:accent6>
        <a:srgbClr val="C1507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852</Words>
  <Application>Microsoft Office PowerPoint</Application>
  <PresentationFormat>全屏显示(16:9)</PresentationFormat>
  <Paragraphs>275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汉仪旗黑-85S</vt:lpstr>
      <vt:lpstr>宋体</vt:lpstr>
      <vt:lpstr>微软雅黑</vt:lpstr>
      <vt:lpstr>Arial</vt:lpstr>
      <vt:lpstr>Cambria Math</vt:lpstr>
      <vt:lpstr>Courier New</vt:lpstr>
      <vt:lpstr>Times New Roman</vt:lpstr>
      <vt:lpstr>Wingdings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yq w</dc:creator>
  <cp:lastModifiedBy>lution king</cp:lastModifiedBy>
  <cp:revision>98</cp:revision>
  <dcterms:created xsi:type="dcterms:W3CDTF">2019-06-19T02:08:00Z</dcterms:created>
  <dcterms:modified xsi:type="dcterms:W3CDTF">2020-12-02T14:47:00Z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