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2.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96" d="100"/>
          <a:sy n="96" d="100"/>
        </p:scale>
        <p:origin x="102" y="2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4" name=""/>
        <p:cNvGrpSpPr/>
        <p:nvPr/>
      </p:nvGrpSpPr>
      <p:grpSpPr>
        <a:xfrm>
          <a:off x="0" y="0"/>
          <a:ext cx="0" cy="0"/>
          <a:chOff x="0" y="0"/>
          <a:chExt cx="0" cy="0"/>
        </a:xfrm>
      </p:grpSpPr>
      <p:sp>
        <p:nvSpPr>
          <p:cNvPr id="104878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8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8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8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8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9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Slide Image Placeholder 1"/>
          <p:cNvSpPr>
            <a:spLocks noChangeAspect="1" noRot="1" noGrp="1"/>
          </p:cNvSpPr>
          <p:nvPr>
            <p:ph type="sldImg"/>
          </p:nvPr>
        </p:nvSpPr>
        <p:spPr/>
      </p:sp>
      <p:sp>
        <p:nvSpPr>
          <p:cNvPr id="1048602" name="Notes Placeholder 2"/>
          <p:cNvSpPr>
            <a:spLocks noGrp="1"/>
          </p:cNvSpPr>
          <p:nvPr>
            <p:ph type="body" idx="1"/>
          </p:nvPr>
        </p:nvSpPr>
        <p:spPr/>
        <p:txBody>
          <a:bodyPr/>
          <a:p>
            <a:endParaRPr dirty="0" lang="en-IN"/>
          </a:p>
        </p:txBody>
      </p:sp>
      <p:sp>
        <p:nvSpPr>
          <p:cNvPr id="1048603"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55" name="Slide Image Placeholder 1"/>
          <p:cNvSpPr>
            <a:spLocks noChangeAspect="1" noRot="1" noGrp="1"/>
          </p:cNvSpPr>
          <p:nvPr>
            <p:ph type="sldImg"/>
          </p:nvPr>
        </p:nvSpPr>
        <p:spPr/>
      </p:sp>
      <p:sp>
        <p:nvSpPr>
          <p:cNvPr id="1048656" name="Notes Placeholder 2"/>
          <p:cNvSpPr>
            <a:spLocks noGrp="1"/>
          </p:cNvSpPr>
          <p:nvPr>
            <p:ph type="body" idx="1"/>
          </p:nvPr>
        </p:nvSpPr>
        <p:spPr/>
        <p:txBody>
          <a:bodyPr/>
          <a:p>
            <a:endParaRPr dirty="0" lang="en-US"/>
          </a:p>
        </p:txBody>
      </p:sp>
      <p:sp>
        <p:nvSpPr>
          <p:cNvPr id="1048657" name="Slide Number Placeholder 3"/>
          <p:cNvSpPr>
            <a:spLocks noGrp="1"/>
          </p:cNvSpPr>
          <p:nvPr>
            <p:ph type="sldNum" sz="quarter" idx="5"/>
          </p:nvPr>
        </p:nvSpPr>
        <p:spPr/>
        <p:txBody>
          <a:bodyPr/>
          <a:p>
            <a:fld id="{F7F439ED-1E90-4106-847A-8EF19031FE2F}" type="slidenum">
              <a:rPr lang="en-IN" smtClean="0"/>
              <a:t>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8" name=""/>
        <p:cNvGrpSpPr/>
        <p:nvPr/>
      </p:nvGrpSpPr>
      <p:grpSpPr>
        <a:xfrm>
          <a:off x="0" y="0"/>
          <a:ext cx="0" cy="0"/>
          <a:chOff x="0" y="0"/>
          <a:chExt cx="0" cy="0"/>
        </a:xfrm>
      </p:grpSpPr>
      <p:grpSp>
        <p:nvGrpSpPr>
          <p:cNvPr id="59" name="Group 15"/>
          <p:cNvGrpSpPr/>
          <p:nvPr/>
        </p:nvGrpSpPr>
        <p:grpSpPr>
          <a:xfrm>
            <a:off x="0" y="-8467"/>
            <a:ext cx="12192000" cy="6866467"/>
            <a:chOff x="0" y="-8467"/>
            <a:chExt cx="12192000" cy="6866467"/>
          </a:xfrm>
        </p:grpSpPr>
        <p:sp>
          <p:nvSpPr>
            <p:cNvPr id="1048691"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692"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3"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4"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5"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6"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7"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8"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99"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700"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701"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02" name="Footer Placeholder 4"/>
          <p:cNvSpPr>
            <a:spLocks noGrp="1"/>
          </p:cNvSpPr>
          <p:nvPr>
            <p:ph type="ftr" sz="quarter" idx="11"/>
          </p:nvPr>
        </p:nvSpPr>
        <p:spPr/>
        <p:txBody>
          <a:bodyPr/>
          <a:p>
            <a:endParaRPr lang="en-US"/>
          </a:p>
        </p:txBody>
      </p:sp>
      <p:sp>
        <p:nvSpPr>
          <p:cNvPr id="1048703"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9" name=""/>
        <p:cNvGrpSpPr/>
        <p:nvPr/>
      </p:nvGrpSpPr>
      <p:grpSpPr>
        <a:xfrm>
          <a:off x="0" y="0"/>
          <a:ext cx="0" cy="0"/>
          <a:chOff x="0" y="0"/>
          <a:chExt cx="0" cy="0"/>
        </a:xfrm>
      </p:grpSpPr>
      <p:sp>
        <p:nvSpPr>
          <p:cNvPr id="1048757"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758"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59"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60" name="Footer Placeholder 4"/>
          <p:cNvSpPr>
            <a:spLocks noGrp="1"/>
          </p:cNvSpPr>
          <p:nvPr>
            <p:ph type="ftr" sz="quarter" idx="11"/>
          </p:nvPr>
        </p:nvSpPr>
        <p:spPr/>
        <p:txBody>
          <a:bodyPr/>
          <a:p>
            <a:endParaRPr lang="en-US"/>
          </a:p>
        </p:txBody>
      </p:sp>
      <p:sp>
        <p:nvSpPr>
          <p:cNvPr id="104876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1" name=""/>
        <p:cNvGrpSpPr/>
        <p:nvPr/>
      </p:nvGrpSpPr>
      <p:grpSpPr>
        <a:xfrm>
          <a:off x="0" y="0"/>
          <a:ext cx="0" cy="0"/>
          <a:chOff x="0" y="0"/>
          <a:chExt cx="0" cy="0"/>
        </a:xfrm>
      </p:grpSpPr>
      <p:sp>
        <p:nvSpPr>
          <p:cNvPr id="104871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713"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14"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5"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16" name="Footer Placeholder 4"/>
          <p:cNvSpPr>
            <a:spLocks noGrp="1"/>
          </p:cNvSpPr>
          <p:nvPr>
            <p:ph type="ftr" sz="quarter" idx="11"/>
          </p:nvPr>
        </p:nvSpPr>
        <p:spPr/>
        <p:txBody>
          <a:bodyPr/>
          <a:p>
            <a:endParaRPr lang="en-US"/>
          </a:p>
        </p:txBody>
      </p:sp>
      <p:sp>
        <p:nvSpPr>
          <p:cNvPr id="1048717"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718"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719"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7" name=""/>
        <p:cNvGrpSpPr/>
        <p:nvPr/>
      </p:nvGrpSpPr>
      <p:grpSpPr>
        <a:xfrm>
          <a:off x="0" y="0"/>
          <a:ext cx="0" cy="0"/>
          <a:chOff x="0" y="0"/>
          <a:chExt cx="0" cy="0"/>
        </a:xfrm>
      </p:grpSpPr>
      <p:sp>
        <p:nvSpPr>
          <p:cNvPr id="1048747"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74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49"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50" name="Footer Placeholder 4"/>
          <p:cNvSpPr>
            <a:spLocks noGrp="1"/>
          </p:cNvSpPr>
          <p:nvPr>
            <p:ph type="ftr" sz="quarter" idx="11"/>
          </p:nvPr>
        </p:nvSpPr>
        <p:spPr/>
        <p:txBody>
          <a:bodyPr/>
          <a:p>
            <a:endParaRPr lang="en-US"/>
          </a:p>
        </p:txBody>
      </p:sp>
      <p:sp>
        <p:nvSpPr>
          <p:cNvPr id="104875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0" name=""/>
        <p:cNvGrpSpPr/>
        <p:nvPr/>
      </p:nvGrpSpPr>
      <p:grpSpPr>
        <a:xfrm>
          <a:off x="0" y="0"/>
          <a:ext cx="0" cy="0"/>
          <a:chOff x="0" y="0"/>
          <a:chExt cx="0" cy="0"/>
        </a:xfrm>
      </p:grpSpPr>
      <p:sp>
        <p:nvSpPr>
          <p:cNvPr id="1048704"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705"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0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7"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08" name="Footer Placeholder 4"/>
          <p:cNvSpPr>
            <a:spLocks noGrp="1"/>
          </p:cNvSpPr>
          <p:nvPr>
            <p:ph type="ftr" sz="quarter" idx="11"/>
          </p:nvPr>
        </p:nvSpPr>
        <p:spPr/>
        <p:txBody>
          <a:bodyPr/>
          <a:p>
            <a:endParaRPr lang="en-US"/>
          </a:p>
        </p:txBody>
      </p:sp>
      <p:sp>
        <p:nvSpPr>
          <p:cNvPr id="1048709"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710"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711"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71" name=""/>
        <p:cNvGrpSpPr/>
        <p:nvPr/>
      </p:nvGrpSpPr>
      <p:grpSpPr>
        <a:xfrm>
          <a:off x="0" y="0"/>
          <a:ext cx="0" cy="0"/>
          <a:chOff x="0" y="0"/>
          <a:chExt cx="0" cy="0"/>
        </a:xfrm>
      </p:grpSpPr>
      <p:sp>
        <p:nvSpPr>
          <p:cNvPr id="1048768"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69"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70"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71"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72" name="Footer Placeholder 4"/>
          <p:cNvSpPr>
            <a:spLocks noGrp="1"/>
          </p:cNvSpPr>
          <p:nvPr>
            <p:ph type="ftr" sz="quarter" idx="11"/>
          </p:nvPr>
        </p:nvSpPr>
        <p:spPr/>
        <p:txBody>
          <a:bodyPr/>
          <a:p>
            <a:endParaRPr lang="en-US"/>
          </a:p>
        </p:txBody>
      </p:sp>
      <p:sp>
        <p:nvSpPr>
          <p:cNvPr id="1048773"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3" name=""/>
        <p:cNvGrpSpPr/>
        <p:nvPr/>
      </p:nvGrpSpPr>
      <p:grpSpPr>
        <a:xfrm>
          <a:off x="0" y="0"/>
          <a:ext cx="0" cy="0"/>
          <a:chOff x="0" y="0"/>
          <a:chExt cx="0" cy="0"/>
        </a:xfrm>
      </p:grpSpPr>
      <p:sp>
        <p:nvSpPr>
          <p:cNvPr id="1048726" name="Title 1"/>
          <p:cNvSpPr>
            <a:spLocks noGrp="1"/>
          </p:cNvSpPr>
          <p:nvPr>
            <p:ph type="title"/>
          </p:nvPr>
        </p:nvSpPr>
        <p:spPr/>
        <p:txBody>
          <a:bodyPr/>
          <a:p>
            <a:r>
              <a:rPr lang="en-US"/>
              <a:t>Click to edit Master title style</a:t>
            </a:r>
            <a:endParaRPr dirty="0" lang="en-US"/>
          </a:p>
        </p:txBody>
      </p:sp>
      <p:sp>
        <p:nvSpPr>
          <p:cNvPr id="1048727"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8"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29" name="Footer Placeholder 4"/>
          <p:cNvSpPr>
            <a:spLocks noGrp="1"/>
          </p:cNvSpPr>
          <p:nvPr>
            <p:ph type="ftr" sz="quarter" idx="11"/>
          </p:nvPr>
        </p:nvSpPr>
        <p:spPr/>
        <p:txBody>
          <a:bodyPr/>
          <a:p>
            <a:endParaRPr lang="en-US"/>
          </a:p>
        </p:txBody>
      </p:sp>
      <p:sp>
        <p:nvSpPr>
          <p:cNvPr id="104873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3" name=""/>
        <p:cNvGrpSpPr/>
        <p:nvPr/>
      </p:nvGrpSpPr>
      <p:grpSpPr>
        <a:xfrm>
          <a:off x="0" y="0"/>
          <a:ext cx="0" cy="0"/>
          <a:chOff x="0" y="0"/>
          <a:chExt cx="0" cy="0"/>
        </a:xfrm>
      </p:grpSpPr>
      <p:sp>
        <p:nvSpPr>
          <p:cNvPr id="1048780"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81"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82"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83" name="Footer Placeholder 4"/>
          <p:cNvSpPr>
            <a:spLocks noGrp="1"/>
          </p:cNvSpPr>
          <p:nvPr>
            <p:ph type="ftr" sz="quarter" idx="11"/>
          </p:nvPr>
        </p:nvSpPr>
        <p:spPr/>
        <p:txBody>
          <a:bodyPr/>
          <a:p>
            <a:endParaRPr lang="en-US"/>
          </a:p>
        </p:txBody>
      </p:sp>
      <p:sp>
        <p:nvSpPr>
          <p:cNvPr id="1048784"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31" name=""/>
        <p:cNvGrpSpPr/>
        <p:nvPr/>
      </p:nvGrpSpPr>
      <p:grpSpPr>
        <a:xfrm>
          <a:off x="0" y="0"/>
          <a:ext cx="0" cy="0"/>
          <a:chOff x="0" y="0"/>
          <a:chExt cx="0" cy="0"/>
        </a:xfrm>
      </p:grpSpPr>
      <p:sp>
        <p:nvSpPr>
          <p:cNvPr id="104858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8" name=""/>
        <p:cNvGrpSpPr/>
        <p:nvPr/>
      </p:nvGrpSpPr>
      <p:grpSpPr>
        <a:xfrm>
          <a:off x="0" y="0"/>
          <a:ext cx="0" cy="0"/>
          <a:chOff x="0" y="0"/>
          <a:chExt cx="0" cy="0"/>
        </a:xfrm>
      </p:grpSpPr>
      <p:sp>
        <p:nvSpPr>
          <p:cNvPr id="1048752" name="Title 1"/>
          <p:cNvSpPr>
            <a:spLocks noGrp="1"/>
          </p:cNvSpPr>
          <p:nvPr>
            <p:ph type="title"/>
          </p:nvPr>
        </p:nvSpPr>
        <p:spPr/>
        <p:txBody>
          <a:bodyPr/>
          <a:p>
            <a:r>
              <a:rPr lang="en-US"/>
              <a:t>Click to edit Master title style</a:t>
            </a:r>
            <a:endParaRPr dirty="0" lang="en-US"/>
          </a:p>
        </p:txBody>
      </p:sp>
      <p:sp>
        <p:nvSpPr>
          <p:cNvPr id="104875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54"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55" name="Footer Placeholder 4"/>
          <p:cNvSpPr>
            <a:spLocks noGrp="1"/>
          </p:cNvSpPr>
          <p:nvPr>
            <p:ph type="ftr" sz="quarter" idx="11"/>
          </p:nvPr>
        </p:nvSpPr>
        <p:spPr/>
        <p:txBody>
          <a:bodyPr/>
          <a:p>
            <a:endParaRPr lang="en-US"/>
          </a:p>
        </p:txBody>
      </p:sp>
      <p:sp>
        <p:nvSpPr>
          <p:cNvPr id="104875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4" name=""/>
        <p:cNvGrpSpPr/>
        <p:nvPr/>
      </p:nvGrpSpPr>
      <p:grpSpPr>
        <a:xfrm>
          <a:off x="0" y="0"/>
          <a:ext cx="0" cy="0"/>
          <a:chOff x="0" y="0"/>
          <a:chExt cx="0" cy="0"/>
        </a:xfrm>
      </p:grpSpPr>
      <p:sp>
        <p:nvSpPr>
          <p:cNvPr id="1048731"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732"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33"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34" name="Footer Placeholder 4"/>
          <p:cNvSpPr>
            <a:spLocks noGrp="1"/>
          </p:cNvSpPr>
          <p:nvPr>
            <p:ph type="ftr" sz="quarter" idx="11"/>
          </p:nvPr>
        </p:nvSpPr>
        <p:spPr/>
        <p:txBody>
          <a:bodyPr/>
          <a:p>
            <a:endParaRPr lang="en-US"/>
          </a:p>
        </p:txBody>
      </p:sp>
      <p:sp>
        <p:nvSpPr>
          <p:cNvPr id="104873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0" name=""/>
        <p:cNvGrpSpPr/>
        <p:nvPr/>
      </p:nvGrpSpPr>
      <p:grpSpPr>
        <a:xfrm>
          <a:off x="0" y="0"/>
          <a:ext cx="0" cy="0"/>
          <a:chOff x="0" y="0"/>
          <a:chExt cx="0" cy="0"/>
        </a:xfrm>
      </p:grpSpPr>
      <p:sp>
        <p:nvSpPr>
          <p:cNvPr id="1048762" name="Title 1"/>
          <p:cNvSpPr>
            <a:spLocks noGrp="1"/>
          </p:cNvSpPr>
          <p:nvPr>
            <p:ph type="title"/>
          </p:nvPr>
        </p:nvSpPr>
        <p:spPr/>
        <p:txBody>
          <a:bodyPr/>
          <a:p>
            <a:r>
              <a:rPr lang="en-US"/>
              <a:t>Click to edit Master title style</a:t>
            </a:r>
            <a:endParaRPr dirty="0" lang="en-US"/>
          </a:p>
        </p:txBody>
      </p:sp>
      <p:sp>
        <p:nvSpPr>
          <p:cNvPr id="1048763"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64"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65"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66" name="Footer Placeholder 5"/>
          <p:cNvSpPr>
            <a:spLocks noGrp="1"/>
          </p:cNvSpPr>
          <p:nvPr>
            <p:ph type="ftr" sz="quarter" idx="11"/>
          </p:nvPr>
        </p:nvSpPr>
        <p:spPr/>
        <p:txBody>
          <a:bodyPr/>
          <a:p>
            <a:endParaRPr lang="en-US"/>
          </a:p>
        </p:txBody>
      </p:sp>
      <p:sp>
        <p:nvSpPr>
          <p:cNvPr id="1048767"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5" name=""/>
        <p:cNvGrpSpPr/>
        <p:nvPr/>
      </p:nvGrpSpPr>
      <p:grpSpPr>
        <a:xfrm>
          <a:off x="0" y="0"/>
          <a:ext cx="0" cy="0"/>
          <a:chOff x="0" y="0"/>
          <a:chExt cx="0" cy="0"/>
        </a:xfrm>
      </p:grpSpPr>
      <p:sp>
        <p:nvSpPr>
          <p:cNvPr id="1048736" name="Title 1"/>
          <p:cNvSpPr>
            <a:spLocks noGrp="1"/>
          </p:cNvSpPr>
          <p:nvPr>
            <p:ph type="title"/>
          </p:nvPr>
        </p:nvSpPr>
        <p:spPr/>
        <p:txBody>
          <a:bodyPr/>
          <a:p>
            <a:r>
              <a:rPr lang="en-US"/>
              <a:t>Click to edit Master title style</a:t>
            </a:r>
            <a:endParaRPr dirty="0" lang="en-US"/>
          </a:p>
        </p:txBody>
      </p:sp>
      <p:sp>
        <p:nvSpPr>
          <p:cNvPr id="1048737"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38"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9"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40"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1" name="Date Placeholder 6"/>
          <p:cNvSpPr>
            <a:spLocks noGrp="1"/>
          </p:cNvSpPr>
          <p:nvPr>
            <p:ph type="dt" sz="half" idx="10"/>
          </p:nvPr>
        </p:nvSpPr>
        <p:spPr/>
        <p:txBody>
          <a:bodyPr/>
          <a:p>
            <a:fld id="{1D8BD707-D9CF-40AE-B4C6-C98DA3205C09}" type="datetimeFigureOut">
              <a:rPr lang="en-US" smtClean="0"/>
              <a:t>8/31/2024</a:t>
            </a:fld>
            <a:endParaRPr lang="en-US"/>
          </a:p>
        </p:txBody>
      </p:sp>
      <p:sp>
        <p:nvSpPr>
          <p:cNvPr id="1048742" name="Footer Placeholder 7"/>
          <p:cNvSpPr>
            <a:spLocks noGrp="1"/>
          </p:cNvSpPr>
          <p:nvPr>
            <p:ph type="ftr" sz="quarter" idx="11"/>
          </p:nvPr>
        </p:nvSpPr>
        <p:spPr/>
        <p:txBody>
          <a:bodyPr/>
          <a:p>
            <a:endParaRPr lang="en-US"/>
          </a:p>
        </p:txBody>
      </p:sp>
      <p:sp>
        <p:nvSpPr>
          <p:cNvPr id="1048743"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8" name=""/>
        <p:cNvGrpSpPr/>
        <p:nvPr/>
      </p:nvGrpSpPr>
      <p:grpSpPr>
        <a:xfrm>
          <a:off x="0" y="0"/>
          <a:ext cx="0" cy="0"/>
          <a:chOff x="0" y="0"/>
          <a:chExt cx="0" cy="0"/>
        </a:xfrm>
      </p:grpSpPr>
      <p:sp>
        <p:nvSpPr>
          <p:cNvPr id="1048604"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05" name="Date Placeholder 2"/>
          <p:cNvSpPr>
            <a:spLocks noGrp="1"/>
          </p:cNvSpPr>
          <p:nvPr>
            <p:ph type="dt" sz="half" idx="10"/>
          </p:nvPr>
        </p:nvSpPr>
        <p:spPr/>
        <p:txBody>
          <a:bodyPr/>
          <a:p>
            <a:fld id="{1D8BD707-D9CF-40AE-B4C6-C98DA3205C09}" type="datetimeFigureOut">
              <a:rPr lang="en-US" smtClean="0"/>
              <a:t>8/31/2024</a:t>
            </a:fld>
            <a:endParaRPr lang="en-US"/>
          </a:p>
        </p:txBody>
      </p:sp>
      <p:sp>
        <p:nvSpPr>
          <p:cNvPr id="1048606" name="Footer Placeholder 3"/>
          <p:cNvSpPr>
            <a:spLocks noGrp="1"/>
          </p:cNvSpPr>
          <p:nvPr>
            <p:ph type="ftr" sz="quarter" idx="11"/>
          </p:nvPr>
        </p:nvSpPr>
        <p:spPr/>
        <p:txBody>
          <a:bodyPr/>
          <a:p>
            <a:endParaRPr lang="en-US"/>
          </a:p>
        </p:txBody>
      </p:sp>
      <p:sp>
        <p:nvSpPr>
          <p:cNvPr id="1048607"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6" name=""/>
        <p:cNvGrpSpPr/>
        <p:nvPr/>
      </p:nvGrpSpPr>
      <p:grpSpPr>
        <a:xfrm>
          <a:off x="0" y="0"/>
          <a:ext cx="0" cy="0"/>
          <a:chOff x="0" y="0"/>
          <a:chExt cx="0" cy="0"/>
        </a:xfrm>
      </p:grpSpPr>
      <p:sp>
        <p:nvSpPr>
          <p:cNvPr id="1048744" name="Date Placeholder 1"/>
          <p:cNvSpPr>
            <a:spLocks noGrp="1"/>
          </p:cNvSpPr>
          <p:nvPr>
            <p:ph type="dt" sz="half" idx="10"/>
          </p:nvPr>
        </p:nvSpPr>
        <p:spPr/>
        <p:txBody>
          <a:bodyPr/>
          <a:p>
            <a:fld id="{1D8BD707-D9CF-40AE-B4C6-C98DA3205C09}" type="datetimeFigureOut">
              <a:rPr lang="en-US" smtClean="0"/>
              <a:t>8/31/2024</a:t>
            </a:fld>
            <a:endParaRPr lang="en-US"/>
          </a:p>
        </p:txBody>
      </p:sp>
      <p:sp>
        <p:nvSpPr>
          <p:cNvPr id="1048745" name="Footer Placeholder 2"/>
          <p:cNvSpPr>
            <a:spLocks noGrp="1"/>
          </p:cNvSpPr>
          <p:nvPr>
            <p:ph type="ftr" sz="quarter" idx="11"/>
          </p:nvPr>
        </p:nvSpPr>
        <p:spPr/>
        <p:txBody>
          <a:bodyPr/>
          <a:p>
            <a:endParaRPr lang="en-US"/>
          </a:p>
        </p:txBody>
      </p:sp>
      <p:sp>
        <p:nvSpPr>
          <p:cNvPr id="1048746"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2" name=""/>
        <p:cNvGrpSpPr/>
        <p:nvPr/>
      </p:nvGrpSpPr>
      <p:grpSpPr>
        <a:xfrm>
          <a:off x="0" y="0"/>
          <a:ext cx="0" cy="0"/>
          <a:chOff x="0" y="0"/>
          <a:chExt cx="0" cy="0"/>
        </a:xfrm>
      </p:grpSpPr>
      <p:sp>
        <p:nvSpPr>
          <p:cNvPr id="1048774"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75"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76"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77"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78" name="Footer Placeholder 5"/>
          <p:cNvSpPr>
            <a:spLocks noGrp="1"/>
          </p:cNvSpPr>
          <p:nvPr>
            <p:ph type="ftr" sz="quarter" idx="11"/>
          </p:nvPr>
        </p:nvSpPr>
        <p:spPr/>
        <p:txBody>
          <a:bodyPr/>
          <a:p>
            <a:endParaRPr lang="en-US"/>
          </a:p>
        </p:txBody>
      </p:sp>
      <p:sp>
        <p:nvSpPr>
          <p:cNvPr id="1048779"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2" name=""/>
        <p:cNvGrpSpPr/>
        <p:nvPr/>
      </p:nvGrpSpPr>
      <p:grpSpPr>
        <a:xfrm>
          <a:off x="0" y="0"/>
          <a:ext cx="0" cy="0"/>
          <a:chOff x="0" y="0"/>
          <a:chExt cx="0" cy="0"/>
        </a:xfrm>
      </p:grpSpPr>
      <p:sp>
        <p:nvSpPr>
          <p:cNvPr id="1048720"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721"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22"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3" name="Footer Placeholder 5"/>
          <p:cNvSpPr>
            <a:spLocks noGrp="1"/>
          </p:cNvSpPr>
          <p:nvPr>
            <p:ph type="ftr" sz="quarter" idx="11"/>
          </p:nvPr>
        </p:nvSpPr>
        <p:spPr/>
        <p:txBody>
          <a:bodyPr/>
          <a:p>
            <a:endParaRPr lang="en-US"/>
          </a:p>
        </p:txBody>
      </p:sp>
      <p:sp>
        <p:nvSpPr>
          <p:cNvPr id="104872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725" name="Date Placeholder 4"/>
          <p:cNvSpPr>
            <a:spLocks noGrp="1"/>
          </p:cNvSpPr>
          <p:nvPr>
            <p:ph type="dt" sz="half" idx="10"/>
          </p:nvPr>
        </p:nvSpPr>
        <p:spPr/>
        <p:txBody>
          <a:bodyPr/>
          <a:p>
            <a:fld id="{1D8BD707-D9CF-40AE-B4C6-C98DA3205C09}" type="datetimeFigureOut">
              <a:rPr lang="en-US" smtClean="0"/>
              <a:t>8/31/2024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1D8BD707-D9CF-40AE-B4C6-C98DA3205C09}" type="datetimeFigureOut">
              <a:rPr lang="en-US" smtClean="0"/>
              <a:t>8/31/2024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dirty="0" lang="en-US"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6.xml"/><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76299" y="990600"/>
            <a:ext cx="1743075" cy="1333500"/>
            <a:chOff x="742950" y="1104900"/>
            <a:chExt cx="1743075" cy="1333500"/>
          </a:xfrm>
        </p:grpSpPr>
        <p:sp>
          <p:nvSpPr>
            <p:cNvPr id="1048594"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5"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6"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7"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598"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sp>
        <p:nvSpPr>
          <p:cNvPr id="1048599" name="object 11"/>
          <p:cNvSpPr txBox="1">
            <a:spLocks noGrp="1"/>
          </p:cNvSpPr>
          <p:nvPr>
            <p:ph type="sldNum" sz="quarter" idx="7"/>
          </p:nvPr>
        </p:nvSpPr>
        <p:spPr>
          <a:xfrm>
            <a:off x="8590663" y="6137882"/>
            <a:ext cx="683339"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0" name="TextBox 13"/>
          <p:cNvSpPr txBox="1"/>
          <p:nvPr/>
        </p:nvSpPr>
        <p:spPr>
          <a:xfrm>
            <a:off x="876298" y="3172141"/>
            <a:ext cx="9969542" cy="2580640"/>
          </a:xfrm>
          <a:prstGeom prst="rect"/>
          <a:noFill/>
        </p:spPr>
        <p:txBody>
          <a:bodyPr rtlCol="0"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r>
              <a:rPr dirty="0" sz="2400" lang="en-US">
                <a:latin typeface="Tahoma"/>
              </a:rPr>
              <a:t>STUDENT NAME	</a:t>
            </a:r>
            <a:r>
              <a:rPr altLang="en-IN" dirty="0" sz="2400" lang="en-US">
                <a:latin typeface="Tahoma"/>
              </a:rPr>
              <a:t> </a:t>
            </a:r>
            <a:r>
              <a:rPr dirty="0" sz="2400" lang="en-US">
                <a:latin typeface="Tahoma"/>
              </a:rPr>
              <a:t>:</a:t>
            </a:r>
            <a:r>
              <a:rPr altLang="en-IN" dirty="0" sz="2400" lang="en-US">
                <a:latin typeface="Tahoma"/>
              </a:rPr>
              <a:t>T</a:t>
            </a:r>
            <a:r>
              <a:rPr altLang="en-IN" dirty="0" sz="2400" lang="en-US">
                <a:latin typeface="Tahoma"/>
              </a:rPr>
              <a:t>.</a:t>
            </a:r>
            <a:r>
              <a:rPr altLang="en-IN" dirty="0" sz="2400" lang="en-US">
                <a:latin typeface="Tahoma"/>
              </a:rPr>
              <a:t>m</a:t>
            </a:r>
            <a:r>
              <a:rPr altLang="en-IN" dirty="0" sz="2400" lang="en-US">
                <a:latin typeface="Tahoma"/>
              </a:rPr>
              <a:t>a</a:t>
            </a:r>
            <a:r>
              <a:rPr altLang="en-IN" dirty="0" sz="2400" lang="en-US">
                <a:latin typeface="Tahoma"/>
              </a:rPr>
              <a:t>n</a:t>
            </a:r>
            <a:r>
              <a:rPr altLang="en-IN" dirty="0" sz="2400" lang="en-US">
                <a:latin typeface="Tahoma"/>
              </a:rPr>
              <a:t>s</a:t>
            </a:r>
            <a:r>
              <a:rPr altLang="en-IN" dirty="0" sz="2400" lang="en-US">
                <a:latin typeface="Tahoma"/>
              </a:rPr>
              <a:t>o</a:t>
            </a:r>
            <a:r>
              <a:rPr altLang="en-IN" dirty="0" sz="2400" lang="en-US">
                <a:latin typeface="Tahoma"/>
              </a:rPr>
              <a:t>o</a:t>
            </a:r>
            <a:r>
              <a:rPr altLang="en-IN" dirty="0" sz="2400" lang="en-US">
                <a:latin typeface="Tahoma"/>
              </a:rPr>
              <a:t>r</a:t>
            </a:r>
            <a:endParaRPr altLang="en-US" lang="zh-CN"/>
          </a:p>
          <a:p>
            <a:r>
              <a:rPr dirty="0" sz="2400" lang="en-US">
                <a:latin typeface="Tahoma"/>
              </a:rPr>
              <a:t>REGISTER NO</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3</a:t>
            </a:r>
            <a:r>
              <a:rPr altLang="en-IN" dirty="0" sz="2400" lang="en-US">
                <a:latin typeface="Tahoma"/>
              </a:rPr>
              <a:t>1</a:t>
            </a:r>
            <a:r>
              <a:rPr altLang="en-IN" dirty="0" sz="2400" lang="en-US">
                <a:latin typeface="Tahoma"/>
              </a:rPr>
              <a:t>2</a:t>
            </a:r>
            <a:r>
              <a:rPr altLang="en-IN" dirty="0" sz="2400" lang="en-US">
                <a:latin typeface="Tahoma"/>
              </a:rPr>
              <a:t>2</a:t>
            </a:r>
            <a:r>
              <a:rPr altLang="en-IN" dirty="0" sz="2400" lang="en-US">
                <a:latin typeface="Tahoma"/>
              </a:rPr>
              <a:t>0</a:t>
            </a:r>
            <a:r>
              <a:rPr altLang="en-IN" dirty="0" sz="2400" lang="en-US">
                <a:latin typeface="Tahoma"/>
              </a:rPr>
              <a:t>5</a:t>
            </a:r>
            <a:r>
              <a:rPr altLang="en-IN" dirty="0" sz="2400" lang="en-US">
                <a:latin typeface="Tahoma"/>
              </a:rPr>
              <a:t>3</a:t>
            </a:r>
            <a:r>
              <a:rPr altLang="en-IN" dirty="0" sz="2400" lang="en-US">
                <a:latin typeface="Tahoma"/>
              </a:rPr>
              <a:t>3</a:t>
            </a:r>
            <a:r>
              <a:rPr altLang="en-IN" dirty="0" sz="2400" lang="en-US">
                <a:latin typeface="Tahoma"/>
              </a:rPr>
              <a:t>9</a:t>
            </a:r>
            <a:r>
              <a:rPr altLang="en-IN" dirty="0" sz="2400" lang="en-US">
                <a:latin typeface="Tahoma"/>
              </a:rPr>
              <a:t>/</a:t>
            </a:r>
            <a:r>
              <a:rPr altLang="en-IN" dirty="0" sz="2400" lang="en-US">
                <a:latin typeface="Tahoma"/>
              </a:rPr>
              <a:t>a</a:t>
            </a:r>
            <a:r>
              <a:rPr altLang="en-IN" dirty="0" sz="2400" lang="en-US">
                <a:latin typeface="Tahoma"/>
              </a:rPr>
              <a:t>s</a:t>
            </a:r>
            <a:r>
              <a:rPr altLang="en-IN" dirty="0" sz="2400" lang="en-US">
                <a:latin typeface="Tahoma"/>
              </a:rPr>
              <a:t>u</a:t>
            </a:r>
            <a:r>
              <a:rPr altLang="en-IN" dirty="0" sz="2400" lang="en-US">
                <a:latin typeface="Tahoma"/>
              </a:rPr>
              <a:t>n</a:t>
            </a:r>
            <a:r>
              <a:rPr altLang="en-IN" dirty="0" sz="2400" lang="en-US">
                <a:latin typeface="Tahoma"/>
              </a:rPr>
              <a:t>m</a:t>
            </a:r>
            <a:r>
              <a:rPr altLang="en-IN" dirty="0" sz="2400" lang="en-US">
                <a:latin typeface="Tahoma"/>
              </a:rPr>
              <a:t>2</a:t>
            </a:r>
            <a:r>
              <a:rPr altLang="en-IN" dirty="0" sz="2400" lang="en-US">
                <a:latin typeface="Tahoma"/>
              </a:rPr>
              <a:t>8</a:t>
            </a:r>
            <a:r>
              <a:rPr altLang="en-IN" dirty="0" sz="2400" lang="en-US">
                <a:latin typeface="Tahoma"/>
              </a:rPr>
              <a:t>5</a:t>
            </a:r>
            <a:r>
              <a:rPr altLang="en-IN" dirty="0" sz="2400" lang="en-US">
                <a:latin typeface="Tahoma"/>
              </a:rPr>
              <a:t>a</a:t>
            </a:r>
            <a:r>
              <a:rPr altLang="en-IN" dirty="0" sz="2400" lang="en-US">
                <a:latin typeface="Tahoma"/>
              </a:rPr>
              <a:t>2</a:t>
            </a:r>
            <a:r>
              <a:rPr altLang="en-IN" dirty="0" sz="2400" lang="en-US">
                <a:latin typeface="Tahoma"/>
              </a:rPr>
              <a:t>2</a:t>
            </a:r>
            <a:r>
              <a:rPr altLang="en-IN" dirty="0" sz="2400" lang="en-US">
                <a:latin typeface="Tahoma"/>
              </a:rPr>
              <a:t>3</a:t>
            </a:r>
            <a:r>
              <a:rPr altLang="en-IN" dirty="0" sz="2400" lang="en-US">
                <a:latin typeface="Tahoma"/>
              </a:rPr>
              <a:t>1</a:t>
            </a:r>
            <a:r>
              <a:rPr altLang="en-IN" dirty="0" sz="2400" lang="en-US">
                <a:latin typeface="Tahoma"/>
              </a:rPr>
              <a:t>3</a:t>
            </a:r>
            <a:endParaRPr altLang="en-US" lang="zh-CN"/>
          </a:p>
          <a:p>
            <a:endParaRPr altLang="en-US" lang="zh-CN"/>
          </a:p>
          <a:p>
            <a:endParaRPr altLang="en-US" lang="zh-CN"/>
          </a:p>
          <a:p>
            <a:endParaRPr altLang="en-US" lang="zh-CN"/>
          </a:p>
          <a:p>
            <a:endParaRPr altLang="en-US" lang="zh-CN"/>
          </a:p>
          <a:p>
            <a:r>
              <a:rPr dirty="0" sz="2400" lang="en-US">
                <a:latin typeface="Tahoma"/>
              </a:rPr>
              <a:t>DEPARTMENT	</a:t>
            </a:r>
            <a:r>
              <a:rPr altLang="en-IN" dirty="0" sz="2400" lang="en-US">
                <a:latin typeface="Tahoma"/>
              </a:rPr>
              <a:t> </a:t>
            </a:r>
            <a:r>
              <a:rPr dirty="0" sz="2400" lang="en-US">
                <a:latin typeface="Tahoma"/>
              </a:rPr>
              <a:t>: B.COM(GENREL)  </a:t>
            </a:r>
            <a:endParaRPr altLang="en-US" lang="zh-CN"/>
          </a:p>
          <a:p>
            <a:r>
              <a:rPr dirty="0" sz="2400" lang="en-US">
                <a:latin typeface="Tahoma"/>
              </a:rPr>
              <a:t>COLLEGE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dirty="0" sz="2400" lang="en-US">
                <a:latin typeface="Tahoma"/>
              </a:rPr>
              <a:t>: SRIDEVI ART&amp; SCIENCE COLLEG</a:t>
            </a:r>
            <a:r>
              <a:rPr altLang="en-IN" dirty="0" sz="2400" lang="en-US">
                <a:latin typeface="Tahoma"/>
              </a:rPr>
              <a:t>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1"/>
          <p:cNvSpPr txBox="1"/>
          <p:nvPr/>
        </p:nvSpPr>
        <p:spPr>
          <a:xfrm>
            <a:off x="838200" y="1447800"/>
            <a:ext cx="8610600" cy="4358640"/>
          </a:xfrm>
          <a:prstGeom prst="rect"/>
          <a:noFill/>
        </p:spPr>
        <p:txBody>
          <a:bodyPr rtlCol="0" wrap="square">
            <a:spAutoFit/>
          </a:bodyPr>
          <a:p>
            <a:r>
              <a:rPr dirty="0" lang="en-US"/>
              <a:t>In the "Employee Performance Analysis Using Excel" project, the modeling phase involves setting up the Excel workbook with various tools and techniques to analyze and visualize the data effectively. Here's how each component will be used:</a:t>
            </a:r>
          </a:p>
          <a:p>
            <a:pPr indent="-342900" marL="342900">
              <a:buAutoNum type="arabicPeriod"/>
            </a:pPr>
            <a:r>
              <a:rPr dirty="0" lang="en-US"/>
              <a:t>Data Filtering</a:t>
            </a:r>
          </a:p>
          <a:p>
            <a:pPr indent="-285750" marL="285750">
              <a:buFont typeface="Wingdings" panose="05000000000000000000" pitchFamily="2" charset="2"/>
              <a:buChar char="§"/>
            </a:pPr>
            <a:r>
              <a:rPr dirty="0" lang="en-US"/>
              <a:t>Purpose: To sort and refine the data to focus on specific criteria, such as department, date range, or individual employee performance.</a:t>
            </a:r>
          </a:p>
          <a:p>
            <a:pPr indent="-285750" marL="285750">
              <a:buFont typeface="Wingdings" panose="05000000000000000000" pitchFamily="2" charset="2"/>
              <a:buChar char="§"/>
            </a:pPr>
            <a:r>
              <a:rPr dirty="0" lang="en-US"/>
              <a:t>Implementation: Excel's filtering feature will be applied to datasets, allowing users to easily narrow down the data to view only the relevant information. For example, filtering by department or by performance rating.</a:t>
            </a:r>
          </a:p>
          <a:p>
            <a:r>
              <a:rPr dirty="0" lang="en-US"/>
              <a:t>2. Pivot Tables</a:t>
            </a:r>
          </a:p>
          <a:p>
            <a:pPr indent="-285750" marL="285750">
              <a:buFont typeface="Wingdings" panose="05000000000000000000" pitchFamily="2" charset="2"/>
              <a:buChar char="§"/>
            </a:pPr>
            <a:r>
              <a:rPr dirty="0" lang="en-US"/>
              <a:t>Purpose: To summarize and analyze large datasets by grouping and aggregating data based on different performance metrics.•</a:t>
            </a:r>
          </a:p>
          <a:p>
            <a:pPr indent="-285750" marL="285750">
              <a:buFont typeface="Wingdings" panose="05000000000000000000" pitchFamily="2" charset="2"/>
              <a:buChar char="§"/>
            </a:pPr>
            <a:r>
              <a:rPr dirty="0" lang="en-US"/>
              <a:t>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5467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10"/>
          <p:cNvPicPr>
            <a:picLocks noChangeAspect="1"/>
          </p:cNvPicPr>
          <p:nvPr/>
        </p:nvPicPr>
        <p:blipFill>
          <a:blip xmlns:r="http://schemas.openxmlformats.org/officeDocument/2006/relationships" r:embed="rId2"/>
          <a:stretch>
            <a:fillRect/>
          </a:stretch>
        </p:blipFill>
        <p:spPr>
          <a:xfrm>
            <a:off x="1753014" y="1380597"/>
            <a:ext cx="6781386" cy="425820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8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2"/>
          <p:cNvSpPr txBox="1"/>
          <p:nvPr/>
        </p:nvSpPr>
        <p:spPr>
          <a:xfrm>
            <a:off x="1219200" y="1828800"/>
            <a:ext cx="7398068" cy="2491740"/>
          </a:xfrm>
          <a:prstGeom prst="rect"/>
          <a:noFill/>
        </p:spPr>
        <p:txBody>
          <a:bodyPr rtlCol="0" wrap="square">
            <a:spAutoFit/>
          </a:bodyPr>
          <a:p>
            <a:r>
              <a:rPr dirty="0" lang="en-US"/>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9" name=""/>
        <p:cNvGrpSpPr/>
        <p:nvPr/>
      </p:nvGrpSpPr>
      <p:grpSpPr>
        <a:xfrm>
          <a:off x="0" y="0"/>
          <a:ext cx="0" cy="0"/>
          <a:chOff x="0" y="0"/>
          <a:chExt cx="0" cy="0"/>
        </a:xfrm>
      </p:grpSpPr>
      <p:sp>
        <p:nvSpPr>
          <p:cNvPr id="1048608"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40"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0"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1"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2"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sp>
        <p:nvSpPr>
          <p:cNvPr id="1048623" name="object 22"/>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grpSp>
        <p:nvGrpSpPr>
          <p:cNvPr id="4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2" name=""/>
        <p:cNvGrpSpPr/>
        <p:nvPr/>
      </p:nvGrpSpPr>
      <p:grpSpPr>
        <a:xfrm>
          <a:off x="0" y="0"/>
          <a:ext cx="0" cy="0"/>
          <a:chOff x="0" y="0"/>
          <a:chExt cx="0" cy="0"/>
        </a:xfrm>
      </p:grpSpPr>
      <p:sp>
        <p:nvSpPr>
          <p:cNvPr id="1048625"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43" name="object 3"/>
          <p:cNvGrpSpPr/>
          <p:nvPr/>
        </p:nvGrpSpPr>
        <p:grpSpPr>
          <a:xfrm>
            <a:off x="7443849" y="0"/>
            <a:ext cx="4752975" cy="6863080"/>
            <a:chOff x="7443849" y="0"/>
            <a:chExt cx="4752975" cy="6863080"/>
          </a:xfrm>
        </p:grpSpPr>
        <p:sp>
          <p:nvSpPr>
            <p:cNvPr id="104862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9" name="object 21"/>
          <p:cNvSpPr txBox="1">
            <a:spLocks noGrp="1"/>
          </p:cNvSpPr>
          <p:nvPr>
            <p:ph type="title"/>
          </p:nvPr>
        </p:nvSpPr>
        <p:spPr>
          <a:xfrm>
            <a:off x="739775" y="445388"/>
            <a:ext cx="2357120" cy="546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0" name="object 22"/>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1"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pSp>
        <p:nvGrpSpPr>
          <p:cNvPr id="46" name="object 2"/>
          <p:cNvGrpSpPr/>
          <p:nvPr/>
        </p:nvGrpSpPr>
        <p:grpSpPr>
          <a:xfrm>
            <a:off x="7991475" y="2933700"/>
            <a:ext cx="2762250" cy="3257550"/>
            <a:chOff x="7991475" y="2933700"/>
            <a:chExt cx="2762250" cy="3257550"/>
          </a:xfrm>
        </p:grpSpPr>
        <p:sp>
          <p:nvSpPr>
            <p:cNvPr id="104864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5"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46"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TextBox 10"/>
          <p:cNvSpPr txBox="1"/>
          <p:nvPr/>
        </p:nvSpPr>
        <p:spPr>
          <a:xfrm>
            <a:off x="685800" y="2438400"/>
            <a:ext cx="7010400" cy="2529840"/>
          </a:xfrm>
          <a:prstGeom prst="rect"/>
          <a:noFill/>
        </p:spPr>
        <p:txBody>
          <a:bodyPr rtlCol="0" wrap="square">
            <a:spAutoFit/>
          </a:bodyPr>
          <a:p>
            <a:r>
              <a:rPr dirty="0" sz="2000" lang="en-US"/>
              <a:t>Employee Performance analysis using Excel involves evaluating and measuring an employee’s work effectiveness and efficiency based on key performance indicators (KPIS).   This data is than analyzed using Excel’s function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grpSp>
        <p:nvGrpSpPr>
          <p:cNvPr id="48"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705600" y="1676400"/>
            <a:ext cx="228600" cy="2395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52"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TextBox 10"/>
          <p:cNvSpPr txBox="1"/>
          <p:nvPr/>
        </p:nvSpPr>
        <p:spPr>
          <a:xfrm>
            <a:off x="838200" y="19812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solidFill>
                  <a:srgbClr val="0D0D0D"/>
                </a:solidFill>
                <a:latin typeface="Times New Roman" panose="02020603050405020304" pitchFamily="18" charset="0"/>
                <a:cs typeface="Times New Roman" panose="02020603050405020304" pitchFamily="18" charset="0"/>
              </a:rPr>
              <a:t>	</a:t>
            </a: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4" name="TextBox 8"/>
          <p:cNvSpPr txBox="1"/>
          <p:nvPr/>
        </p:nvSpPr>
        <p:spPr>
          <a:xfrm>
            <a:off x="1524000" y="2416076"/>
            <a:ext cx="6705600" cy="1958341"/>
          </a:xfrm>
          <a:prstGeom prst="rect"/>
          <a:noFill/>
        </p:spPr>
        <p:txBody>
          <a:bodyPr rtlCol="0" wrap="square">
            <a:spAutoFit/>
          </a:bodyPr>
          <a:p>
            <a:r>
              <a:rPr dirty="0" lang="en-US"/>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2" name="object 8"/>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3" name="TextBox 6"/>
          <p:cNvSpPr txBox="1"/>
          <p:nvPr/>
        </p:nvSpPr>
        <p:spPr>
          <a:xfrm>
            <a:off x="1143000" y="2133600"/>
            <a:ext cx="6172200" cy="1767840"/>
          </a:xfrm>
          <a:prstGeom prst="rect"/>
          <a:noFill/>
        </p:spPr>
        <p:txBody>
          <a:bodyPr rtlCol="0" wrap="square">
            <a:spAutoFit/>
          </a:bodyPr>
          <a:p>
            <a:pPr indent="-457200" marL="457200">
              <a:buFont typeface="Wingdings" panose="05000000000000000000" pitchFamily="2" charset="2"/>
              <a:buChar char="q"/>
            </a:pPr>
            <a:r>
              <a:rPr dirty="0" sz="2800" lang="en-US"/>
              <a:t>Human Resources (HR) Managers</a:t>
            </a:r>
          </a:p>
          <a:p>
            <a:pPr indent="-457200" marL="457200">
              <a:buFont typeface="Wingdings" panose="05000000000000000000" pitchFamily="2" charset="2"/>
              <a:buChar char="q"/>
            </a:pPr>
            <a:r>
              <a:rPr dirty="0" sz="2800" lang="en-US"/>
              <a:t>Department Managers/Supervisors</a:t>
            </a:r>
          </a:p>
          <a:p>
            <a:pPr indent="-457200" marL="457200">
              <a:buFont typeface="Wingdings" panose="05000000000000000000" pitchFamily="2" charset="2"/>
              <a:buChar char="q"/>
            </a:pPr>
            <a:r>
              <a:rPr dirty="0" sz="2800" lang="en-US"/>
              <a:t>Senior Management/Executives</a:t>
            </a:r>
          </a:p>
          <a:p>
            <a:pPr indent="-457200" marL="457200">
              <a:buFont typeface="Wingdings" panose="05000000000000000000" pitchFamily="2" charset="2"/>
              <a:buChar char="q"/>
            </a:pPr>
            <a:r>
              <a:rPr dirty="0" sz="2800"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10801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68" name="object 9"/>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TextBox 7"/>
          <p:cNvSpPr txBox="1"/>
          <p:nvPr/>
        </p:nvSpPr>
        <p:spPr>
          <a:xfrm>
            <a:off x="3276600" y="2209800"/>
            <a:ext cx="5895975" cy="2186940"/>
          </a:xfrm>
          <a:prstGeom prst="rect"/>
          <a:noFill/>
        </p:spPr>
        <p:txBody>
          <a:bodyPr rtlCol="0" wrap="square">
            <a:spAutoFit/>
          </a:bodyPr>
          <a:p>
            <a:pPr indent="-457200" marL="457200">
              <a:buFont typeface="Courier New" panose="02070309020205020404" pitchFamily="49" charset="0"/>
              <a:buChar char="o"/>
            </a:pPr>
            <a:r>
              <a:rPr dirty="0" sz="2800" lang="en-US"/>
              <a:t>Conditional formatting-Missing</a:t>
            </a:r>
          </a:p>
          <a:p>
            <a:pPr indent="-457200" marL="457200">
              <a:buFont typeface="Courier New" panose="02070309020205020404" pitchFamily="49" charset="0"/>
              <a:buChar char="o"/>
            </a:pPr>
            <a:r>
              <a:rPr dirty="0" sz="2800" lang="en-US"/>
              <a:t>Filter- Remove</a:t>
            </a:r>
          </a:p>
          <a:p>
            <a:pPr indent="-457200" marL="457200">
              <a:buFont typeface="Courier New" panose="02070309020205020404" pitchFamily="49" charset="0"/>
              <a:buChar char="o"/>
            </a:pPr>
            <a:r>
              <a:rPr dirty="0" sz="2800" lang="en-US"/>
              <a:t>Formula-Performance</a:t>
            </a:r>
          </a:p>
          <a:p>
            <a:pPr indent="-457200" marL="457200">
              <a:buFont typeface="Courier New" panose="02070309020205020404" pitchFamily="49" charset="0"/>
              <a:buChar char="o"/>
            </a:pPr>
            <a:r>
              <a:rPr dirty="0" sz="2800" lang="en-US"/>
              <a:t>Piot-Summery</a:t>
            </a:r>
          </a:p>
          <a:p>
            <a:pPr indent="-457200" marL="457200">
              <a:buFont typeface="Courier New" panose="02070309020205020404" pitchFamily="49" charset="0"/>
              <a:buChar char="o"/>
            </a:pPr>
            <a:r>
              <a:rPr dirty="0" sz="2800" lang="en-US"/>
              <a:t>Graph-Data </a:t>
            </a:r>
            <a:r>
              <a:rPr dirty="0" sz="2800" lang="en-US" err="1"/>
              <a:t>visuvalaiztion</a:t>
            </a:r>
            <a:endParaRPr dirty="0" sz="28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70" name="Title 1"/>
          <p:cNvSpPr>
            <a:spLocks noGrp="1"/>
          </p:cNvSpPr>
          <p:nvPr>
            <p:ph type="title"/>
          </p:nvPr>
        </p:nvSpPr>
        <p:spPr/>
        <p:txBody>
          <a:bodyPr/>
          <a:p>
            <a:r>
              <a:rPr dirty="0" lang="en-IN"/>
              <a:t>Dataset Description</a:t>
            </a:r>
          </a:p>
        </p:txBody>
      </p:sp>
      <p:sp>
        <p:nvSpPr>
          <p:cNvPr id="1048671" name="TextBox 4"/>
          <p:cNvSpPr txBox="1"/>
          <p:nvPr/>
        </p:nvSpPr>
        <p:spPr>
          <a:xfrm rot="10800000" flipV="1">
            <a:off x="1447800" y="1653689"/>
            <a:ext cx="7017068" cy="3863340"/>
          </a:xfrm>
          <a:prstGeom prst="rect"/>
          <a:noFill/>
        </p:spPr>
        <p:txBody>
          <a:bodyPr rtlCol="0" wrap="square">
            <a:spAutoFit/>
          </a:bodyPr>
          <a:p>
            <a:pPr indent="-571500" marL="571500">
              <a:buFont typeface="+mj-lt"/>
              <a:buAutoNum type="romanLcPeriod"/>
            </a:pPr>
            <a:r>
              <a:rPr dirty="0" sz="2800" lang="en-US"/>
              <a:t>Employee = Kaggle</a:t>
            </a:r>
          </a:p>
          <a:p>
            <a:pPr indent="-571500" marL="571500">
              <a:buFont typeface="+mj-lt"/>
              <a:buAutoNum type="romanLcPeriod"/>
            </a:pPr>
            <a:r>
              <a:rPr dirty="0" sz="2800" lang="en-US"/>
              <a:t>26 – Features</a:t>
            </a:r>
          </a:p>
          <a:p>
            <a:pPr indent="-571500" marL="571500">
              <a:buFont typeface="+mj-lt"/>
              <a:buAutoNum type="romanLcPeriod"/>
            </a:pPr>
            <a:r>
              <a:rPr dirty="0" sz="2800" lang="en-US"/>
              <a:t>9 – Features</a:t>
            </a:r>
          </a:p>
          <a:p>
            <a:pPr indent="-571500" marL="571500">
              <a:buFont typeface="+mj-lt"/>
              <a:buAutoNum type="romanLcPeriod"/>
            </a:pPr>
            <a:r>
              <a:rPr dirty="0" sz="2800" lang="en-US"/>
              <a:t>Emp ID –Number</a:t>
            </a:r>
          </a:p>
          <a:p>
            <a:pPr indent="-571500" marL="571500">
              <a:buFont typeface="+mj-lt"/>
              <a:buAutoNum type="romanLcPeriod"/>
            </a:pPr>
            <a:r>
              <a:rPr dirty="0" sz="2800" lang="en-US"/>
              <a:t>Name –Text</a:t>
            </a:r>
          </a:p>
          <a:p>
            <a:pPr indent="-571500" marL="571500">
              <a:buFont typeface="+mj-lt"/>
              <a:buAutoNum type="romanLcPeriod"/>
            </a:pPr>
            <a:r>
              <a:rPr dirty="0" sz="2800" lang="en-US"/>
              <a:t>Employee Type</a:t>
            </a:r>
          </a:p>
          <a:p>
            <a:pPr indent="-571500" marL="571500">
              <a:buFont typeface="+mj-lt"/>
              <a:buAutoNum type="romanLcPeriod"/>
            </a:pPr>
            <a:r>
              <a:rPr dirty="0" sz="2800" lang="en-US"/>
              <a:t>Performance level</a:t>
            </a:r>
          </a:p>
          <a:p>
            <a:pPr indent="-571500" marL="571500">
              <a:buFont typeface="+mj-lt"/>
              <a:buAutoNum type="romanLcPeriod"/>
            </a:pPr>
            <a:r>
              <a:rPr dirty="0" sz="2800" lang="en-US"/>
              <a:t>Gender- Male &amp; Female</a:t>
            </a:r>
          </a:p>
          <a:p>
            <a:pPr indent="-571500" marL="571500">
              <a:buFont typeface="+mj-lt"/>
              <a:buAutoNum type="romanLcPeriod"/>
            </a:pPr>
            <a:r>
              <a:rPr dirty="0" sz="2800" lang="en-US"/>
              <a:t>Employee Rating- Number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12611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286000" y="2416076"/>
            <a:ext cx="7391400" cy="2246769"/>
          </a:xfrm>
          <a:prstGeom prst="rect"/>
          <a:noFill/>
        </p:spPr>
        <p:txBody>
          <a:bodyPr rtlCol="0" wrap="square">
            <a:spAutoFit/>
          </a:bodyPr>
          <a:p>
            <a:pPr algn="l" indent="-342900" marL="342900">
              <a:buFont typeface="Wingdings" panose="05000000000000000000" pitchFamily="2" charset="2"/>
              <a:buChar char="q"/>
            </a:pPr>
            <a:r>
              <a:rPr b="1" dirty="0" sz="2000" i="0" lang="en-US">
                <a:solidFill>
                  <a:srgbClr val="0D0D0D"/>
                </a:solidFill>
                <a:effectLst/>
                <a:latin typeface="Times New Roman" panose="02020603050405020304" pitchFamily="18" charset="0"/>
                <a:cs typeface="Times New Roman" panose="02020603050405020304" pitchFamily="18" charset="0"/>
              </a:rPr>
              <a:t>Predictive Analytics: </a:t>
            </a:r>
            <a:r>
              <a:rPr b="0" dirty="0" sz="2000" i="0" lang="en-US">
                <a:solidFill>
                  <a:srgbClr val="0D0D0D"/>
                </a:solidFill>
                <a:effectLst/>
                <a:latin typeface="Times New Roman" panose="02020603050405020304" pitchFamily="18" charset="0"/>
                <a:cs typeface="Times New Roman" panose="02020603050405020304" pitchFamily="18" charset="0"/>
              </a:rPr>
              <a:t>Integrating predictive models to forecast future performance trends based on histo</a:t>
            </a:r>
            <a:r>
              <a:rPr dirty="0" sz="2000" lang="en-US">
                <a:solidFill>
                  <a:srgbClr val="0D0D0D"/>
                </a:solidFill>
                <a:latin typeface="Times New Roman" panose="02020603050405020304" pitchFamily="18" charset="0"/>
                <a:cs typeface="Times New Roman" panose="02020603050405020304" pitchFamily="18" charset="0"/>
              </a:rPr>
              <a:t>rical data, giving managers a proactive approach to workforce planning.</a:t>
            </a:r>
          </a:p>
          <a:p>
            <a:pPr algn="l"/>
            <a:endParaRPr dirty="0" sz="2000" lang="en-US">
              <a:solidFill>
                <a:srgbClr val="0D0D0D"/>
              </a:solidFill>
              <a:latin typeface="Times New Roman" panose="02020603050405020304" pitchFamily="18" charset="0"/>
              <a:cs typeface="Times New Roman" panose="02020603050405020304" pitchFamily="18" charset="0"/>
            </a:endParaRPr>
          </a:p>
          <a:p>
            <a:pPr algn="l" indent="-342900" marL="342900">
              <a:buFont typeface="Wingdings" panose="05000000000000000000" pitchFamily="2" charset="2"/>
              <a:buChar char="q"/>
            </a:pPr>
            <a:r>
              <a:rPr b="1" dirty="0" sz="2000" i="0" lang="en-US">
                <a:solidFill>
                  <a:srgbClr val="0D0D0D"/>
                </a:solidFill>
                <a:effectLst/>
                <a:latin typeface="Times New Roman" panose="02020603050405020304" pitchFamily="18" charset="0"/>
                <a:cs typeface="Times New Roman" panose="02020603050405020304" pitchFamily="18" charset="0"/>
              </a:rPr>
              <a:t>Automated Alerts:</a:t>
            </a:r>
            <a:r>
              <a:rPr dirty="0" sz="2000" i="0" lang="en-US">
                <a:solidFill>
                  <a:srgbClr val="0D0D0D"/>
                </a:solidFill>
                <a:effectLst/>
                <a:latin typeface="Times New Roman" panose="02020603050405020304" pitchFamily="18" charset="0"/>
                <a:cs typeface="Times New Roman" panose="02020603050405020304" pitchFamily="18" charset="0"/>
              </a:rPr>
              <a:t> The tool can be set up to send automated alerts for critical performance issues ensuring that managers are immediately notified when attention needed</a:t>
            </a:r>
            <a:endParaRPr b="1" dirty="0" sz="20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S.Karunakaran Srinivasan</cp:lastModifiedBy>
  <dcterms:created xsi:type="dcterms:W3CDTF">2024-03-22T18:07:22Z</dcterms:created>
  <dcterms:modified xsi:type="dcterms:W3CDTF">2024-09-06T04:52:43Z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4a74df51ec1b43eeb66587e914a65e9c</vt:lpwstr>
  </property>
</Properties>
</file>