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5990EF-99FF-4CD0-9338-6E0F1C358C4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16BD11E-7D6F-46BD-BAD0-D4D87AA4753B}">
      <dgm:prSet/>
      <dgm:spPr/>
      <dgm:t>
        <a:bodyPr/>
        <a:lstStyle/>
        <a:p>
          <a:pPr rtl="0"/>
          <a:r>
            <a:rPr lang="de-DE" b="1" i="1" dirty="0" smtClean="0"/>
            <a:t>Morning</a:t>
          </a:r>
          <a:endParaRPr lang="en-US" dirty="0"/>
        </a:p>
      </dgm:t>
    </dgm:pt>
    <dgm:pt modelId="{A9CABAED-236B-44F9-9F16-DFFCE7513464}" type="parTrans" cxnId="{867ABF4B-0A61-401C-9C93-B6AFFC13727E}">
      <dgm:prSet/>
      <dgm:spPr/>
      <dgm:t>
        <a:bodyPr/>
        <a:lstStyle/>
        <a:p>
          <a:endParaRPr lang="en-US"/>
        </a:p>
      </dgm:t>
    </dgm:pt>
    <dgm:pt modelId="{40BD7BBB-4EA8-4BE8-B329-029A9A6BD101}" type="sibTrans" cxnId="{867ABF4B-0A61-401C-9C93-B6AFFC13727E}">
      <dgm:prSet/>
      <dgm:spPr/>
      <dgm:t>
        <a:bodyPr/>
        <a:lstStyle/>
        <a:p>
          <a:endParaRPr lang="en-US"/>
        </a:p>
      </dgm:t>
    </dgm:pt>
    <dgm:pt modelId="{925E5FA6-3D0D-46DB-83F6-2D2DA1599DBC}">
      <dgm:prSet/>
      <dgm:spPr/>
      <dgm:t>
        <a:bodyPr/>
        <a:lstStyle/>
        <a:p>
          <a:pPr rtl="0"/>
          <a:r>
            <a:rPr lang="de-DE" smtClean="0"/>
            <a:t>6:00 AM 7:00 AM: Exercise</a:t>
          </a:r>
          <a:endParaRPr lang="en-US"/>
        </a:p>
      </dgm:t>
    </dgm:pt>
    <dgm:pt modelId="{A169974C-3710-47DB-AA4C-6C8704CB676D}" type="parTrans" cxnId="{48B4CA4B-FE39-4932-9888-E6EA7E382FDC}">
      <dgm:prSet/>
      <dgm:spPr/>
      <dgm:t>
        <a:bodyPr/>
        <a:lstStyle/>
        <a:p>
          <a:endParaRPr lang="en-US"/>
        </a:p>
      </dgm:t>
    </dgm:pt>
    <dgm:pt modelId="{5C5F0E1C-C0F6-498A-8AA2-089F11EA6BA3}" type="sibTrans" cxnId="{48B4CA4B-FE39-4932-9888-E6EA7E382FDC}">
      <dgm:prSet/>
      <dgm:spPr/>
      <dgm:t>
        <a:bodyPr/>
        <a:lstStyle/>
        <a:p>
          <a:endParaRPr lang="en-US"/>
        </a:p>
      </dgm:t>
    </dgm:pt>
    <dgm:pt modelId="{1B008130-0502-458F-A98F-22640B76BC73}">
      <dgm:prSet/>
      <dgm:spPr/>
      <dgm:t>
        <a:bodyPr/>
        <a:lstStyle/>
        <a:p>
          <a:pPr rtl="0"/>
          <a:r>
            <a:rPr lang="de-DE" smtClean="0"/>
            <a:t>7:00 AM - 7:30 AM: Meditation</a:t>
          </a:r>
          <a:endParaRPr lang="en-US"/>
        </a:p>
      </dgm:t>
    </dgm:pt>
    <dgm:pt modelId="{95665E9E-0CD5-451D-AB31-816D8A5446C4}" type="parTrans" cxnId="{54F60FB2-E354-4A10-B7ED-05F3858D0AD5}">
      <dgm:prSet/>
      <dgm:spPr/>
      <dgm:t>
        <a:bodyPr/>
        <a:lstStyle/>
        <a:p>
          <a:endParaRPr lang="en-US"/>
        </a:p>
      </dgm:t>
    </dgm:pt>
    <dgm:pt modelId="{C01D3892-C51E-4E17-B1F1-539C1D9CA21A}" type="sibTrans" cxnId="{54F60FB2-E354-4A10-B7ED-05F3858D0AD5}">
      <dgm:prSet/>
      <dgm:spPr/>
      <dgm:t>
        <a:bodyPr/>
        <a:lstStyle/>
        <a:p>
          <a:endParaRPr lang="en-US"/>
        </a:p>
      </dgm:t>
    </dgm:pt>
    <dgm:pt modelId="{AA14EC54-D0D6-467B-8E05-8C563FD1CB34}">
      <dgm:prSet/>
      <dgm:spPr/>
      <dgm:t>
        <a:bodyPr/>
        <a:lstStyle/>
        <a:p>
          <a:pPr rtl="0"/>
          <a:r>
            <a:rPr lang="de-DE" smtClean="0"/>
            <a:t>8:00 AM - 8:30 AM: Breakfast</a:t>
          </a:r>
          <a:endParaRPr lang="en-US"/>
        </a:p>
      </dgm:t>
    </dgm:pt>
    <dgm:pt modelId="{6DDABDAF-0565-4912-BABC-4BDCB32C4C45}" type="parTrans" cxnId="{6DF0EA75-0B26-4008-9D3B-BD539F38A852}">
      <dgm:prSet/>
      <dgm:spPr/>
      <dgm:t>
        <a:bodyPr/>
        <a:lstStyle/>
        <a:p>
          <a:endParaRPr lang="en-US"/>
        </a:p>
      </dgm:t>
    </dgm:pt>
    <dgm:pt modelId="{6B136EE6-BD38-4992-A955-71A6B03FD876}" type="sibTrans" cxnId="{6DF0EA75-0B26-4008-9D3B-BD539F38A852}">
      <dgm:prSet/>
      <dgm:spPr/>
      <dgm:t>
        <a:bodyPr/>
        <a:lstStyle/>
        <a:p>
          <a:endParaRPr lang="en-US"/>
        </a:p>
      </dgm:t>
    </dgm:pt>
    <dgm:pt modelId="{2D13B8B0-3D1E-44BB-AD48-5CC3E86145F8}" type="pres">
      <dgm:prSet presAssocID="{B65990EF-99FF-4CD0-9338-6E0F1C358C49}" presName="Name0" presStyleCnt="0">
        <dgm:presLayoutVars>
          <dgm:dir/>
          <dgm:animLvl val="lvl"/>
          <dgm:resizeHandles val="exact"/>
        </dgm:presLayoutVars>
      </dgm:prSet>
      <dgm:spPr/>
    </dgm:pt>
    <dgm:pt modelId="{EBDA43B4-37B6-43E6-8DEC-4C2A9240A19C}" type="pres">
      <dgm:prSet presAssocID="{F16BD11E-7D6F-46BD-BAD0-D4D87AA4753B}" presName="composite" presStyleCnt="0"/>
      <dgm:spPr/>
    </dgm:pt>
    <dgm:pt modelId="{09988D70-ABD4-4BB5-B467-BA22D8C3055E}" type="pres">
      <dgm:prSet presAssocID="{F16BD11E-7D6F-46BD-BAD0-D4D87AA4753B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9122BD1A-7DF2-4B82-A514-95025855F0ED}" type="pres">
      <dgm:prSet presAssocID="{F16BD11E-7D6F-46BD-BAD0-D4D87AA4753B}" presName="desTx" presStyleLbl="alignAccFollowNode1" presStyleIdx="0" presStyleCnt="4">
        <dgm:presLayoutVars>
          <dgm:bulletEnabled val="1"/>
        </dgm:presLayoutVars>
      </dgm:prSet>
      <dgm:spPr/>
    </dgm:pt>
    <dgm:pt modelId="{9F846CE9-CF86-46D9-BBFC-F1B5764E2336}" type="pres">
      <dgm:prSet presAssocID="{40BD7BBB-4EA8-4BE8-B329-029A9A6BD101}" presName="space" presStyleCnt="0"/>
      <dgm:spPr/>
    </dgm:pt>
    <dgm:pt modelId="{E351FE50-0480-4463-A5FA-BBD189FCD0DB}" type="pres">
      <dgm:prSet presAssocID="{925E5FA6-3D0D-46DB-83F6-2D2DA1599DBC}" presName="composite" presStyleCnt="0"/>
      <dgm:spPr/>
    </dgm:pt>
    <dgm:pt modelId="{70E7D25C-B17A-456B-8200-4D92F9F12A2E}" type="pres">
      <dgm:prSet presAssocID="{925E5FA6-3D0D-46DB-83F6-2D2DA1599DBC}" presName="parTx" presStyleLbl="alignNode1" presStyleIdx="1" presStyleCnt="4" custLinFactNeighborY="-31157">
        <dgm:presLayoutVars>
          <dgm:chMax val="0"/>
          <dgm:chPref val="0"/>
          <dgm:bulletEnabled val="1"/>
        </dgm:presLayoutVars>
      </dgm:prSet>
      <dgm:spPr/>
    </dgm:pt>
    <dgm:pt modelId="{CDB8DAE6-8955-4DCA-9FC6-82BA57CCD75D}" type="pres">
      <dgm:prSet presAssocID="{925E5FA6-3D0D-46DB-83F6-2D2DA1599DBC}" presName="desTx" presStyleLbl="alignAccFollowNode1" presStyleIdx="1" presStyleCnt="4">
        <dgm:presLayoutVars>
          <dgm:bulletEnabled val="1"/>
        </dgm:presLayoutVars>
      </dgm:prSet>
      <dgm:spPr/>
    </dgm:pt>
    <dgm:pt modelId="{EBF6EBCC-8001-45C5-8DAE-957EF6F6FE9F}" type="pres">
      <dgm:prSet presAssocID="{5C5F0E1C-C0F6-498A-8AA2-089F11EA6BA3}" presName="space" presStyleCnt="0"/>
      <dgm:spPr/>
    </dgm:pt>
    <dgm:pt modelId="{F718C4AF-AB81-429B-9B5E-026654D8AD40}" type="pres">
      <dgm:prSet presAssocID="{1B008130-0502-458F-A98F-22640B76BC73}" presName="composite" presStyleCnt="0"/>
      <dgm:spPr/>
    </dgm:pt>
    <dgm:pt modelId="{9DE3EB5D-4654-4AB2-95BA-35B06E69062A}" type="pres">
      <dgm:prSet presAssocID="{1B008130-0502-458F-A98F-22640B76BC7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BFE62C98-8BBA-4753-AEBB-9012C8E8054C}" type="pres">
      <dgm:prSet presAssocID="{1B008130-0502-458F-A98F-22640B76BC73}" presName="desTx" presStyleLbl="alignAccFollowNode1" presStyleIdx="2" presStyleCnt="4">
        <dgm:presLayoutVars>
          <dgm:bulletEnabled val="1"/>
        </dgm:presLayoutVars>
      </dgm:prSet>
      <dgm:spPr/>
    </dgm:pt>
    <dgm:pt modelId="{946852CD-834D-458B-8D0B-D535C27FAD01}" type="pres">
      <dgm:prSet presAssocID="{C01D3892-C51E-4E17-B1F1-539C1D9CA21A}" presName="space" presStyleCnt="0"/>
      <dgm:spPr/>
    </dgm:pt>
    <dgm:pt modelId="{2E07FAF1-271A-4D1C-BC32-C21095917AAD}" type="pres">
      <dgm:prSet presAssocID="{AA14EC54-D0D6-467B-8E05-8C563FD1CB34}" presName="composite" presStyleCnt="0"/>
      <dgm:spPr/>
    </dgm:pt>
    <dgm:pt modelId="{E39F8C0F-AEFA-450C-A8E6-8146983F55A7}" type="pres">
      <dgm:prSet presAssocID="{AA14EC54-D0D6-467B-8E05-8C563FD1CB3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715C3B88-E8F2-4183-A130-20AEEE8FBE57}" type="pres">
      <dgm:prSet presAssocID="{AA14EC54-D0D6-467B-8E05-8C563FD1CB34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6DF0EA75-0B26-4008-9D3B-BD539F38A852}" srcId="{B65990EF-99FF-4CD0-9338-6E0F1C358C49}" destId="{AA14EC54-D0D6-467B-8E05-8C563FD1CB34}" srcOrd="3" destOrd="0" parTransId="{6DDABDAF-0565-4912-BABC-4BDCB32C4C45}" sibTransId="{6B136EE6-BD38-4992-A955-71A6B03FD876}"/>
    <dgm:cxn modelId="{B8888982-FF3B-40E5-9684-11CB4D0A56CA}" type="presOf" srcId="{1B008130-0502-458F-A98F-22640B76BC73}" destId="{9DE3EB5D-4654-4AB2-95BA-35B06E69062A}" srcOrd="0" destOrd="0" presId="urn:microsoft.com/office/officeart/2005/8/layout/hList1"/>
    <dgm:cxn modelId="{E7E3F049-75D9-4BF0-86AE-EF593C277C79}" type="presOf" srcId="{F16BD11E-7D6F-46BD-BAD0-D4D87AA4753B}" destId="{09988D70-ABD4-4BB5-B467-BA22D8C3055E}" srcOrd="0" destOrd="0" presId="urn:microsoft.com/office/officeart/2005/8/layout/hList1"/>
    <dgm:cxn modelId="{867ABF4B-0A61-401C-9C93-B6AFFC13727E}" srcId="{B65990EF-99FF-4CD0-9338-6E0F1C358C49}" destId="{F16BD11E-7D6F-46BD-BAD0-D4D87AA4753B}" srcOrd="0" destOrd="0" parTransId="{A9CABAED-236B-44F9-9F16-DFFCE7513464}" sibTransId="{40BD7BBB-4EA8-4BE8-B329-029A9A6BD101}"/>
    <dgm:cxn modelId="{99854CB6-FB67-448D-9B3C-6014277B1331}" type="presOf" srcId="{B65990EF-99FF-4CD0-9338-6E0F1C358C49}" destId="{2D13B8B0-3D1E-44BB-AD48-5CC3E86145F8}" srcOrd="0" destOrd="0" presId="urn:microsoft.com/office/officeart/2005/8/layout/hList1"/>
    <dgm:cxn modelId="{54F60FB2-E354-4A10-B7ED-05F3858D0AD5}" srcId="{B65990EF-99FF-4CD0-9338-6E0F1C358C49}" destId="{1B008130-0502-458F-A98F-22640B76BC73}" srcOrd="2" destOrd="0" parTransId="{95665E9E-0CD5-451D-AB31-816D8A5446C4}" sibTransId="{C01D3892-C51E-4E17-B1F1-539C1D9CA21A}"/>
    <dgm:cxn modelId="{3381C5AE-6985-4616-A1A8-06718FFF9B4E}" type="presOf" srcId="{AA14EC54-D0D6-467B-8E05-8C563FD1CB34}" destId="{E39F8C0F-AEFA-450C-A8E6-8146983F55A7}" srcOrd="0" destOrd="0" presId="urn:microsoft.com/office/officeart/2005/8/layout/hList1"/>
    <dgm:cxn modelId="{5660EBF9-C727-4185-8736-DE37381DA68E}" type="presOf" srcId="{925E5FA6-3D0D-46DB-83F6-2D2DA1599DBC}" destId="{70E7D25C-B17A-456B-8200-4D92F9F12A2E}" srcOrd="0" destOrd="0" presId="urn:microsoft.com/office/officeart/2005/8/layout/hList1"/>
    <dgm:cxn modelId="{48B4CA4B-FE39-4932-9888-E6EA7E382FDC}" srcId="{B65990EF-99FF-4CD0-9338-6E0F1C358C49}" destId="{925E5FA6-3D0D-46DB-83F6-2D2DA1599DBC}" srcOrd="1" destOrd="0" parTransId="{A169974C-3710-47DB-AA4C-6C8704CB676D}" sibTransId="{5C5F0E1C-C0F6-498A-8AA2-089F11EA6BA3}"/>
    <dgm:cxn modelId="{CD73A4BE-305C-40D4-A694-A8A3D13F2531}" type="presParOf" srcId="{2D13B8B0-3D1E-44BB-AD48-5CC3E86145F8}" destId="{EBDA43B4-37B6-43E6-8DEC-4C2A9240A19C}" srcOrd="0" destOrd="0" presId="urn:microsoft.com/office/officeart/2005/8/layout/hList1"/>
    <dgm:cxn modelId="{98930074-E071-4090-A5C3-A498896D7F8B}" type="presParOf" srcId="{EBDA43B4-37B6-43E6-8DEC-4C2A9240A19C}" destId="{09988D70-ABD4-4BB5-B467-BA22D8C3055E}" srcOrd="0" destOrd="0" presId="urn:microsoft.com/office/officeart/2005/8/layout/hList1"/>
    <dgm:cxn modelId="{0B863568-568B-4A34-A0D5-1A08C70ADDAB}" type="presParOf" srcId="{EBDA43B4-37B6-43E6-8DEC-4C2A9240A19C}" destId="{9122BD1A-7DF2-4B82-A514-95025855F0ED}" srcOrd="1" destOrd="0" presId="urn:microsoft.com/office/officeart/2005/8/layout/hList1"/>
    <dgm:cxn modelId="{7B38B008-4ABE-44A1-976D-BCC8990D0247}" type="presParOf" srcId="{2D13B8B0-3D1E-44BB-AD48-5CC3E86145F8}" destId="{9F846CE9-CF86-46D9-BBFC-F1B5764E2336}" srcOrd="1" destOrd="0" presId="urn:microsoft.com/office/officeart/2005/8/layout/hList1"/>
    <dgm:cxn modelId="{C41CCD0C-3821-42CB-9739-F91DC7FD5B7F}" type="presParOf" srcId="{2D13B8B0-3D1E-44BB-AD48-5CC3E86145F8}" destId="{E351FE50-0480-4463-A5FA-BBD189FCD0DB}" srcOrd="2" destOrd="0" presId="urn:microsoft.com/office/officeart/2005/8/layout/hList1"/>
    <dgm:cxn modelId="{75811C39-4C92-4D4E-9F50-AAD8279A3D21}" type="presParOf" srcId="{E351FE50-0480-4463-A5FA-BBD189FCD0DB}" destId="{70E7D25C-B17A-456B-8200-4D92F9F12A2E}" srcOrd="0" destOrd="0" presId="urn:microsoft.com/office/officeart/2005/8/layout/hList1"/>
    <dgm:cxn modelId="{97A42BA9-2386-4676-86E0-23E8280653CA}" type="presParOf" srcId="{E351FE50-0480-4463-A5FA-BBD189FCD0DB}" destId="{CDB8DAE6-8955-4DCA-9FC6-82BA57CCD75D}" srcOrd="1" destOrd="0" presId="urn:microsoft.com/office/officeart/2005/8/layout/hList1"/>
    <dgm:cxn modelId="{457DB390-DEB3-449F-840D-A0826A371CAC}" type="presParOf" srcId="{2D13B8B0-3D1E-44BB-AD48-5CC3E86145F8}" destId="{EBF6EBCC-8001-45C5-8DAE-957EF6F6FE9F}" srcOrd="3" destOrd="0" presId="urn:microsoft.com/office/officeart/2005/8/layout/hList1"/>
    <dgm:cxn modelId="{4C23E258-3203-4B57-BB3D-B319A51B6040}" type="presParOf" srcId="{2D13B8B0-3D1E-44BB-AD48-5CC3E86145F8}" destId="{F718C4AF-AB81-429B-9B5E-026654D8AD40}" srcOrd="4" destOrd="0" presId="urn:microsoft.com/office/officeart/2005/8/layout/hList1"/>
    <dgm:cxn modelId="{97E6F136-02AA-4E71-A994-ABB84EDF148D}" type="presParOf" srcId="{F718C4AF-AB81-429B-9B5E-026654D8AD40}" destId="{9DE3EB5D-4654-4AB2-95BA-35B06E69062A}" srcOrd="0" destOrd="0" presId="urn:microsoft.com/office/officeart/2005/8/layout/hList1"/>
    <dgm:cxn modelId="{18363469-EE2F-478F-AF04-23F472385454}" type="presParOf" srcId="{F718C4AF-AB81-429B-9B5E-026654D8AD40}" destId="{BFE62C98-8BBA-4753-AEBB-9012C8E8054C}" srcOrd="1" destOrd="0" presId="urn:microsoft.com/office/officeart/2005/8/layout/hList1"/>
    <dgm:cxn modelId="{4FCA84F0-CA49-4AFD-914A-86118B1A4A45}" type="presParOf" srcId="{2D13B8B0-3D1E-44BB-AD48-5CC3E86145F8}" destId="{946852CD-834D-458B-8D0B-D535C27FAD01}" srcOrd="5" destOrd="0" presId="urn:microsoft.com/office/officeart/2005/8/layout/hList1"/>
    <dgm:cxn modelId="{CFF114BE-F157-4F27-B36F-CAB7A5E69505}" type="presParOf" srcId="{2D13B8B0-3D1E-44BB-AD48-5CC3E86145F8}" destId="{2E07FAF1-271A-4D1C-BC32-C21095917AAD}" srcOrd="6" destOrd="0" presId="urn:microsoft.com/office/officeart/2005/8/layout/hList1"/>
    <dgm:cxn modelId="{CC366F5B-A043-4752-B157-F46E39AD8515}" type="presParOf" srcId="{2E07FAF1-271A-4D1C-BC32-C21095917AAD}" destId="{E39F8C0F-AEFA-450C-A8E6-8146983F55A7}" srcOrd="0" destOrd="0" presId="urn:microsoft.com/office/officeart/2005/8/layout/hList1"/>
    <dgm:cxn modelId="{09C861CF-DE54-4788-AC43-2AE9C21F91DC}" type="presParOf" srcId="{2E07FAF1-271A-4D1C-BC32-C21095917AAD}" destId="{715C3B88-E8F2-4183-A130-20AEEE8FBE5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0AF11B-9288-4064-BAB0-5698F7B7AA59}" type="doc">
      <dgm:prSet loTypeId="urn:microsoft.com/office/officeart/2005/8/layout/process1" loCatId="process" qsTypeId="urn:microsoft.com/office/officeart/2009/2/quickstyle/3d8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3B5ECD6-0C76-4FFC-B6B1-0D7B3C4FF77F}">
      <dgm:prSet/>
      <dgm:spPr/>
      <dgm:t>
        <a:bodyPr/>
        <a:lstStyle/>
        <a:p>
          <a:r>
            <a:rPr 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Daily Routine</a:t>
          </a:r>
          <a:endParaRPr lang="en-US" b="1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24D2EB9-A08C-4337-8C80-748DB746FFA5}" type="parTrans" cxnId="{C332DC74-9E85-4F60-A118-BC99E700AC0B}">
      <dgm:prSet/>
      <dgm:spPr/>
      <dgm:t>
        <a:bodyPr/>
        <a:lstStyle/>
        <a:p>
          <a:endParaRPr lang="en-US"/>
        </a:p>
      </dgm:t>
    </dgm:pt>
    <dgm:pt modelId="{F174C2A8-56E5-4194-9409-F52BF4E6DE47}" type="sibTrans" cxnId="{C332DC74-9E85-4F60-A118-BC99E700AC0B}">
      <dgm:prSet/>
      <dgm:spPr/>
      <dgm:t>
        <a:bodyPr/>
        <a:lstStyle/>
        <a:p>
          <a:endParaRPr lang="en-US"/>
        </a:p>
      </dgm:t>
    </dgm:pt>
    <dgm:pt modelId="{FA1961F8-5841-446E-A9A2-D26B000B335F}" type="pres">
      <dgm:prSet presAssocID="{DC0AF11B-9288-4064-BAB0-5698F7B7AA59}" presName="Name0" presStyleCnt="0">
        <dgm:presLayoutVars>
          <dgm:dir/>
          <dgm:resizeHandles val="exact"/>
        </dgm:presLayoutVars>
      </dgm:prSet>
      <dgm:spPr/>
    </dgm:pt>
    <dgm:pt modelId="{91573810-950F-4404-AB19-71044FBA9ECB}" type="pres">
      <dgm:prSet presAssocID="{13B5ECD6-0C76-4FFC-B6B1-0D7B3C4FF77F}" presName="node" presStyleLbl="node1" presStyleIdx="0" presStyleCnt="1" custLinFactNeighborX="-2189" custLinFactNeighborY="6785">
        <dgm:presLayoutVars>
          <dgm:bulletEnabled val="1"/>
        </dgm:presLayoutVars>
      </dgm:prSet>
      <dgm:spPr/>
    </dgm:pt>
  </dgm:ptLst>
  <dgm:cxnLst>
    <dgm:cxn modelId="{736F02FB-F028-4E7B-BC3F-0C55F8F2CE27}" type="presOf" srcId="{13B5ECD6-0C76-4FFC-B6B1-0D7B3C4FF77F}" destId="{91573810-950F-4404-AB19-71044FBA9ECB}" srcOrd="0" destOrd="0" presId="urn:microsoft.com/office/officeart/2005/8/layout/process1"/>
    <dgm:cxn modelId="{E76E3FED-8CCC-4E14-BDB3-348C6BF26CE4}" type="presOf" srcId="{DC0AF11B-9288-4064-BAB0-5698F7B7AA59}" destId="{FA1961F8-5841-446E-A9A2-D26B000B335F}" srcOrd="0" destOrd="0" presId="urn:microsoft.com/office/officeart/2005/8/layout/process1"/>
    <dgm:cxn modelId="{C332DC74-9E85-4F60-A118-BC99E700AC0B}" srcId="{DC0AF11B-9288-4064-BAB0-5698F7B7AA59}" destId="{13B5ECD6-0C76-4FFC-B6B1-0D7B3C4FF77F}" srcOrd="0" destOrd="0" parTransId="{924D2EB9-A08C-4337-8C80-748DB746FFA5}" sibTransId="{F174C2A8-56E5-4194-9409-F52BF4E6DE47}"/>
    <dgm:cxn modelId="{CA8FD7BC-E0F6-47B9-8859-513A44BAD426}" type="presParOf" srcId="{FA1961F8-5841-446E-A9A2-D26B000B335F}" destId="{91573810-950F-4404-AB19-71044FBA9EC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C5D30A-D442-4E6B-8D9B-243A7EBE0FF6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DD096DA-2DC9-4E5C-95AB-DAA1070758AB}">
      <dgm:prSet/>
      <dgm:spPr/>
      <dgm:t>
        <a:bodyPr/>
        <a:lstStyle/>
        <a:p>
          <a:pPr rtl="0"/>
          <a:r>
            <a:rPr lang="en-US" b="1" i="1" smtClean="0"/>
            <a:t>Afternoon</a:t>
          </a:r>
          <a:endParaRPr lang="en-US"/>
        </a:p>
      </dgm:t>
    </dgm:pt>
    <dgm:pt modelId="{9A56622E-7196-4B8E-9113-06E775805E2E}" type="parTrans" cxnId="{CD2AEBEC-0730-4875-A79B-A663F97E6F9F}">
      <dgm:prSet/>
      <dgm:spPr/>
      <dgm:t>
        <a:bodyPr/>
        <a:lstStyle/>
        <a:p>
          <a:endParaRPr lang="en-US"/>
        </a:p>
      </dgm:t>
    </dgm:pt>
    <dgm:pt modelId="{020A084E-E59C-4B83-A76C-15CF13FFA08E}" type="sibTrans" cxnId="{CD2AEBEC-0730-4875-A79B-A663F97E6F9F}">
      <dgm:prSet/>
      <dgm:spPr/>
      <dgm:t>
        <a:bodyPr/>
        <a:lstStyle/>
        <a:p>
          <a:endParaRPr lang="en-US"/>
        </a:p>
      </dgm:t>
    </dgm:pt>
    <dgm:pt modelId="{9BC40380-03A0-44BA-992F-D5675F0D057D}">
      <dgm:prSet/>
      <dgm:spPr/>
      <dgm:t>
        <a:bodyPr/>
        <a:lstStyle/>
        <a:p>
          <a:pPr rtl="0"/>
          <a:r>
            <a:rPr lang="en-US" smtClean="0"/>
            <a:t>1:00 PM - 1:30 PM: Lunch</a:t>
          </a:r>
          <a:endParaRPr lang="en-US"/>
        </a:p>
      </dgm:t>
    </dgm:pt>
    <dgm:pt modelId="{F592CD69-404B-4DA9-B27D-84E406DB33D4}" type="parTrans" cxnId="{251EAA38-00B3-4903-A11E-60C04507F580}">
      <dgm:prSet/>
      <dgm:spPr/>
      <dgm:t>
        <a:bodyPr/>
        <a:lstStyle/>
        <a:p>
          <a:endParaRPr lang="en-US"/>
        </a:p>
      </dgm:t>
    </dgm:pt>
    <dgm:pt modelId="{654EB1B3-537A-4118-8C5C-D775CF9491DD}" type="sibTrans" cxnId="{251EAA38-00B3-4903-A11E-60C04507F580}">
      <dgm:prSet/>
      <dgm:spPr/>
      <dgm:t>
        <a:bodyPr/>
        <a:lstStyle/>
        <a:p>
          <a:endParaRPr lang="en-US"/>
        </a:p>
      </dgm:t>
    </dgm:pt>
    <dgm:pt modelId="{5622CC72-EA23-4177-BBB0-DF7E1DFA0CC2}">
      <dgm:prSet/>
      <dgm:spPr/>
      <dgm:t>
        <a:bodyPr/>
        <a:lstStyle/>
        <a:p>
          <a:pPr rtl="0"/>
          <a:r>
            <a:rPr lang="en-US" smtClean="0"/>
            <a:t>2:00 PM - 5:30 PM: Work</a:t>
          </a:r>
          <a:endParaRPr lang="en-US"/>
        </a:p>
      </dgm:t>
    </dgm:pt>
    <dgm:pt modelId="{066810D8-BF96-463D-AEC4-6CE7FD5B40D5}" type="parTrans" cxnId="{1C626074-3987-4F8D-A2DE-044F16CF77FE}">
      <dgm:prSet/>
      <dgm:spPr/>
      <dgm:t>
        <a:bodyPr/>
        <a:lstStyle/>
        <a:p>
          <a:endParaRPr lang="en-US"/>
        </a:p>
      </dgm:t>
    </dgm:pt>
    <dgm:pt modelId="{41332721-2442-4AC7-9F04-5A67CE12027B}" type="sibTrans" cxnId="{1C626074-3987-4F8D-A2DE-044F16CF77FE}">
      <dgm:prSet/>
      <dgm:spPr/>
      <dgm:t>
        <a:bodyPr/>
        <a:lstStyle/>
        <a:p>
          <a:endParaRPr lang="en-US"/>
        </a:p>
      </dgm:t>
    </dgm:pt>
    <dgm:pt modelId="{DA4A339E-B1D8-478A-9890-3371255BA6C7}" type="pres">
      <dgm:prSet presAssocID="{29C5D30A-D442-4E6B-8D9B-243A7EBE0FF6}" presName="cycle" presStyleCnt="0">
        <dgm:presLayoutVars>
          <dgm:dir/>
          <dgm:resizeHandles val="exact"/>
        </dgm:presLayoutVars>
      </dgm:prSet>
      <dgm:spPr/>
    </dgm:pt>
    <dgm:pt modelId="{D22EE76F-0B64-4055-B981-BAB0AF0A8E64}" type="pres">
      <dgm:prSet presAssocID="{6DD096DA-2DC9-4E5C-95AB-DAA1070758AB}" presName="node" presStyleLbl="node1" presStyleIdx="0" presStyleCnt="3">
        <dgm:presLayoutVars>
          <dgm:bulletEnabled val="1"/>
        </dgm:presLayoutVars>
      </dgm:prSet>
      <dgm:spPr/>
    </dgm:pt>
    <dgm:pt modelId="{E234AA88-6C38-4160-87C9-1AEEACA270CC}" type="pres">
      <dgm:prSet presAssocID="{020A084E-E59C-4B83-A76C-15CF13FFA08E}" presName="sibTrans" presStyleLbl="sibTrans2D1" presStyleIdx="0" presStyleCnt="3"/>
      <dgm:spPr/>
    </dgm:pt>
    <dgm:pt modelId="{14C691AD-01E5-4AF4-8898-346FC16776D2}" type="pres">
      <dgm:prSet presAssocID="{020A084E-E59C-4B83-A76C-15CF13FFA08E}" presName="connectorText" presStyleLbl="sibTrans2D1" presStyleIdx="0" presStyleCnt="3"/>
      <dgm:spPr/>
    </dgm:pt>
    <dgm:pt modelId="{8880F36D-96E0-4B25-B87D-B0BE71F16937}" type="pres">
      <dgm:prSet presAssocID="{9BC40380-03A0-44BA-992F-D5675F0D057D}" presName="node" presStyleLbl="node1" presStyleIdx="1" presStyleCnt="3">
        <dgm:presLayoutVars>
          <dgm:bulletEnabled val="1"/>
        </dgm:presLayoutVars>
      </dgm:prSet>
      <dgm:spPr/>
    </dgm:pt>
    <dgm:pt modelId="{29796E37-C5FB-4BD6-AE7E-1C5B1A119AB8}" type="pres">
      <dgm:prSet presAssocID="{654EB1B3-537A-4118-8C5C-D775CF9491DD}" presName="sibTrans" presStyleLbl="sibTrans2D1" presStyleIdx="1" presStyleCnt="3"/>
      <dgm:spPr/>
    </dgm:pt>
    <dgm:pt modelId="{656CB059-F532-4FCA-943E-B013833A080C}" type="pres">
      <dgm:prSet presAssocID="{654EB1B3-537A-4118-8C5C-D775CF9491DD}" presName="connectorText" presStyleLbl="sibTrans2D1" presStyleIdx="1" presStyleCnt="3"/>
      <dgm:spPr/>
    </dgm:pt>
    <dgm:pt modelId="{DE0DB381-57EF-4CCF-95DA-EAE94C8407BB}" type="pres">
      <dgm:prSet presAssocID="{5622CC72-EA23-4177-BBB0-DF7E1DFA0CC2}" presName="node" presStyleLbl="node1" presStyleIdx="2" presStyleCnt="3">
        <dgm:presLayoutVars>
          <dgm:bulletEnabled val="1"/>
        </dgm:presLayoutVars>
      </dgm:prSet>
      <dgm:spPr/>
    </dgm:pt>
    <dgm:pt modelId="{AAFCE4A7-D2B5-4541-9CA3-ADE4EDF37D66}" type="pres">
      <dgm:prSet presAssocID="{41332721-2442-4AC7-9F04-5A67CE12027B}" presName="sibTrans" presStyleLbl="sibTrans2D1" presStyleIdx="2" presStyleCnt="3"/>
      <dgm:spPr/>
    </dgm:pt>
    <dgm:pt modelId="{BD21ECEF-3365-40EE-823C-9200B1C49655}" type="pres">
      <dgm:prSet presAssocID="{41332721-2442-4AC7-9F04-5A67CE12027B}" presName="connectorText" presStyleLbl="sibTrans2D1" presStyleIdx="2" presStyleCnt="3"/>
      <dgm:spPr/>
    </dgm:pt>
  </dgm:ptLst>
  <dgm:cxnLst>
    <dgm:cxn modelId="{FDEAB850-46A2-46E3-96D6-9DEBEAA7499B}" type="presOf" srcId="{5622CC72-EA23-4177-BBB0-DF7E1DFA0CC2}" destId="{DE0DB381-57EF-4CCF-95DA-EAE94C8407BB}" srcOrd="0" destOrd="0" presId="urn:microsoft.com/office/officeart/2005/8/layout/cycle2"/>
    <dgm:cxn modelId="{5E19262A-1566-4C69-AA04-886B1BB656D0}" type="presOf" srcId="{020A084E-E59C-4B83-A76C-15CF13FFA08E}" destId="{14C691AD-01E5-4AF4-8898-346FC16776D2}" srcOrd="1" destOrd="0" presId="urn:microsoft.com/office/officeart/2005/8/layout/cycle2"/>
    <dgm:cxn modelId="{8F72C6E5-CE82-4C7D-BBD9-666B32E1AD9D}" type="presOf" srcId="{9BC40380-03A0-44BA-992F-D5675F0D057D}" destId="{8880F36D-96E0-4B25-B87D-B0BE71F16937}" srcOrd="0" destOrd="0" presId="urn:microsoft.com/office/officeart/2005/8/layout/cycle2"/>
    <dgm:cxn modelId="{1C626074-3987-4F8D-A2DE-044F16CF77FE}" srcId="{29C5D30A-D442-4E6B-8D9B-243A7EBE0FF6}" destId="{5622CC72-EA23-4177-BBB0-DF7E1DFA0CC2}" srcOrd="2" destOrd="0" parTransId="{066810D8-BF96-463D-AEC4-6CE7FD5B40D5}" sibTransId="{41332721-2442-4AC7-9F04-5A67CE12027B}"/>
    <dgm:cxn modelId="{89C7E3F9-31FF-4042-B81A-6DB011FB1A1D}" type="presOf" srcId="{654EB1B3-537A-4118-8C5C-D775CF9491DD}" destId="{29796E37-C5FB-4BD6-AE7E-1C5B1A119AB8}" srcOrd="0" destOrd="0" presId="urn:microsoft.com/office/officeart/2005/8/layout/cycle2"/>
    <dgm:cxn modelId="{251EAA38-00B3-4903-A11E-60C04507F580}" srcId="{29C5D30A-D442-4E6B-8D9B-243A7EBE0FF6}" destId="{9BC40380-03A0-44BA-992F-D5675F0D057D}" srcOrd="1" destOrd="0" parTransId="{F592CD69-404B-4DA9-B27D-84E406DB33D4}" sibTransId="{654EB1B3-537A-4118-8C5C-D775CF9491DD}"/>
    <dgm:cxn modelId="{5F8EE53D-A7E0-45AE-AD00-922A0E422A0A}" type="presOf" srcId="{41332721-2442-4AC7-9F04-5A67CE12027B}" destId="{AAFCE4A7-D2B5-4541-9CA3-ADE4EDF37D66}" srcOrd="0" destOrd="0" presId="urn:microsoft.com/office/officeart/2005/8/layout/cycle2"/>
    <dgm:cxn modelId="{CD2AEBEC-0730-4875-A79B-A663F97E6F9F}" srcId="{29C5D30A-D442-4E6B-8D9B-243A7EBE0FF6}" destId="{6DD096DA-2DC9-4E5C-95AB-DAA1070758AB}" srcOrd="0" destOrd="0" parTransId="{9A56622E-7196-4B8E-9113-06E775805E2E}" sibTransId="{020A084E-E59C-4B83-A76C-15CF13FFA08E}"/>
    <dgm:cxn modelId="{FEDC9E42-303A-4DF4-B881-71BB587D40A7}" type="presOf" srcId="{41332721-2442-4AC7-9F04-5A67CE12027B}" destId="{BD21ECEF-3365-40EE-823C-9200B1C49655}" srcOrd="1" destOrd="0" presId="urn:microsoft.com/office/officeart/2005/8/layout/cycle2"/>
    <dgm:cxn modelId="{741575ED-B71E-4E9A-8554-F6D010E805BA}" type="presOf" srcId="{654EB1B3-537A-4118-8C5C-D775CF9491DD}" destId="{656CB059-F532-4FCA-943E-B013833A080C}" srcOrd="1" destOrd="0" presId="urn:microsoft.com/office/officeart/2005/8/layout/cycle2"/>
    <dgm:cxn modelId="{FE39C2F7-416F-4657-A32D-B2DAC557F512}" type="presOf" srcId="{6DD096DA-2DC9-4E5C-95AB-DAA1070758AB}" destId="{D22EE76F-0B64-4055-B981-BAB0AF0A8E64}" srcOrd="0" destOrd="0" presId="urn:microsoft.com/office/officeart/2005/8/layout/cycle2"/>
    <dgm:cxn modelId="{494DED8D-EA92-477C-A629-CA690FB277F2}" type="presOf" srcId="{29C5D30A-D442-4E6B-8D9B-243A7EBE0FF6}" destId="{DA4A339E-B1D8-478A-9890-3371255BA6C7}" srcOrd="0" destOrd="0" presId="urn:microsoft.com/office/officeart/2005/8/layout/cycle2"/>
    <dgm:cxn modelId="{401AF0C7-0FF2-430C-BDBF-0987C0F65C81}" type="presOf" srcId="{020A084E-E59C-4B83-A76C-15CF13FFA08E}" destId="{E234AA88-6C38-4160-87C9-1AEEACA270CC}" srcOrd="0" destOrd="0" presId="urn:microsoft.com/office/officeart/2005/8/layout/cycle2"/>
    <dgm:cxn modelId="{5533C644-2E31-44DF-953D-287A6987E241}" type="presParOf" srcId="{DA4A339E-B1D8-478A-9890-3371255BA6C7}" destId="{D22EE76F-0B64-4055-B981-BAB0AF0A8E64}" srcOrd="0" destOrd="0" presId="urn:microsoft.com/office/officeart/2005/8/layout/cycle2"/>
    <dgm:cxn modelId="{438EBF75-3C34-4336-86F0-EF9441923C99}" type="presParOf" srcId="{DA4A339E-B1D8-478A-9890-3371255BA6C7}" destId="{E234AA88-6C38-4160-87C9-1AEEACA270CC}" srcOrd="1" destOrd="0" presId="urn:microsoft.com/office/officeart/2005/8/layout/cycle2"/>
    <dgm:cxn modelId="{08EFED1B-B63E-463B-8AEA-37ECDA9987E9}" type="presParOf" srcId="{E234AA88-6C38-4160-87C9-1AEEACA270CC}" destId="{14C691AD-01E5-4AF4-8898-346FC16776D2}" srcOrd="0" destOrd="0" presId="urn:microsoft.com/office/officeart/2005/8/layout/cycle2"/>
    <dgm:cxn modelId="{D8CB9298-6ABE-464B-B9D5-DDE530772AEE}" type="presParOf" srcId="{DA4A339E-B1D8-478A-9890-3371255BA6C7}" destId="{8880F36D-96E0-4B25-B87D-B0BE71F16937}" srcOrd="2" destOrd="0" presId="urn:microsoft.com/office/officeart/2005/8/layout/cycle2"/>
    <dgm:cxn modelId="{D17F5A72-D0EF-4195-9A3A-907F785020D7}" type="presParOf" srcId="{DA4A339E-B1D8-478A-9890-3371255BA6C7}" destId="{29796E37-C5FB-4BD6-AE7E-1C5B1A119AB8}" srcOrd="3" destOrd="0" presId="urn:microsoft.com/office/officeart/2005/8/layout/cycle2"/>
    <dgm:cxn modelId="{98C69E26-C32E-4FCB-97C1-608AC34CD998}" type="presParOf" srcId="{29796E37-C5FB-4BD6-AE7E-1C5B1A119AB8}" destId="{656CB059-F532-4FCA-943E-B013833A080C}" srcOrd="0" destOrd="0" presId="urn:microsoft.com/office/officeart/2005/8/layout/cycle2"/>
    <dgm:cxn modelId="{CEB7FC2E-57AA-4846-8967-3896EE3C4786}" type="presParOf" srcId="{DA4A339E-B1D8-478A-9890-3371255BA6C7}" destId="{DE0DB381-57EF-4CCF-95DA-EAE94C8407BB}" srcOrd="4" destOrd="0" presId="urn:microsoft.com/office/officeart/2005/8/layout/cycle2"/>
    <dgm:cxn modelId="{A6FA3BF8-56E2-4605-8E75-3AE50624478E}" type="presParOf" srcId="{DA4A339E-B1D8-478A-9890-3371255BA6C7}" destId="{AAFCE4A7-D2B5-4541-9CA3-ADE4EDF37D66}" srcOrd="5" destOrd="0" presId="urn:microsoft.com/office/officeart/2005/8/layout/cycle2"/>
    <dgm:cxn modelId="{7AB88D0A-479A-405C-B6BC-1692B2A0A4EF}" type="presParOf" srcId="{AAFCE4A7-D2B5-4541-9CA3-ADE4EDF37D66}" destId="{BD21ECEF-3365-40EE-823C-9200B1C4965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29E238-EDB1-4D17-BB79-8A0241FCAB1A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28805C-03EA-4386-AC66-55A02378962E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Daily Routine</a:t>
          </a:r>
          <a:endParaRPr lang="en-US" dirty="0"/>
        </a:p>
      </dgm:t>
    </dgm:pt>
    <dgm:pt modelId="{B48D6E91-7B5D-495F-9B81-9B60AB18A605}" type="parTrans" cxnId="{74DA95E2-66C2-4DAF-9706-EEE9BC20733A}">
      <dgm:prSet/>
      <dgm:spPr/>
      <dgm:t>
        <a:bodyPr/>
        <a:lstStyle/>
        <a:p>
          <a:endParaRPr lang="en-US"/>
        </a:p>
      </dgm:t>
    </dgm:pt>
    <dgm:pt modelId="{C22D6CD6-86B7-4A9D-860E-7B058550192F}" type="sibTrans" cxnId="{74DA95E2-66C2-4DAF-9706-EEE9BC20733A}">
      <dgm:prSet/>
      <dgm:spPr/>
      <dgm:t>
        <a:bodyPr/>
        <a:lstStyle/>
        <a:p>
          <a:endParaRPr lang="en-US"/>
        </a:p>
      </dgm:t>
    </dgm:pt>
    <dgm:pt modelId="{68A4EB2A-AC06-4FD8-A2B3-C0CF74E0D676}" type="pres">
      <dgm:prSet presAssocID="{7829E238-EDB1-4D17-BB79-8A0241FCAB1A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5CB4E56-4C21-496F-89E8-18D3AFB346DD}" type="pres">
      <dgm:prSet presAssocID="{6128805C-03EA-4386-AC66-55A02378962E}" presName="circle1" presStyleLbl="node1" presStyleIdx="0" presStyleCnt="1" custLinFactNeighborX="-12439"/>
      <dgm:spPr/>
    </dgm:pt>
    <dgm:pt modelId="{2BA320F5-A639-4E43-96E3-DCA3B453D59C}" type="pres">
      <dgm:prSet presAssocID="{6128805C-03EA-4386-AC66-55A02378962E}" presName="space" presStyleCnt="0"/>
      <dgm:spPr/>
    </dgm:pt>
    <dgm:pt modelId="{7209992E-B180-4CFF-BBA3-82FFA879C6BC}" type="pres">
      <dgm:prSet presAssocID="{6128805C-03EA-4386-AC66-55A02378962E}" presName="rect1" presStyleLbl="alignAcc1" presStyleIdx="0" presStyleCnt="1" custLinFactNeighborX="-3363" custLinFactNeighborY="-4523"/>
      <dgm:spPr/>
      <dgm:t>
        <a:bodyPr/>
        <a:lstStyle/>
        <a:p>
          <a:endParaRPr lang="en-US"/>
        </a:p>
      </dgm:t>
    </dgm:pt>
    <dgm:pt modelId="{67ECDE84-BD47-4082-9366-544881F80E33}" type="pres">
      <dgm:prSet presAssocID="{6128805C-03EA-4386-AC66-55A02378962E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1BFB5D-153E-4FA4-8490-03AA2C71900C}" type="presOf" srcId="{6128805C-03EA-4386-AC66-55A02378962E}" destId="{7209992E-B180-4CFF-BBA3-82FFA879C6BC}" srcOrd="0" destOrd="0" presId="urn:microsoft.com/office/officeart/2005/8/layout/target3"/>
    <dgm:cxn modelId="{6427BB0D-89B1-4487-AFCB-4E0D75D9A7C0}" type="presOf" srcId="{6128805C-03EA-4386-AC66-55A02378962E}" destId="{67ECDE84-BD47-4082-9366-544881F80E33}" srcOrd="1" destOrd="0" presId="urn:microsoft.com/office/officeart/2005/8/layout/target3"/>
    <dgm:cxn modelId="{74DA95E2-66C2-4DAF-9706-EEE9BC20733A}" srcId="{7829E238-EDB1-4D17-BB79-8A0241FCAB1A}" destId="{6128805C-03EA-4386-AC66-55A02378962E}" srcOrd="0" destOrd="0" parTransId="{B48D6E91-7B5D-495F-9B81-9B60AB18A605}" sibTransId="{C22D6CD6-86B7-4A9D-860E-7B058550192F}"/>
    <dgm:cxn modelId="{003C0DA6-519E-45BC-B45F-087E7F2D2A87}" type="presOf" srcId="{7829E238-EDB1-4D17-BB79-8A0241FCAB1A}" destId="{68A4EB2A-AC06-4FD8-A2B3-C0CF74E0D676}" srcOrd="0" destOrd="0" presId="urn:microsoft.com/office/officeart/2005/8/layout/target3"/>
    <dgm:cxn modelId="{04328DC5-5B06-4806-A966-E6C00ACA9CAE}" type="presParOf" srcId="{68A4EB2A-AC06-4FD8-A2B3-C0CF74E0D676}" destId="{C5CB4E56-4C21-496F-89E8-18D3AFB346DD}" srcOrd="0" destOrd="0" presId="urn:microsoft.com/office/officeart/2005/8/layout/target3"/>
    <dgm:cxn modelId="{DEFEBBF4-B008-45B3-846A-859548A5520C}" type="presParOf" srcId="{68A4EB2A-AC06-4FD8-A2B3-C0CF74E0D676}" destId="{2BA320F5-A639-4E43-96E3-DCA3B453D59C}" srcOrd="1" destOrd="0" presId="urn:microsoft.com/office/officeart/2005/8/layout/target3"/>
    <dgm:cxn modelId="{4688F2E1-CB1D-4A83-853C-4D55C39AE5D5}" type="presParOf" srcId="{68A4EB2A-AC06-4FD8-A2B3-C0CF74E0D676}" destId="{7209992E-B180-4CFF-BBA3-82FFA879C6BC}" srcOrd="2" destOrd="0" presId="urn:microsoft.com/office/officeart/2005/8/layout/target3"/>
    <dgm:cxn modelId="{C9B93249-A5D5-4C14-870E-3EEF9A37992B}" type="presParOf" srcId="{68A4EB2A-AC06-4FD8-A2B3-C0CF74E0D676}" destId="{67ECDE84-BD47-4082-9366-544881F80E3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B0BB90-34A0-4305-BD3A-D39304F8AE32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FC17CF4-2F01-4FC0-BDE7-6320A685BBD1}">
      <dgm:prSet/>
      <dgm:spPr/>
      <dgm:t>
        <a:bodyPr/>
        <a:lstStyle/>
        <a:p>
          <a:pPr rtl="0"/>
          <a:r>
            <a:rPr lang="en-US" b="1" i="1" smtClean="0"/>
            <a:t>Evening</a:t>
          </a:r>
          <a:endParaRPr lang="en-US"/>
        </a:p>
      </dgm:t>
    </dgm:pt>
    <dgm:pt modelId="{B5284799-674B-4949-8289-FF676EEE5E8D}" type="parTrans" cxnId="{6DABE7C9-4233-4FD9-BB60-892C2542396C}">
      <dgm:prSet/>
      <dgm:spPr/>
      <dgm:t>
        <a:bodyPr/>
        <a:lstStyle/>
        <a:p>
          <a:endParaRPr lang="en-US"/>
        </a:p>
      </dgm:t>
    </dgm:pt>
    <dgm:pt modelId="{12CBD24D-B92C-40F1-B3C1-BE56339D883F}" type="sibTrans" cxnId="{6DABE7C9-4233-4FD9-BB60-892C2542396C}">
      <dgm:prSet/>
      <dgm:spPr/>
      <dgm:t>
        <a:bodyPr/>
        <a:lstStyle/>
        <a:p>
          <a:endParaRPr lang="en-US"/>
        </a:p>
      </dgm:t>
    </dgm:pt>
    <dgm:pt modelId="{E0668C4E-F763-46E5-8B97-F17809AF921D}">
      <dgm:prSet/>
      <dgm:spPr/>
      <dgm:t>
        <a:bodyPr/>
        <a:lstStyle/>
        <a:p>
          <a:pPr rtl="0"/>
          <a:r>
            <a:rPr lang="en-US" smtClean="0"/>
            <a:t>6:00 PM - 8:00 PM: Relaxation</a:t>
          </a:r>
          <a:endParaRPr lang="en-US"/>
        </a:p>
      </dgm:t>
    </dgm:pt>
    <dgm:pt modelId="{AFF29F99-FCD3-4A4C-ADDB-255880F65C2C}" type="parTrans" cxnId="{6FA9FF40-2249-47CD-990C-E91DC6D7C0DE}">
      <dgm:prSet/>
      <dgm:spPr/>
      <dgm:t>
        <a:bodyPr/>
        <a:lstStyle/>
        <a:p>
          <a:endParaRPr lang="en-US"/>
        </a:p>
      </dgm:t>
    </dgm:pt>
    <dgm:pt modelId="{433AE100-DA02-4524-954F-678DEFD686A6}" type="sibTrans" cxnId="{6FA9FF40-2249-47CD-990C-E91DC6D7C0DE}">
      <dgm:prSet/>
      <dgm:spPr/>
      <dgm:t>
        <a:bodyPr/>
        <a:lstStyle/>
        <a:p>
          <a:endParaRPr lang="en-US"/>
        </a:p>
      </dgm:t>
    </dgm:pt>
    <dgm:pt modelId="{385B5BBA-D3DC-4099-8537-3C4F0188486B}" type="pres">
      <dgm:prSet presAssocID="{69B0BB90-34A0-4305-BD3A-D39304F8AE32}" presName="compositeShape" presStyleCnt="0">
        <dgm:presLayoutVars>
          <dgm:chMax val="7"/>
          <dgm:dir/>
          <dgm:resizeHandles val="exact"/>
        </dgm:presLayoutVars>
      </dgm:prSet>
      <dgm:spPr/>
    </dgm:pt>
    <dgm:pt modelId="{255AFD41-02A7-460D-B1B5-63106268EC63}" type="pres">
      <dgm:prSet presAssocID="{6FC17CF4-2F01-4FC0-BDE7-6320A685BBD1}" presName="circ1" presStyleLbl="vennNode1" presStyleIdx="0" presStyleCnt="2"/>
      <dgm:spPr/>
    </dgm:pt>
    <dgm:pt modelId="{A421F157-001C-43F9-921E-561A6A989E26}" type="pres">
      <dgm:prSet presAssocID="{6FC17CF4-2F01-4FC0-BDE7-6320A685BBD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F4586FD-CF50-422A-9718-37C3A3ADD64F}" type="pres">
      <dgm:prSet presAssocID="{E0668C4E-F763-46E5-8B97-F17809AF921D}" presName="circ2" presStyleLbl="vennNode1" presStyleIdx="1" presStyleCnt="2"/>
      <dgm:spPr/>
    </dgm:pt>
    <dgm:pt modelId="{746CAEB5-0F68-4C1F-AE96-0B80FC192D52}" type="pres">
      <dgm:prSet presAssocID="{E0668C4E-F763-46E5-8B97-F17809AF921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FA9FF40-2249-47CD-990C-E91DC6D7C0DE}" srcId="{69B0BB90-34A0-4305-BD3A-D39304F8AE32}" destId="{E0668C4E-F763-46E5-8B97-F17809AF921D}" srcOrd="1" destOrd="0" parTransId="{AFF29F99-FCD3-4A4C-ADDB-255880F65C2C}" sibTransId="{433AE100-DA02-4524-954F-678DEFD686A6}"/>
    <dgm:cxn modelId="{EEC80AC5-6917-4B5A-B841-85EC032149EB}" type="presOf" srcId="{69B0BB90-34A0-4305-BD3A-D39304F8AE32}" destId="{385B5BBA-D3DC-4099-8537-3C4F0188486B}" srcOrd="0" destOrd="0" presId="urn:microsoft.com/office/officeart/2005/8/layout/venn1"/>
    <dgm:cxn modelId="{6DABE7C9-4233-4FD9-BB60-892C2542396C}" srcId="{69B0BB90-34A0-4305-BD3A-D39304F8AE32}" destId="{6FC17CF4-2F01-4FC0-BDE7-6320A685BBD1}" srcOrd="0" destOrd="0" parTransId="{B5284799-674B-4949-8289-FF676EEE5E8D}" sibTransId="{12CBD24D-B92C-40F1-B3C1-BE56339D883F}"/>
    <dgm:cxn modelId="{F2807516-62A2-4289-A5A7-255D5269B784}" type="presOf" srcId="{6FC17CF4-2F01-4FC0-BDE7-6320A685BBD1}" destId="{255AFD41-02A7-460D-B1B5-63106268EC63}" srcOrd="0" destOrd="0" presId="urn:microsoft.com/office/officeart/2005/8/layout/venn1"/>
    <dgm:cxn modelId="{F387ACD2-4E37-4C37-828A-D4AA0E3508F4}" type="presOf" srcId="{E0668C4E-F763-46E5-8B97-F17809AF921D}" destId="{746CAEB5-0F68-4C1F-AE96-0B80FC192D52}" srcOrd="1" destOrd="0" presId="urn:microsoft.com/office/officeart/2005/8/layout/venn1"/>
    <dgm:cxn modelId="{E47C2CBA-5A98-4D2F-8DCE-05D66E0E658D}" type="presOf" srcId="{E0668C4E-F763-46E5-8B97-F17809AF921D}" destId="{EF4586FD-CF50-422A-9718-37C3A3ADD64F}" srcOrd="0" destOrd="0" presId="urn:microsoft.com/office/officeart/2005/8/layout/venn1"/>
    <dgm:cxn modelId="{B2576377-4C93-4379-A8B5-8B12EFF308D3}" type="presOf" srcId="{6FC17CF4-2F01-4FC0-BDE7-6320A685BBD1}" destId="{A421F157-001C-43F9-921E-561A6A989E26}" srcOrd="1" destOrd="0" presId="urn:microsoft.com/office/officeart/2005/8/layout/venn1"/>
    <dgm:cxn modelId="{303026B2-143E-4E91-AD0F-6B40D004C1A1}" type="presParOf" srcId="{385B5BBA-D3DC-4099-8537-3C4F0188486B}" destId="{255AFD41-02A7-460D-B1B5-63106268EC63}" srcOrd="0" destOrd="0" presId="urn:microsoft.com/office/officeart/2005/8/layout/venn1"/>
    <dgm:cxn modelId="{BE8852C0-7737-4C0A-BCA3-C52D36146527}" type="presParOf" srcId="{385B5BBA-D3DC-4099-8537-3C4F0188486B}" destId="{A421F157-001C-43F9-921E-561A6A989E26}" srcOrd="1" destOrd="0" presId="urn:microsoft.com/office/officeart/2005/8/layout/venn1"/>
    <dgm:cxn modelId="{B4C9079F-1DFC-41C4-B8A0-0E0C8BDCC36A}" type="presParOf" srcId="{385B5BBA-D3DC-4099-8537-3C4F0188486B}" destId="{EF4586FD-CF50-422A-9718-37C3A3ADD64F}" srcOrd="2" destOrd="0" presId="urn:microsoft.com/office/officeart/2005/8/layout/venn1"/>
    <dgm:cxn modelId="{1B1208DA-E1B7-4B63-9B49-FE1EA97BE33B}" type="presParOf" srcId="{385B5BBA-D3DC-4099-8537-3C4F0188486B}" destId="{746CAEB5-0F68-4C1F-AE96-0B80FC192D52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88D70-ABD4-4BB5-B467-BA22D8C3055E}">
      <dsp:nvSpPr>
        <dsp:cNvPr id="0" name=""/>
        <dsp:cNvSpPr/>
      </dsp:nvSpPr>
      <dsp:spPr>
        <a:xfrm>
          <a:off x="3885" y="1086106"/>
          <a:ext cx="2336074" cy="866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i="1" kern="1200" dirty="0" smtClean="0"/>
            <a:t>Morning</a:t>
          </a:r>
          <a:endParaRPr lang="en-US" sz="2400" kern="1200" dirty="0"/>
        </a:p>
      </dsp:txBody>
      <dsp:txXfrm>
        <a:off x="3885" y="1086106"/>
        <a:ext cx="2336074" cy="866021"/>
      </dsp:txXfrm>
    </dsp:sp>
    <dsp:sp modelId="{9122BD1A-7DF2-4B82-A514-95025855F0ED}">
      <dsp:nvSpPr>
        <dsp:cNvPr id="0" name=""/>
        <dsp:cNvSpPr/>
      </dsp:nvSpPr>
      <dsp:spPr>
        <a:xfrm>
          <a:off x="3885" y="1952127"/>
          <a:ext cx="2336074" cy="1054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E7D25C-B17A-456B-8200-4D92F9F12A2E}">
      <dsp:nvSpPr>
        <dsp:cNvPr id="0" name=""/>
        <dsp:cNvSpPr/>
      </dsp:nvSpPr>
      <dsp:spPr>
        <a:xfrm>
          <a:off x="2667009" y="816280"/>
          <a:ext cx="2336074" cy="866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smtClean="0"/>
            <a:t>6:00 AM 7:00 AM: Exercise</a:t>
          </a:r>
          <a:endParaRPr lang="en-US" sz="2400" kern="1200"/>
        </a:p>
      </dsp:txBody>
      <dsp:txXfrm>
        <a:off x="2667009" y="816280"/>
        <a:ext cx="2336074" cy="866021"/>
      </dsp:txXfrm>
    </dsp:sp>
    <dsp:sp modelId="{CDB8DAE6-8955-4DCA-9FC6-82BA57CCD75D}">
      <dsp:nvSpPr>
        <dsp:cNvPr id="0" name=""/>
        <dsp:cNvSpPr/>
      </dsp:nvSpPr>
      <dsp:spPr>
        <a:xfrm>
          <a:off x="2667009" y="1952127"/>
          <a:ext cx="2336074" cy="1054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E3EB5D-4654-4AB2-95BA-35B06E69062A}">
      <dsp:nvSpPr>
        <dsp:cNvPr id="0" name=""/>
        <dsp:cNvSpPr/>
      </dsp:nvSpPr>
      <dsp:spPr>
        <a:xfrm>
          <a:off x="5330134" y="1086106"/>
          <a:ext cx="2336074" cy="866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smtClean="0"/>
            <a:t>7:00 AM - 7:30 AM: Meditation</a:t>
          </a:r>
          <a:endParaRPr lang="en-US" sz="2400" kern="1200"/>
        </a:p>
      </dsp:txBody>
      <dsp:txXfrm>
        <a:off x="5330134" y="1086106"/>
        <a:ext cx="2336074" cy="866021"/>
      </dsp:txXfrm>
    </dsp:sp>
    <dsp:sp modelId="{BFE62C98-8BBA-4753-AEBB-9012C8E8054C}">
      <dsp:nvSpPr>
        <dsp:cNvPr id="0" name=""/>
        <dsp:cNvSpPr/>
      </dsp:nvSpPr>
      <dsp:spPr>
        <a:xfrm>
          <a:off x="5330134" y="1952127"/>
          <a:ext cx="2336074" cy="1054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9F8C0F-AEFA-450C-A8E6-8146983F55A7}">
      <dsp:nvSpPr>
        <dsp:cNvPr id="0" name=""/>
        <dsp:cNvSpPr/>
      </dsp:nvSpPr>
      <dsp:spPr>
        <a:xfrm>
          <a:off x="7993259" y="1086106"/>
          <a:ext cx="2336074" cy="866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smtClean="0"/>
            <a:t>8:00 AM - 8:30 AM: Breakfast</a:t>
          </a:r>
          <a:endParaRPr lang="en-US" sz="2400" kern="1200"/>
        </a:p>
      </dsp:txBody>
      <dsp:txXfrm>
        <a:off x="7993259" y="1086106"/>
        <a:ext cx="2336074" cy="866021"/>
      </dsp:txXfrm>
    </dsp:sp>
    <dsp:sp modelId="{715C3B88-E8F2-4183-A130-20AEEE8FBE57}">
      <dsp:nvSpPr>
        <dsp:cNvPr id="0" name=""/>
        <dsp:cNvSpPr/>
      </dsp:nvSpPr>
      <dsp:spPr>
        <a:xfrm>
          <a:off x="7993259" y="1952127"/>
          <a:ext cx="2336074" cy="1054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73810-950F-4404-AB19-71044FBA9ECB}">
      <dsp:nvSpPr>
        <dsp:cNvPr id="0" name=""/>
        <dsp:cNvSpPr/>
      </dsp:nvSpPr>
      <dsp:spPr>
        <a:xfrm>
          <a:off x="0" y="0"/>
          <a:ext cx="10505330" cy="132556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b="1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Daily Routine</a:t>
          </a:r>
          <a:endParaRPr lang="en-US" sz="5700" b="1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8824" y="38824"/>
        <a:ext cx="10427682" cy="1247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2EE76F-0B64-4055-B981-BAB0AF0A8E64}">
      <dsp:nvSpPr>
        <dsp:cNvPr id="0" name=""/>
        <dsp:cNvSpPr/>
      </dsp:nvSpPr>
      <dsp:spPr>
        <a:xfrm>
          <a:off x="4313039" y="1108"/>
          <a:ext cx="1889521" cy="18895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i="1" kern="1200" smtClean="0"/>
            <a:t>Afternoon</a:t>
          </a:r>
          <a:endParaRPr lang="en-US" sz="2300" kern="1200"/>
        </a:p>
      </dsp:txBody>
      <dsp:txXfrm>
        <a:off x="4589753" y="277822"/>
        <a:ext cx="1336093" cy="1336093"/>
      </dsp:txXfrm>
    </dsp:sp>
    <dsp:sp modelId="{E234AA88-6C38-4160-87C9-1AEEACA270CC}">
      <dsp:nvSpPr>
        <dsp:cNvPr id="0" name=""/>
        <dsp:cNvSpPr/>
      </dsp:nvSpPr>
      <dsp:spPr>
        <a:xfrm rot="3600000">
          <a:off x="5708792" y="1844463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5746578" y="1906560"/>
        <a:ext cx="352665" cy="382627"/>
      </dsp:txXfrm>
    </dsp:sp>
    <dsp:sp modelId="{8880F36D-96E0-4B25-B87D-B0BE71F16937}">
      <dsp:nvSpPr>
        <dsp:cNvPr id="0" name=""/>
        <dsp:cNvSpPr/>
      </dsp:nvSpPr>
      <dsp:spPr>
        <a:xfrm>
          <a:off x="5733089" y="2460707"/>
          <a:ext cx="1889521" cy="18895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1:00 PM - 1:30 PM: Lunch</a:t>
          </a:r>
          <a:endParaRPr lang="en-US" sz="2300" kern="1200"/>
        </a:p>
      </dsp:txBody>
      <dsp:txXfrm>
        <a:off x="6009803" y="2737421"/>
        <a:ext cx="1336093" cy="1336093"/>
      </dsp:txXfrm>
    </dsp:sp>
    <dsp:sp modelId="{29796E37-C5FB-4BD6-AE7E-1C5B1A119AB8}">
      <dsp:nvSpPr>
        <dsp:cNvPr id="0" name=""/>
        <dsp:cNvSpPr/>
      </dsp:nvSpPr>
      <dsp:spPr>
        <a:xfrm rot="10800000">
          <a:off x="5020155" y="3086612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5171297" y="3214155"/>
        <a:ext cx="352665" cy="382627"/>
      </dsp:txXfrm>
    </dsp:sp>
    <dsp:sp modelId="{DE0DB381-57EF-4CCF-95DA-EAE94C8407BB}">
      <dsp:nvSpPr>
        <dsp:cNvPr id="0" name=""/>
        <dsp:cNvSpPr/>
      </dsp:nvSpPr>
      <dsp:spPr>
        <a:xfrm>
          <a:off x="2892988" y="2460707"/>
          <a:ext cx="1889521" cy="18895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2:00 PM - 5:30 PM: Work</a:t>
          </a:r>
          <a:endParaRPr lang="en-US" sz="2300" kern="1200"/>
        </a:p>
      </dsp:txBody>
      <dsp:txXfrm>
        <a:off x="3169702" y="2737421"/>
        <a:ext cx="1336093" cy="1336093"/>
      </dsp:txXfrm>
    </dsp:sp>
    <dsp:sp modelId="{AAFCE4A7-D2B5-4541-9CA3-ADE4EDF37D66}">
      <dsp:nvSpPr>
        <dsp:cNvPr id="0" name=""/>
        <dsp:cNvSpPr/>
      </dsp:nvSpPr>
      <dsp:spPr>
        <a:xfrm rot="18000000">
          <a:off x="4288741" y="1869160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326527" y="2062149"/>
        <a:ext cx="352665" cy="3826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B4E56-4C21-496F-89E8-18D3AFB346DD}">
      <dsp:nvSpPr>
        <dsp:cNvPr id="0" name=""/>
        <dsp:cNvSpPr/>
      </dsp:nvSpPr>
      <dsp:spPr>
        <a:xfrm>
          <a:off x="-164886" y="0"/>
          <a:ext cx="1325563" cy="13255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209992E-B180-4CFF-BBA3-82FFA879C6BC}">
      <dsp:nvSpPr>
        <dsp:cNvPr id="0" name=""/>
        <dsp:cNvSpPr/>
      </dsp:nvSpPr>
      <dsp:spPr>
        <a:xfrm>
          <a:off x="331431" y="0"/>
          <a:ext cx="9852818" cy="1325563"/>
        </a:xfrm>
        <a:prstGeom prst="rec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p3d extrusionH="50600"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b="1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Daily Routine</a:t>
          </a:r>
          <a:endParaRPr lang="en-US" sz="6100" kern="1200" dirty="0"/>
        </a:p>
      </dsp:txBody>
      <dsp:txXfrm>
        <a:off x="331431" y="0"/>
        <a:ext cx="9852818" cy="13255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AFD41-02A7-460D-B1B5-63106268EC63}">
      <dsp:nvSpPr>
        <dsp:cNvPr id="0" name=""/>
        <dsp:cNvSpPr/>
      </dsp:nvSpPr>
      <dsp:spPr>
        <a:xfrm>
          <a:off x="1534447" y="11835"/>
          <a:ext cx="4327666" cy="43276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1" kern="1200" smtClean="0"/>
            <a:t>Evening</a:t>
          </a:r>
          <a:endParaRPr lang="en-US" sz="2400" kern="1200"/>
        </a:p>
      </dsp:txBody>
      <dsp:txXfrm>
        <a:off x="2138760" y="522160"/>
        <a:ext cx="2495231" cy="3307016"/>
      </dsp:txXfrm>
    </dsp:sp>
    <dsp:sp modelId="{EF4586FD-CF50-422A-9718-37C3A3ADD64F}">
      <dsp:nvSpPr>
        <dsp:cNvPr id="0" name=""/>
        <dsp:cNvSpPr/>
      </dsp:nvSpPr>
      <dsp:spPr>
        <a:xfrm>
          <a:off x="4653486" y="11835"/>
          <a:ext cx="4327666" cy="43276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6:00 PM - 8:00 PM: Relaxation</a:t>
          </a:r>
          <a:endParaRPr lang="en-US" sz="2400" kern="1200"/>
        </a:p>
      </dsp:txBody>
      <dsp:txXfrm>
        <a:off x="5881607" y="522160"/>
        <a:ext cx="2495231" cy="3307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6280-4B1E-4261-98AD-2B2F173D5852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0F57-056B-42ED-A6C8-B83972F12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92184"/>
      </p:ext>
    </p:extLst>
  </p:cSld>
  <p:clrMapOvr>
    <a:masterClrMapping/>
  </p:clrMapOvr>
  <p:transition spd="slow" advClick="0" advTm="200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6280-4B1E-4261-98AD-2B2F173D5852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0F57-056B-42ED-A6C8-B83972F12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67756"/>
      </p:ext>
    </p:extLst>
  </p:cSld>
  <p:clrMapOvr>
    <a:masterClrMapping/>
  </p:clrMapOvr>
  <p:transition spd="slow" advClick="0" advTm="200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6280-4B1E-4261-98AD-2B2F173D5852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0F57-056B-42ED-A6C8-B83972F12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25589"/>
      </p:ext>
    </p:extLst>
  </p:cSld>
  <p:clrMapOvr>
    <a:masterClrMapping/>
  </p:clrMapOvr>
  <p:transition spd="slow" advClick="0" advTm="200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6280-4B1E-4261-98AD-2B2F173D5852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0F57-056B-42ED-A6C8-B83972F12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68248"/>
      </p:ext>
    </p:extLst>
  </p:cSld>
  <p:clrMapOvr>
    <a:masterClrMapping/>
  </p:clrMapOvr>
  <p:transition spd="slow" advClick="0" advTm="200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6280-4B1E-4261-98AD-2B2F173D5852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0F57-056B-42ED-A6C8-B83972F12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4042"/>
      </p:ext>
    </p:extLst>
  </p:cSld>
  <p:clrMapOvr>
    <a:masterClrMapping/>
  </p:clrMapOvr>
  <p:transition spd="slow" advClick="0" advTm="200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6280-4B1E-4261-98AD-2B2F173D5852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0F57-056B-42ED-A6C8-B83972F12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39282"/>
      </p:ext>
    </p:extLst>
  </p:cSld>
  <p:clrMapOvr>
    <a:masterClrMapping/>
  </p:clrMapOvr>
  <p:transition spd="slow" advClick="0" advTm="200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6280-4B1E-4261-98AD-2B2F173D5852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0F57-056B-42ED-A6C8-B83972F12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58010"/>
      </p:ext>
    </p:extLst>
  </p:cSld>
  <p:clrMapOvr>
    <a:masterClrMapping/>
  </p:clrMapOvr>
  <p:transition spd="slow" advClick="0" advTm="200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6280-4B1E-4261-98AD-2B2F173D5852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0F57-056B-42ED-A6C8-B83972F12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06500"/>
      </p:ext>
    </p:extLst>
  </p:cSld>
  <p:clrMapOvr>
    <a:masterClrMapping/>
  </p:clrMapOvr>
  <p:transition spd="slow" advClick="0" advTm="200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6280-4B1E-4261-98AD-2B2F173D5852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0F57-056B-42ED-A6C8-B83972F12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58481"/>
      </p:ext>
    </p:extLst>
  </p:cSld>
  <p:clrMapOvr>
    <a:masterClrMapping/>
  </p:clrMapOvr>
  <p:transition spd="slow" advClick="0" advTm="200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6280-4B1E-4261-98AD-2B2F173D5852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0F57-056B-42ED-A6C8-B83972F12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40719"/>
      </p:ext>
    </p:extLst>
  </p:cSld>
  <p:clrMapOvr>
    <a:masterClrMapping/>
  </p:clrMapOvr>
  <p:transition spd="slow" advClick="0" advTm="200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6280-4B1E-4261-98AD-2B2F173D5852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0F57-056B-42ED-A6C8-B83972F12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97705"/>
      </p:ext>
    </p:extLst>
  </p:cSld>
  <p:clrMapOvr>
    <a:masterClrMapping/>
  </p:clrMapOvr>
  <p:transition spd="slow" advClick="0" advTm="200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D6280-4B1E-4261-98AD-2B2F173D5852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40F57-056B-42ED-A6C8-B83972F12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9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2000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3161" y="329784"/>
            <a:ext cx="5951094" cy="1079291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Daily Routine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21549452"/>
              </p:ext>
            </p:extLst>
          </p:nvPr>
        </p:nvGraphicFramePr>
        <p:xfrm>
          <a:off x="1134256" y="2023672"/>
          <a:ext cx="10333219" cy="4092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9561593"/>
      </p:ext>
    </p:extLst>
  </p:cSld>
  <p:clrMapOvr>
    <a:masterClrMapping/>
  </p:clrMapOvr>
  <p:transition spd="slow" advClick="0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86708487"/>
              </p:ext>
            </p:extLst>
          </p:nvPr>
        </p:nvGraphicFramePr>
        <p:xfrm>
          <a:off x="958121" y="230239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0094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66595363"/>
      </p:ext>
    </p:extLst>
  </p:cSld>
  <p:clrMapOvr>
    <a:masterClrMapping/>
  </p:clrMapOvr>
  <p:transition spd="slow" advClick="0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17389183"/>
              </p:ext>
            </p:extLst>
          </p:nvPr>
        </p:nvGraphicFramePr>
        <p:xfrm>
          <a:off x="838200" y="290174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53776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7926392"/>
      </p:ext>
    </p:extLst>
  </p:cSld>
  <p:clrMapOvr>
    <a:masterClrMapping/>
  </p:clrMapOvr>
  <p:transition spd="slow" advClick="0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47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Daily Routine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Routine</dc:title>
  <dc:creator>Muneer</dc:creator>
  <cp:lastModifiedBy>Muneer</cp:lastModifiedBy>
  <cp:revision>5</cp:revision>
  <dcterms:created xsi:type="dcterms:W3CDTF">2024-11-12T23:30:07Z</dcterms:created>
  <dcterms:modified xsi:type="dcterms:W3CDTF">2024-11-13T00:17:32Z</dcterms:modified>
</cp:coreProperties>
</file>