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51435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22395985" val="982" rev64="64" revOS="3"/>
      <pr:smFileRevision xmlns:pr="smNativeData" dt="1622395985" val="0"/>
      <pr:guideOptions xmlns:pr="smNativeData" dt="1622395985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79" d="100"/>
          <a:sy n="79" d="100"/>
        </p:scale>
        <p:origin x="290" y="152"/>
      </p:cViewPr>
      <p:guideLst x="0" y="0"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Grid="0">
      <p:cViewPr>
        <p:scale>
          <a:sx n="79" d="100"/>
          <a:sy n="79" d="100"/>
        </p:scale>
        <p:origin x="290" y="15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  <a:extLst>
              <a:ext uri="smNativeData">
                <pr:smNativeData xmlns:pr="smNativeData" val="SMDATA_13_UcyzYBMAAAAlAAAACwAAAA0AAAAAWAIAADgEAADZJwAAUBk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knAABQGQAAEAAAACYAAAAIAAAAAQ8AAP8f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635" cy="3429000"/>
          </a:xfrm>
          <a:custGeom>
            <a:avLst/>
            <a:gdLst/>
            <a:ahLst/>
            <a:cxnLst/>
            <a:rect l="0" t="0" r="6096635" b="3429000"/>
            <a:pathLst>
              <a:path w="6096635" h="3429000" fill="none" extrusionOk="0">
                <a:moveTo>
                  <a:pt x="0" y="0"/>
                </a:moveTo>
                <a:lnTo>
                  <a:pt x="6096635" y="0"/>
                </a:lnTo>
                <a:lnTo>
                  <a:pt x="6096635" y="3429000"/>
                </a:lnTo>
                <a:lnTo>
                  <a:pt x="0" y="342900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b8AAP8f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3;p:notes"/>
          <p:cNvSpPr>
            <a:spLocks noGrp="1" noChangeArrowheads="1"/>
            <a:extLst>
              <a:ext uri="smNativeData">
                <pr:smNativeData xmlns:pr="smNativeData" val="SMDATA_13_UcyzYBMAAAAlAAAACwAAAA0AAAAAWAIAADgEAADZJwAAUBk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D1PQM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k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635" cy="3429000"/>
          </a:xfrm>
          <a:custGeom>
            <a:avLst/>
            <a:gdLst/>
            <a:ahLst/>
            <a:cxnLst/>
            <a:rect l="0" t="0" r="6096635" b="3429000"/>
            <a:pathLst>
              <a:path w="6096635" h="3429000" fill="none" extrusionOk="0">
                <a:moveTo>
                  <a:pt x="0" y="0"/>
                </a:moveTo>
                <a:lnTo>
                  <a:pt x="6096635" y="0"/>
                </a:lnTo>
                <a:lnTo>
                  <a:pt x="6096635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64;p:notes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B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4;gd80cc075f3_0_160:notes"/>
          <p:cNvSpPr>
            <a:spLocks noGrp="1" noChangeArrowheads="1"/>
            <a:extLst>
              <a:ext uri="smNativeData">
                <pr:smNativeData xmlns:pr="smNativeData" val="SMDATA_13_UcyzYBMAAAAlAAAACwAAAA0AAAAAWAIAADgEAADYJwAAUBk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25;gd80cc075f3_0_160:notes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2;gd80cc075f3_0_108:notes"/>
          <p:cNvSpPr>
            <a:spLocks noGrp="1" noChangeArrowheads="1"/>
            <a:extLst>
              <a:ext uri="smNativeData">
                <pr:smNativeData xmlns:pr="smNativeData" val="SMDATA_13_UcyzYBMAAAAlAAAACwAAAA0AAAAAWAIAADgEAADYJwAAUBk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33;gd80cc075f3_0_108:notes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;gd80cc075f3_0_116:notes"/>
          <p:cNvSpPr>
            <a:spLocks noGrp="1" noChangeArrowheads="1"/>
            <a:extLst>
              <a:ext uri="smNativeData">
                <pr:smNativeData xmlns:pr="smNativeData" val="SMDATA_13_UcyzYBMAAAAlAAAACwAAAA0AAAAAWAIAADgEAADYJwAAUBk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41;gd80cc075f3_0_116:notes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7;gd80cc075f3_0_124:notes"/>
          <p:cNvSpPr>
            <a:spLocks noGrp="1" noChangeArrowheads="1"/>
            <a:extLst>
              <a:ext uri="smNativeData">
                <pr:smNativeData xmlns:pr="smNativeData" val="SMDATA_13_UcyzYBMAAAAlAAAACwAAAA0AAAAAWAIAADgEAADYJwAAUBk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OOcgZg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48;gd80cc075f3_0_124:notes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O0A8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;gd80cc075f3_0_132:notes"/>
          <p:cNvSpPr>
            <a:spLocks noGrp="1" noChangeArrowheads="1"/>
            <a:extLst>
              <a:ext uri="smNativeData">
                <pr:smNativeData xmlns:pr="smNativeData" val="SMDATA_13_UcyzYBMAAAAlAAAACwAAAA0AAAAAWAIAADgEAADYJwAAUBk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D1PQM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55;gd80cc075f3_0_132:notes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;gd80cc075f3_0_137:notes"/>
          <p:cNvSpPr>
            <a:spLocks noGrp="1" noChangeArrowheads="1"/>
            <a:extLst>
              <a:ext uri="smNativeData">
                <pr:smNativeData xmlns:pr="smNativeData" val="SMDATA_13_UcyzYBMAAAAlAAAACwAAAA0AAAAAWAIAADgEAADYJwAAUBk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C8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61;gd80cc075f3_0_137:notes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7;gd80cc075f3_0_143:notes"/>
          <p:cNvSpPr>
            <a:spLocks noGrp="1" noChangeArrowheads="1"/>
            <a:extLst>
              <a:ext uri="smNativeData">
                <pr:smNativeData xmlns:pr="smNativeData" val="SMDATA_13_UcyzYBMAAAAlAAAACwAAAA0AAAAAWAIAADgEAADYJwAAUBk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68;gd80cc075f3_0_143:notes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4;gd80cc075f3_0_149:notes"/>
          <p:cNvSpPr>
            <a:spLocks noGrp="1" noChangeArrowheads="1"/>
            <a:extLst>
              <a:ext uri="smNativeData">
                <pr:smNativeData xmlns:pr="smNativeData" val="SMDATA_13_UcyzYBMAAAAlAAAACwAAAA0AAAAAWAIAADgEAADYJwAAUBk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75;gd80cc075f3_0_149:notes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1;gd80cc075f3_0_155:notes"/>
          <p:cNvSpPr>
            <a:spLocks noGrp="1" noChangeArrowheads="1"/>
            <a:extLst>
              <a:ext uri="smNativeData">
                <pr:smNativeData xmlns:pr="smNativeData" val="SMDATA_13_UcyzYBMAAAAlAAAACwAAAA0AAAAAWAIAADgEAADYJwAAUBk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82;gd80cc075f3_0_155:notes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g13e7d1cd603be124_0:notes"/>
          <p:cNvSpPr>
            <a:spLocks noGrp="1" noChangeArrowheads="1"/>
            <a:extLst>
              <a:ext uri="smNativeData">
                <pr:smNativeData xmlns:pr="smNativeData" val="SMDATA_13_UcyzYBMAAAAlAAAACwAAAA0AAAAAWAIAADgEAADYJwAAUBk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89;g13e7d1cd603be124_0:notes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KAMtA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gd80cc075f3_0_57:notes"/>
          <p:cNvSpPr>
            <a:spLocks noGrp="1" noChangeArrowheads="1"/>
            <a:extLst>
              <a:ext uri="smNativeData">
                <pr:smNativeData xmlns:pr="smNativeData" val="SMDATA_13_UcyzYBMAAAAlAAAACwAAAA0AAAAAWAIAADgEAADYJwAAUBk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BUi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70;gd80cc075f3_0_57:notes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KYAR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;g13e7d1cd603be124_5:notes"/>
          <p:cNvSpPr>
            <a:spLocks noGrp="1" noChangeArrowheads="1"/>
            <a:extLst>
              <a:ext uri="smNativeData">
                <pr:smNativeData xmlns:pr="smNativeData" val="SMDATA_13_UcyzYBMAAAAlAAAACwAAAA0AAAAAWAIAADgEAADYJwAAUBk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95;g13e7d1cd603be124_5:notes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D1PQ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gd80cc075f3_0_66:notes"/>
          <p:cNvSpPr>
            <a:spLocks noGrp="1" noChangeArrowheads="1"/>
            <a:extLst>
              <a:ext uri="smNativeData">
                <pr:smNativeData xmlns:pr="smNativeData" val="SMDATA_13_UcyzYBMAAAAlAAAACwAAAA0AAAAAWAIAADgEAADYJwAAUBk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QG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78;gd80cc075f3_0_66:notes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ISmIT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;gd80cc075f3_0_74:notes"/>
          <p:cNvSpPr>
            <a:spLocks noGrp="1" noChangeArrowheads="1"/>
            <a:extLst>
              <a:ext uri="smNativeData">
                <pr:smNativeData xmlns:pr="smNativeData" val="SMDATA_13_UcyzYBMAAAAlAAAACwAAAA0AAAAAWAIAADgEAADYJwAAUBk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B0Q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85;gd80cc075f3_0_74:notes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gd80cc075f3_0_79:notes"/>
          <p:cNvSpPr>
            <a:spLocks noGrp="1" noChangeArrowheads="1"/>
            <a:extLst>
              <a:ext uri="smNativeData">
                <pr:smNativeData xmlns:pr="smNativeData" val="SMDATA_13_UcyzYBMAAAAlAAAACwAAAA0AAAAAWAIAADgEAADYJwAAUBk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DQQ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91;gd80cc075f3_0_79:notes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gd80cc075f3_0_84:notes"/>
          <p:cNvSpPr>
            <a:spLocks noGrp="1" noChangeArrowheads="1"/>
            <a:extLst>
              <a:ext uri="smNativeData">
                <pr:smNativeData xmlns:pr="smNativeData" val="SMDATA_13_UcyzYBMAAAAlAAAACwAAAA0AAAAAWAIAADgEAADYJwAAUBk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MA2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97;gd80cc075f3_0_84:notes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GM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;gd80cc075f3_0_89:notes"/>
          <p:cNvSpPr>
            <a:spLocks noGrp="1" noChangeArrowheads="1"/>
            <a:extLst>
              <a:ext uri="smNativeData">
                <pr:smNativeData xmlns:pr="smNativeData" val="SMDATA_13_UcyzYBMAAAAlAAAACwAAAA0AAAAAWAIAADgEAADYJwAAUBk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03;gd80cc075f3_0_89:notes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L4n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8;gd80cc075f3_0_94:notes"/>
          <p:cNvSpPr>
            <a:spLocks noGrp="1" noChangeArrowheads="1"/>
            <a:extLst>
              <a:ext uri="smNativeData">
                <pr:smNativeData xmlns:pr="smNativeData" val="SMDATA_13_UcyzYBMAAAAlAAAACwAAAA0AAAAAWAIAADgEAADYJwAAUBk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Mpx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09;gd80cc075f3_0_94:notes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N+wv5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gd80cc075f3_0_101:notes"/>
          <p:cNvSpPr>
            <a:spLocks noGrp="1" noChangeArrowheads="1"/>
            <a:extLst>
              <a:ext uri="smNativeData">
                <pr:smNativeData xmlns:pr="smNativeData" val="SMDATA_13_UcyzYBMAAAAlAAAACwAAAA0AAAAAWAIAADgEAADYJwAAUBk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17;gd80cc075f3_0_101:notes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0;p2"/>
          <p:cNvCxnSpPr>
            <a:extLst>
              <a:ext uri="smNativeData">
                <pr:smNativeData xmlns:pr="smNativeData" val="SMDATA_13_UcyzYBMAAAAlAAAADQAAAA0AAAAAkAAAAEgAAACQAAAASAAAAAAAAAAAAAAAAAAAAAEAAABQAAAAAAAAAAAA8L8AAAAAAAAAAAAAAAAAAP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LOnfQB4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MB1SAMMAAAAEAAAAAAAAAAAAAAAAAAAAAAAAAAeAAAAaAAAAAAAAAAAAAAAAAAAAAAAAAAAAAAAECcAABAnAAAAAAAAAAAAAAAAAAAAAAAAAAAAAAAAAAAAAAAAAAAAABQAAAAAAAAAwMD/AAAAAABkAAAAMgAAAAAAAABkAAAAAAAAAH9/fwAKAAAAHwAAAFQAAADvbAAF////AQAAAAAAAAAAAAAAAAAAAAAAAAAAAAAAAAAAAAAAAAAAs6d9AH9/fwBpXUYDzMzMAMDA/wB/f38AAAAAAAAAAAAAAAAAAAAAAAAAAAAhAAAAGAAAABQAAAAcKwAAihMAAJEuAACLEwAAEAAAACYAAAAIAAAA//////////8="/>
              </a:ext>
            </a:extLst>
          </p:cNvCxnSpPr>
          <p:nvPr/>
        </p:nvCxnSpPr>
        <p:spPr>
          <a:xfrm rot="5400000">
            <a:off x="7288530" y="2895600"/>
            <a:ext cx="635" cy="561975"/>
          </a:xfrm>
          <a:prstGeom prst="straightConnector1">
            <a:avLst/>
          </a:prstGeom>
          <a:noFill/>
          <a:ln w="76200" cap="flat" cmpd="sng" algn="ctr">
            <a:solidFill>
              <a:srgbClr val="B3A77D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3" name="Google Shape;11;p2"/>
          <p:cNvCxnSpPr>
            <a:extLst>
              <a:ext uri="smNativeData">
                <pr:smNativeData xmlns:pr="smNativeData" val="SMDATA_13_UcyzYBMAAAAlAAAADQAAAA0AAAAAkAAAAEgAAACQAAAASAAAAAAAAAAAAAAAAAAAAAEAAABQAAAAAAAAAAAA8L8AAAAAAAAAAAAAAAAAAP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LOnfQB4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vbAAF////AQAAAAAAAAAAAAAAAAAAAAAAAAAAAAAAAAAAAAAAAAAAs6d9AH9/fwBpXUYDzMzMAMDA/wB/f38AAAAAAAAAAAAAAAAAAAAAAAAAAAAhAAAAGAAAABQAAACwCQAAbRMAACYNAABuEwAAEAAAACYAAAAIAAAA//////////8="/>
              </a:ext>
            </a:extLst>
          </p:cNvCxnSpPr>
          <p:nvPr/>
        </p:nvCxnSpPr>
        <p:spPr>
          <a:xfrm rot="5400000">
            <a:off x="1855470" y="2877185"/>
            <a:ext cx="635" cy="562610"/>
          </a:xfrm>
          <a:prstGeom prst="straightConnector1">
            <a:avLst/>
          </a:prstGeom>
          <a:noFill/>
          <a:ln w="76200" cap="flat" cmpd="sng" algn="ctr">
            <a:solidFill>
              <a:srgbClr val="B3A77D"/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4" name="Google Shape;12;p2"/>
          <p:cNvGrpSpPr>
            <a:extLst>
              <a:ext uri="smNativeData">
                <pr:smNativeData xmlns:pr="smNativeData" val="SMDATA_7_UcyzYBMAAAAlAAAAAQAAAA8BAAAAkAAAAEgAAACQAAAASAAAAAAAAAAAAAAAAAAAABcAAAAUAAAAAAAAAAAAAAD/fwAA/38AAAAAAAAJAAAABAAAAAD9OQMMAAAAEAAAAAAAAAAAAAAAAAAAAAAAAAAfAAAAVAAAAAAAAAAAAAAAAAAAAAAAAAAAAAAAAAAAAAAAAAAAAAAAAAAAAAAAAAAAAAAAAAAAAAAAAAAAAAAAAAAAAAAAAAAAAAAAAAAAAAAAAAAAAAAAAAAAACEAAAAYAAAAFAAAAC0GAABJBgAAFDIAADkHAAAQAAAAJgAAAAgAAAD/////AAAAAA=="/>
              </a:ext>
            </a:extLst>
          </p:cNvGrpSpPr>
          <p:nvPr/>
        </p:nvGrpSpPr>
        <p:grpSpPr>
          <a:xfrm>
            <a:off x="1003935" y="1021715"/>
            <a:ext cx="7136765" cy="152400"/>
            <a:chOff x="1003935" y="1021715"/>
            <a:chExt cx="7136765" cy="152400"/>
          </a:xfrm>
        </p:grpSpPr>
        <p:cxnSp>
          <p:nvCxnSpPr>
            <p:cNvPr id="6" name="Google Shape;13;p2"/>
            <p:cNvCxnSpPr>
              <a:extLst>
                <a:ext uri="smNativeData">
                  <pr:smNativeData xmlns:pr="smNativeData" val="SMDATA_13_UcyzYBMAAAAlAAAADQAAAA0AAAAAkAAAAEgAAACQAAAASAAAAAAAAAAAAAAAAAAAAAEAAABQAAAAAAAAAAAA8L8AAAAAAAAAAAAAAAAAAP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E22rAB4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C4AAAAMAAAAEAAAAAAAAAAAAAAAAAAAAAAAAAAeAAAAaAAAAAAAAAAAAAAAAAAAAAAAAAAAAAAAECcAABAnAAAAAAAAAAAAAAAAAAAAAAAAAAAAAAAAAAAAAAAAAAAAABQAAAAAAAAAwMD/AAAAAABkAAAAMgAAAAAAAABkAAAAAAAAAH9/fwAKAAAAHwAAAFQAAADvbAAF////AQAAAAAAAAAAAAAAAAAAAAAAAAAAAAAAAAAAAAAAAAAATbasAH9/fwBpXUYDzMzMAMDA/wB/f38AAAAAAAAAAAAAAAAAAAAAAAAAAAAhAAAAGAAAABQAAAAtBgAASQYAABQyAABJBgAAAAAAACYAAAAIAAAA//////////8="/>
                </a:ext>
              </a:extLst>
            </p:cNvCxnSpPr>
            <p:nvPr/>
          </p:nvCxnSpPr>
          <p:spPr>
            <a:xfrm flipH="1">
              <a:off x="4572000" y="-2546350"/>
              <a:ext cx="0" cy="7136765"/>
            </a:xfrm>
            <a:prstGeom prst="straightConnector1">
              <a:avLst/>
            </a:prstGeom>
            <a:noFill/>
            <a:ln w="76200" cap="flat" cmpd="sng" algn="ctr">
              <a:solidFill>
                <a:srgbClr val="4DB6AC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5" name="Google Shape;14;p2"/>
            <p:cNvCxnSpPr>
              <a:extLst>
                <a:ext uri="smNativeData">
                  <pr:smNativeData xmlns:pr="smNativeData" val="SMDATA_13_UcyzYBMAAAAlAAAADQAAAA0AAAAAkAAAAEgAAACQAAAASAAAAAAAAAAAAAAAAAAAAAEAAABQAAAAAAAAAAAA8L8AAAAAAAAAAAAAAAAAAP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E22rAAP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bAAF////AQAAAAAAAAAAAAAAAAAAAAAAAAAAAAAAAAAAAAAAAAAATbasAH9/fwBpXUYDzMzMAMDA/wB/f38AAAAAAAAAAAAAAAAAAAAAAAAAAAAhAAAAGAAAABQAAAAtBgAAOQcAABQyAAA5BwAAAAAAACYAAAAIAAAA//////////8="/>
                </a:ext>
              </a:extLst>
            </p:cNvCxnSpPr>
            <p:nvPr/>
          </p:nvCxnSpPr>
          <p:spPr>
            <a:xfrm flipH="1">
              <a:off x="4572000" y="-2393950"/>
              <a:ext cx="0" cy="7136765"/>
            </a:xfrm>
            <a:prstGeom prst="straightConnector1">
              <a:avLst/>
            </a:prstGeom>
            <a:noFill/>
            <a:ln w="9525" cap="flat" cmpd="sng" algn="ctr">
              <a:solidFill>
                <a:srgbClr val="4DB6AC"/>
              </a:solidFill>
              <a:prstDash val="solid"/>
              <a:headEnd type="none"/>
              <a:tailEnd type="none"/>
            </a:ln>
            <a:effectLst/>
          </p:spPr>
        </p:cxnSp>
      </p:grpSp>
      <p:grpSp>
        <p:nvGrpSpPr>
          <p:cNvPr id="7" name="Google Shape;15;p2"/>
          <p:cNvGrpSpPr>
            <a:extLst>
              <a:ext uri="smNativeData">
                <pr:smNativeData xmlns:pr="smNativeData" val="SMDATA_7_UcyzYB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C0GAABrGAAAFDIAAFsZAAAQAAAAJgAAAAgAAAD/////AAAAAA=="/>
              </a:ext>
            </a:extLst>
          </p:cNvGrpSpPr>
          <p:nvPr/>
        </p:nvGrpSpPr>
        <p:grpSpPr>
          <a:xfrm>
            <a:off x="1003935" y="3969385"/>
            <a:ext cx="7136765" cy="152400"/>
            <a:chOff x="1003935" y="3969385"/>
            <a:chExt cx="7136765" cy="152400"/>
          </a:xfrm>
        </p:grpSpPr>
        <p:cxnSp>
          <p:nvCxnSpPr>
            <p:cNvPr id="9" name="Google Shape;16;p2"/>
            <p:cNvCxnSpPr>
              <a:extLst>
                <a:ext uri="smNativeData">
                  <pr:smNativeData xmlns:pr="smNativeData" val="SMDATA_13_UcyzYBMAAAAlAAAADQAAAA0AAAAAkAAAAEgAAACQAAAASAAAAAAAAAAAAAAAAAAAAAEAAABQAAAAAAAAAAAA8L8AAAAAAAAAAAAAAAAAAP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E22rAB4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bAAF////AQAAAAAAAAAAAAAAAAAAAAAAAAAAAAAAAAAAAAAAAAAATbasAH9/fwBpXUYDzMzMAMDA/wB/f38AAAAAAAAAAAAAAAAAAAAAAAAAAAAhAAAAGAAAABQAAAAtBgAAWxkAABQyAABbGQAAAAAAACYAAAAIAAAA//////////8="/>
                </a:ext>
              </a:extLst>
            </p:cNvCxnSpPr>
            <p:nvPr/>
          </p:nvCxnSpPr>
          <p:spPr>
            <a:xfrm flipH="1">
              <a:off x="4572000" y="553720"/>
              <a:ext cx="0" cy="7136765"/>
            </a:xfrm>
            <a:prstGeom prst="straightConnector1">
              <a:avLst/>
            </a:prstGeom>
            <a:noFill/>
            <a:ln w="76200" cap="flat" cmpd="sng" algn="ctr">
              <a:solidFill>
                <a:srgbClr val="4DB6AC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8" name="Google Shape;17;p2"/>
            <p:cNvCxnSpPr>
              <a:extLst>
                <a:ext uri="smNativeData">
                  <pr:smNativeData xmlns:pr="smNativeData" val="SMDATA_13_UcyzYBMAAAAlAAAADQAAAA0AAAAAkAAAAEgAAACQAAAASAAAAAAAAAAAAAAAAAAAAAEAAABQAAAAAAAAAAAA8L8AAAAAAAAAAAAAAAAAAP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E22rAAP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bAAF////AQAAAAAAAAAAAAAAAAAAAAAAAAAAAAAAAAAAAAAAAAAATbasAH9/fwBpXUYDzMzMAMDA/wB/f38AAAAAAAAAAAAAAAAAAAAAAAAAAAAhAAAAGAAAABQAAAAtBgAAaxgAABQyAABrGAAAAAAAACYAAAAIAAAA//////////8="/>
                </a:ext>
              </a:extLst>
            </p:cNvCxnSpPr>
            <p:nvPr/>
          </p:nvCxnSpPr>
          <p:spPr>
            <a:xfrm flipH="1">
              <a:off x="4572000" y="401320"/>
              <a:ext cx="0" cy="7136765"/>
            </a:xfrm>
            <a:prstGeom prst="straightConnector1">
              <a:avLst/>
            </a:prstGeom>
            <a:noFill/>
            <a:ln w="9525" cap="flat" cmpd="sng" algn="ctr">
              <a:solidFill>
                <a:srgbClr val="4DB6AC"/>
              </a:solidFill>
              <a:prstDash val="solid"/>
              <a:headEnd type="none"/>
              <a:tailEnd type="none"/>
            </a:ln>
            <a:effectLst/>
          </p:spPr>
        </p:cxnSp>
      </p:grpSp>
      <p:sp>
        <p:nvSpPr>
          <p:cNvPr id="10" name="Google Shape;18;p2"/>
          <p:cNvSpPr>
            <a:spLocks noGrp="1" noChangeArrowheads="1"/>
            <a:extLst>
              <a:ext uri="smNativeData">
                <pr:smNativeData xmlns:pr="smNativeData" val="SMDATA_13_UcyzYBMAAAAlAAAAZAAAAA0AAAAAkAAAAJAAAACQAAAAkAAAAAAAAAAC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ElEPT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tBgAAxwoAABQyAAAREQAAEAAAACYAAAAIAAAAvbAAAAAAAAA="/>
              </a:ext>
            </a:extLst>
          </p:cNvSpPr>
          <p:nvPr>
            <p:ph type="ctrTitle"/>
          </p:nvPr>
        </p:nvSpPr>
        <p:spPr>
          <a:xfrm>
            <a:off x="1003935" y="1751965"/>
            <a:ext cx="7136765" cy="102235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5400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5400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5400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5400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5400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5400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5400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5400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5400"/>
            </a:lvl9pPr>
          </a:lstStyle>
          <a:p>
            <a:pPr/>
          </a:p>
        </p:txBody>
      </p:sp>
      <p:sp>
        <p:nvSpPr>
          <p:cNvPr id="11" name="Google Shape;19;p2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mDQAAiBEAABwrAABoFgAAEAAAACYAAAAIAAAAPbAAAAAAAAA="/>
              </a:ext>
            </a:extLst>
          </p:cNvSpPr>
          <p:nvPr>
            <p:ph type="subTitle" idx="1"/>
          </p:nvPr>
        </p:nvSpPr>
        <p:spPr>
          <a:xfrm>
            <a:off x="2137410" y="2849880"/>
            <a:ext cx="4870450" cy="79248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pPr/>
          </a:p>
        </p:txBody>
      </p:sp>
      <p:sp>
        <p:nvSpPr>
          <p:cNvPr id="12" name="Google Shape;20;p2"/>
          <p:cNvSpPr>
            <a:spLocks noGrp="1" noChangeArrowheads="1"/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NAAAsBwAAH83AAAbHw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lang="en-gb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54815FAD-E3B9-D4A9-F739-15FC11770140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;p11"/>
          <p:cNvSpPr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EAAAAAAAAAs6d9AP///wgAAAAAAAAAAAAAAAAAAAAAAAAAAAAAAAAAAAAAeAAAAAEAAABAAAAAAAAAAAAAAAB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p30AAAAAAQAAAAAAAAAAAAAAAAAAAAAAAAAAAAAAAAAAAAAAAAAAAAAAAn9/fwAAAAADzMzMAMDA/wB/f38AAAAAAAAAAAAAAAAAAAAAAAAAAAAhAAAAGAAAABQAAAAAAAAACh8AAEA4AACkHwAAEAAAACYAAAAIAAAA//////////8="/>
              </a:ext>
            </a:extLst>
          </p:cNvSpPr>
          <p:nvPr/>
        </p:nvSpPr>
        <p:spPr>
          <a:xfrm>
            <a:off x="0" y="5045710"/>
            <a:ext cx="9144000" cy="97790"/>
          </a:xfrm>
          <a:prstGeom prst="rect">
            <a:avLst/>
          </a:prstGeom>
          <a:solidFill>
            <a:srgbClr val="B3A77D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57;p11"/>
          <p:cNvSpPr>
            <a:spLocks noGrp="1" noChangeArrowheads="1"/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BwgAAFU2AAB+EQAAEAAAACYAAAAIAAAAvbAAAAAAAAA="/>
              </a:ext>
            </a:extLst>
          </p:cNvSpPr>
          <p:nvPr>
            <p:ph type="title"/>
          </p:nvPr>
        </p:nvSpPr>
        <p:spPr>
          <a:xfrm>
            <a:off x="311785" y="1304925"/>
            <a:ext cx="8520430" cy="1538605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300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1300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13000">
                <a:solidFill>
                  <a:schemeClr val="accent3"/>
                </a:solidFill>
              </a:defRPr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13000">
                <a:solidFill>
                  <a:schemeClr val="accent3"/>
                </a:solidFill>
              </a:defRPr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13000">
                <a:solidFill>
                  <a:schemeClr val="accent3"/>
                </a:solidFill>
              </a:defRPr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13000">
                <a:solidFill>
                  <a:schemeClr val="accent3"/>
                </a:solidFill>
              </a:defRPr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13000">
                <a:solidFill>
                  <a:schemeClr val="accent3"/>
                </a:solidFill>
              </a:defRPr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13000">
                <a:solidFill>
                  <a:schemeClr val="accent3"/>
                </a:solidFill>
              </a:defRPr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13000">
                <a:solidFill>
                  <a:schemeClr val="accent3"/>
                </a:solidFill>
              </a:defRPr>
            </a:lvl9pPr>
          </a:lstStyle>
          <a:p>
            <a:pPr/>
            <a:r>
              <a:t>xx%</a:t>
            </a:r>
          </a:p>
        </p:txBody>
      </p:sp>
      <p:sp>
        <p:nvSpPr>
          <p:cNvPr id="4" name="Google Shape;58;p11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bhIAAFU2AAAFGQAAEAAAACYAAAAIAAAAPbAAAAAAAAA="/>
              </a:ext>
            </a:extLst>
          </p:cNvSpPr>
          <p:nvPr>
            <p:ph idx="1"/>
          </p:nvPr>
        </p:nvSpPr>
        <p:spPr>
          <a:xfrm>
            <a:off x="311785" y="2995930"/>
            <a:ext cx="8520430" cy="107124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/>
          </a:p>
        </p:txBody>
      </p:sp>
      <p:sp>
        <p:nvSpPr>
          <p:cNvPr id="5" name="Google Shape;59;p11"/>
          <p:cNvSpPr>
            <a:spLocks noGrp="1" noChangeArrowheads="1"/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NAAAsBwAAH83AAAbHw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lang="en-gb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2D6E17F7-B9C0-3BE1-8ED6-4FB45998781A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12"/>
          <p:cNvSpPr>
            <a:spLocks noGrp="1" noChangeArrowheads="1"/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NAAAsBwAAH83AAAbHw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lang="en-gb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3D513266-28D0-04C4-9EE9-DE917CA7688B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3"/>
          <p:cNvSpPr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EAAAAAAAAATbasAP///wgAAAAAAAAAAAAAAAAAAAAAAAAAAAAAAAAAAAAAeAAAAAEAAABAAAAAAAAAAAAAAAB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NH9RwMMAAAAEAAAAAAAAAAAAAAAAAAAAAAAAAAeAAAAaAAAAAAAAAAAAAAAAAAAAAAAAAAAAAAAECcAABAnAAAAAAAAAAAAAAAAAAAAAAAAAAAAAAAAAAAAAAAAAAAAABQAAAAAAAAAwMD/AAAAAABkAAAAMgAAAAAAAABkAAAAAAAAAH9/fwAKAAAAHwAAAFQAAABNtqwAAAAAAQAAAAAAAAAAAAAAAAAAAAAAAAAAAAAAAAAAAAAAAAAAAAAAAn9/fwAAAAADzMzMAMDA/wB/f38AAAAAAAAAAAAAAAAAAAAAAAAAAAAhAAAAGAAAABQAAAAAAAAA0g8AAEA4AACkHwAAEAAAACYAAAAIAAAA//////////8="/>
              </a:ext>
            </a:extLst>
          </p:cNvSpPr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4DB6AC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3;p3"/>
          <p:cNvSpPr>
            <a:spLocks noGrp="1" noChangeArrowheads="1"/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AwUAAKU2AADPCgAAEAAAACYAAAAIAAAAvbAAAAAAAAA="/>
              </a:ext>
            </a:extLst>
          </p:cNvSpPr>
          <p:nvPr>
            <p:ph type="title"/>
          </p:nvPr>
        </p:nvSpPr>
        <p:spPr>
          <a:xfrm>
            <a:off x="311785" y="814705"/>
            <a:ext cx="8571230" cy="94234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ctr">
              <a:spcBef>
                <a:spcPts val="0"/>
              </a:spcBef>
              <a:spcAft>
                <a:spcPts val="0"/>
              </a:spcAft>
              <a:buNone/>
            </a:lvl2pPr>
            <a:lvl3pPr algn="ctr">
              <a:spcBef>
                <a:spcPts val="0"/>
              </a:spcBef>
              <a:spcAft>
                <a:spcPts val="0"/>
              </a:spcAft>
              <a:buNone/>
            </a:lvl3pPr>
            <a:lvl4pPr algn="ctr">
              <a:spcBef>
                <a:spcPts val="0"/>
              </a:spcBef>
              <a:spcAft>
                <a:spcPts val="0"/>
              </a:spcAft>
              <a:buNone/>
            </a:lvl4pPr>
            <a:lvl5pPr algn="ctr">
              <a:spcBef>
                <a:spcPts val="0"/>
              </a:spcBef>
              <a:spcAft>
                <a:spcPts val="0"/>
              </a:spcAft>
              <a:buNone/>
            </a:lvl5pPr>
            <a:lvl6pPr algn="ctr">
              <a:spcBef>
                <a:spcPts val="0"/>
              </a:spcBef>
              <a:spcAft>
                <a:spcPts val="0"/>
              </a:spcAft>
              <a:buNone/>
            </a:lvl6pPr>
            <a:lvl7pPr algn="ctr">
              <a:spcBef>
                <a:spcPts val="0"/>
              </a:spcBef>
              <a:spcAft>
                <a:spcPts val="0"/>
              </a:spcAft>
              <a:buNone/>
            </a:lvl7pPr>
            <a:lvl8pPr algn="ctr">
              <a:spcBef>
                <a:spcPts val="0"/>
              </a:spcBef>
              <a:spcAft>
                <a:spcPts val="0"/>
              </a:spcAft>
              <a:buNone/>
            </a:lvl8pPr>
            <a:lvl9pPr algn="ctr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4" name="Google Shape;24;p3"/>
          <p:cNvSpPr>
            <a:spLocks noGrp="1" noChangeArrowheads="1"/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JBeih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NAAAsBwAAH83AAAbHw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lang="en-gb">
                <a:solidFill>
                  <a:srgbClr val="FFFFFF"/>
                </a:solidFill>
              </a:defRPr>
            </a:lvl1pPr>
            <a:lvl2pPr>
              <a:buNone/>
              <a:defRPr>
                <a:solidFill>
                  <a:srgbClr val="FFFFFF"/>
                </a:solidFill>
              </a:defRPr>
            </a:lvl2pPr>
            <a:lvl3pPr>
              <a:buNone/>
              <a:defRPr>
                <a:solidFill>
                  <a:srgbClr val="FFFFFF"/>
                </a:solidFill>
              </a:defRPr>
            </a:lvl3pPr>
            <a:lvl4pPr>
              <a:buNone/>
              <a:defRPr>
                <a:solidFill>
                  <a:srgbClr val="FFFFFF"/>
                </a:solidFill>
              </a:defRPr>
            </a:lvl4pPr>
            <a:lvl5pPr>
              <a:buNone/>
              <a:defRPr>
                <a:solidFill>
                  <a:srgbClr val="FFFFFF"/>
                </a:solidFill>
              </a:defRPr>
            </a:lvl5pPr>
            <a:lvl6pPr>
              <a:buNone/>
              <a:defRPr>
                <a:solidFill>
                  <a:srgbClr val="FFFFFF"/>
                </a:solidFill>
              </a:defRPr>
            </a:lvl6pPr>
            <a:lvl7pPr>
              <a:buNone/>
              <a:defRPr>
                <a:solidFill>
                  <a:srgbClr val="FFFFFF"/>
                </a:solidFill>
              </a:defRPr>
            </a:lvl7pPr>
            <a:lvl8pPr>
              <a:buNone/>
              <a:defRPr>
                <a:solidFill>
                  <a:srgbClr val="FFFFFF"/>
                </a:solidFill>
              </a:defRPr>
            </a:lvl8pPr>
            <a:lvl9pPr>
              <a:buNone/>
              <a:defRPr>
                <a:solidFill>
                  <a:srgbClr val="FFFFFF"/>
                </a:solidFill>
              </a:defRPr>
            </a:lvl9pPr>
          </a:lstStyle>
          <a:p>
            <a:pPr/>
            <a:fld id="{664EEFE4-AA8B-1B19-C5F6-5C4CA1B83309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;p4"/>
          <p:cNvSpPr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EAAAAAAAAATbasAP///wgAAAAAAAAAAAAAAAAAAAAAAAAAAAAAAAAAAAAAeAAAAAEAAABAAAAAAAAAAAAAAAB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NtqwA////AQAAAAAAAAAAAAAAAAAAAAAAAAAAAAAAAAAAAAAAAAAAoejZAn9/fwBpXUYDzMzMAMDA/wB/f38AAAAAAAAAAAAAAAAAAAAAAAAAAAAhAAAAGAAAABQAAAAAAAAACh8AAEA4AACkHwAAEAAAACYAAAAIAAAA//////////8="/>
              </a:ext>
            </a:extLst>
          </p:cNvSpPr>
          <p:nvPr/>
        </p:nvSpPr>
        <p:spPr>
          <a:xfrm>
            <a:off x="0" y="5045710"/>
            <a:ext cx="9144000" cy="97790"/>
          </a:xfrm>
          <a:prstGeom prst="rect">
            <a:avLst/>
          </a:prstGeom>
          <a:solidFill>
            <a:srgbClr val="4DB6AC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7;p4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vQIAAFU2AAAXBwAAEAAAACYAAAAIAAAAPL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4" name="Google Shape;28;p4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ygcAAFU2AAAbHAAAEAAAACYAAAAIAAAAPLAAAAAAAAA="/>
              </a:ext>
            </a:extLst>
          </p:cNvSpPr>
          <p:nvPr>
            <p:ph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/>
          </a:p>
        </p:txBody>
      </p:sp>
      <p:sp>
        <p:nvSpPr>
          <p:cNvPr id="5" name="Google Shape;29;p4"/>
          <p:cNvSpPr>
            <a:spLocks noGrp="1" noChangeArrowheads="1"/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NAAAsBwAAH83AAAbHw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lang="en-gb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040A4CD2-9CE9-5FBA-A7B2-6AEF02FC513F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;p5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vQIAAFU2AAAXBwAAEAAAACYAAAAIAAAAPL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32;p5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ygcAAIYaAAAbHAAAEAAAACYAAAAIAAAAPbAAAAAAAAA="/>
              </a:ext>
            </a:extLst>
          </p:cNvSpPr>
          <p:nvPr>
            <p:ph idx="1"/>
          </p:nvPr>
        </p:nvSpPr>
        <p:spPr>
          <a:xfrm>
            <a:off x="311785" y="1266190"/>
            <a:ext cx="3999865" cy="33026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/>
          </a:p>
        </p:txBody>
      </p:sp>
      <p:sp>
        <p:nvSpPr>
          <p:cNvPr id="4" name="Google Shape;33;p5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6HQAAygcAAFU2AAAbHAAAEAAAACYAAAAIAAAAPbAAAAAAAAA="/>
              </a:ext>
            </a:extLst>
          </p:cNvSpPr>
          <p:nvPr>
            <p:ph idx="2"/>
          </p:nvPr>
        </p:nvSpPr>
        <p:spPr>
          <a:xfrm>
            <a:off x="4832350" y="1266190"/>
            <a:ext cx="3999865" cy="33026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/>
          </a:p>
        </p:txBody>
      </p:sp>
      <p:sp>
        <p:nvSpPr>
          <p:cNvPr id="5" name="Google Shape;34;p5"/>
          <p:cNvSpPr>
            <a:spLocks noGrp="1" noChangeArrowheads="1"/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NAAAsBwAAH83AAAbHw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lang="en-gb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276BEFA9-E7CA-3E19-84D3-114CA19D724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;p6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vQIAAFU2AAAXBwAAEAAAACYAAAAIAAAAPL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37;p6"/>
          <p:cNvSpPr>
            <a:spLocks noGrp="1" noChangeArrowheads="1"/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NAAAsBwAAH83AAAbHw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lang="en-gb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70195AB4-FA9D-4CAC-D3A1-0CF914EF2559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;p7"/>
          <p:cNvSpPr>
            <a:spLocks noGrp="1" noChangeArrowheads="1"/>
            <a:extLst>
              <a:ext uri="smNativeData">
                <pr:smNativeData xmlns:pr="smNativeData" val="SMDATA_13_UcyzYBMAAAAlAAAAZAAAAA0AAAAAkAAAAJAAAACQAAAAkAAAAAAAAAAC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awMAADETAAARCAAAEAAAACYAAAAIAAAAvbAAAAAAAAA="/>
              </a:ext>
            </a:extLst>
          </p:cNvSpPr>
          <p:nvPr>
            <p:ph type="title"/>
          </p:nvPr>
        </p:nvSpPr>
        <p:spPr>
          <a:xfrm>
            <a:off x="311785" y="555625"/>
            <a:ext cx="2807970" cy="75565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pPr/>
          </a:p>
        </p:txBody>
      </p:sp>
      <p:sp>
        <p:nvSpPr>
          <p:cNvPr id="3" name="Google Shape;40;p7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jAgAADETAAAbHAAAEAAAACYAAAAIAAAAPbAAAAAAAAA="/>
              </a:ext>
            </a:extLst>
          </p:cNvSpPr>
          <p:nvPr>
            <p:ph idx="1"/>
          </p:nvPr>
        </p:nvSpPr>
        <p:spPr>
          <a:xfrm>
            <a:off x="311785" y="1389380"/>
            <a:ext cx="2807970" cy="317944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/>
          </a:p>
        </p:txBody>
      </p:sp>
      <p:sp>
        <p:nvSpPr>
          <p:cNvPr id="4" name="Google Shape;41;p7"/>
          <p:cNvSpPr>
            <a:spLocks noGrp="1" noChangeArrowheads="1"/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NAAAsBwAAH83AAAbHw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lang="en-gb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44BEBBEC-A2A9-EB4D-E706-5418F5481101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MAIN_POI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;p8"/>
          <p:cNvSpPr>
            <a:spLocks noGrp="1" noChangeArrowheads="1"/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AwAAPQMAAIwlAABnHAAAEAAAACYAAAAIAAAAvbAAAAAAAAA="/>
              </a:ext>
            </a:extLst>
          </p:cNvSpPr>
          <p:nvPr>
            <p:ph type="title"/>
          </p:nvPr>
        </p:nvSpPr>
        <p:spPr>
          <a:xfrm>
            <a:off x="490220" y="526415"/>
            <a:ext cx="5613400" cy="409067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5400" b="0">
                <a:solidFill>
                  <a:srgbClr val="695D46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5400" b="0">
                <a:solidFill>
                  <a:srgbClr val="695D46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5400" b="0">
                <a:solidFill>
                  <a:srgbClr val="695D46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5400" b="0">
                <a:solidFill>
                  <a:srgbClr val="695D46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5400" b="0">
                <a:solidFill>
                  <a:srgbClr val="695D46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5400" b="0">
                <a:solidFill>
                  <a:srgbClr val="695D46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5400" b="0">
                <a:solidFill>
                  <a:srgbClr val="695D46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5400" b="0">
                <a:solidFill>
                  <a:srgbClr val="695D46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5400" b="0">
                <a:solidFill>
                  <a:srgbClr val="695D46"/>
                </a:solidFill>
              </a:defRPr>
            </a:lvl9pPr>
          </a:lstStyle>
          <a:p>
            <a:pPr/>
          </a:p>
        </p:txBody>
      </p:sp>
      <p:sp>
        <p:nvSpPr>
          <p:cNvPr id="3" name="Google Shape;44;p8"/>
          <p:cNvSpPr>
            <a:spLocks noGrp="1" noChangeArrowheads="1"/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NAAAsBwAAH83AAAbHw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lang="en-gb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26D44353-1DCB-81B5-856C-EBE00D2273BE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;p9"/>
          <p:cNvSpPr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EAAAAAAAAATbasAP///wgAAAAAAAAAAAAAAAAAAAAAAAAAAAAAAAAAAAAAeAAAAAEAAABAAAAAAAAAAAAAAAB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NtqwAAAAAAQAAAAAAAAAAAAAAAAAAAAAAAAAAAAAAAAAAAAAAAAAAAAAAAn9/fwAAAAADzMzMAMDA/wB/f38AAAAAAAAAAAAAAAAAAAAAAAAAAAAhAAAAGAAAABQAAAAgHAAAAAAAAEA4AACkHwAAEAAAACYAAAAIAAAA//////////8="/>
              </a:ext>
            </a:extLst>
          </p:cNvSpPr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4DB6AC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" name="Google Shape;47;p9"/>
          <p:cNvCxnSpPr>
            <a:extLst>
              <a:ext uri="smNativeData">
                <pr:smNativeData xmlns:pr="smNativeData" val="SMDATA_13_UcyzYBMAAAAlAAAADQAAAA0AAAAAkAAAAEgAAACQAAAASAAAAAAAAAAAAAAAAAAAAAEAAABQAAAAAAAAAAAA8L8AAAAAAAAAAAAAAAAAAP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BAAAAAAAAAP///wAeAAAAAQAAACMAAAAjAAAAIwAAAB4AAAAAAAAASwAAAEsAAAAAAAAASwAAAEs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////AH9/fwAAAAADzMzMAMDA/wB/f38AAAAAAAAAAAAAAAAAAAAAAAAAAAAhAAAAGAAAABQAAADxHgAApxsAANIhAACoGwAAEAAAACYAAAAIAAAA//////////8="/>
              </a:ext>
            </a:extLst>
          </p:cNvCxnSpPr>
          <p:nvPr/>
        </p:nvCxnSpPr>
        <p:spPr>
          <a:xfrm rot="5400000">
            <a:off x="5263515" y="4261485"/>
            <a:ext cx="635" cy="467995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4" name="Google Shape;48;p9"/>
          <p:cNvSpPr>
            <a:spLocks noGrp="1" noChangeArrowheads="1"/>
            <a:extLst>
              <a:ext uri="smNativeData">
                <pr:smNativeData xmlns:pr="smNativeData" val="SMDATA_13_UcyzYBMAAAAlAAAAZAAAAA0AAAAAkAAAAJAAAACQAAAAkAAAAAAAAAAC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iAQAAZQYAAIUaAAC0EAAAEAAAACYAAAAIAAAAvbAAAAAAAAA="/>
              </a:ext>
            </a:extLst>
          </p:cNvSpPr>
          <p:nvPr>
            <p:ph type="title"/>
          </p:nvPr>
        </p:nvSpPr>
        <p:spPr>
          <a:xfrm>
            <a:off x="265430" y="1039495"/>
            <a:ext cx="4045585" cy="167576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4200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4200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4200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4200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4200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4200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4200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4200"/>
            </a:lvl9pPr>
          </a:lstStyle>
          <a:p>
            <a:pPr/>
          </a:p>
        </p:txBody>
      </p:sp>
      <p:sp>
        <p:nvSpPr>
          <p:cNvPr id="5" name="Google Shape;49;p9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iAQAAxhAAAIUaAABfGAAAEAAAACYAAAAIAAAAPbAAAAAAAAA="/>
              </a:ext>
            </a:extLst>
          </p:cNvSpPr>
          <p:nvPr>
            <p:ph type="subTitle" idx="1"/>
          </p:nvPr>
        </p:nvSpPr>
        <p:spPr>
          <a:xfrm>
            <a:off x="265430" y="2726690"/>
            <a:ext cx="4045585" cy="123507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9pPr>
          </a:lstStyle>
          <a:p>
            <a:pPr/>
          </a:p>
        </p:txBody>
      </p:sp>
      <p:sp>
        <p:nvSpPr>
          <p:cNvPr id="6" name="Google Shape;50;p9"/>
          <p:cNvSpPr>
            <a:spLocks noGrp="1" noChangeArrowheads="1"/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HgAAdAQAAP01AAAwGwAAEAAAACYAAAAIAAAAvbAAAAAAAAA="/>
              </a:ext>
            </a:extLst>
          </p:cNvSpPr>
          <p:nvPr>
            <p:ph idx="2"/>
          </p:nvPr>
        </p:nvSpPr>
        <p:spPr>
          <a:xfrm>
            <a:off x="4939665" y="723900"/>
            <a:ext cx="3836670" cy="369570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indent="-34290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/>
          </a:p>
        </p:txBody>
      </p:sp>
      <p:sp>
        <p:nvSpPr>
          <p:cNvPr id="7" name="Google Shape;51;p9"/>
          <p:cNvSpPr>
            <a:spLocks noGrp="1" noChangeArrowheads="1"/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NAAAsBwAAH83AAAbHw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lang="en-gb">
                <a:solidFill>
                  <a:srgbClr val="FFFFFF"/>
                </a:solidFill>
              </a:defRPr>
            </a:lvl1pPr>
            <a:lvl2pPr>
              <a:buNone/>
              <a:defRPr>
                <a:solidFill>
                  <a:srgbClr val="FFFFFF"/>
                </a:solidFill>
              </a:defRPr>
            </a:lvl2pPr>
            <a:lvl3pPr>
              <a:buNone/>
              <a:defRPr>
                <a:solidFill>
                  <a:srgbClr val="FFFFFF"/>
                </a:solidFill>
              </a:defRPr>
            </a:lvl3pPr>
            <a:lvl4pPr>
              <a:buNone/>
              <a:defRPr>
                <a:solidFill>
                  <a:srgbClr val="FFFFFF"/>
                </a:solidFill>
              </a:defRPr>
            </a:lvl4pPr>
            <a:lvl5pPr>
              <a:buNone/>
              <a:defRPr>
                <a:solidFill>
                  <a:srgbClr val="FFFFFF"/>
                </a:solidFill>
              </a:defRPr>
            </a:lvl5pPr>
            <a:lvl6pPr>
              <a:buNone/>
              <a:defRPr>
                <a:solidFill>
                  <a:srgbClr val="FFFFFF"/>
                </a:solidFill>
              </a:defRPr>
            </a:lvl6pPr>
            <a:lvl7pPr>
              <a:buNone/>
              <a:defRPr>
                <a:solidFill>
                  <a:srgbClr val="FFFFFF"/>
                </a:solidFill>
              </a:defRPr>
            </a:lvl7pPr>
            <a:lvl8pPr>
              <a:buNone/>
              <a:defRPr>
                <a:solidFill>
                  <a:srgbClr val="FFFFFF"/>
                </a:solidFill>
              </a:defRPr>
            </a:lvl8pPr>
            <a:lvl9pPr>
              <a:buNone/>
              <a:defRPr>
                <a:solidFill>
                  <a:srgbClr val="FFFFFF"/>
                </a:solidFill>
              </a:defRPr>
            </a:lvl9pPr>
          </a:lstStyle>
          <a:p>
            <a:pPr/>
            <a:fld id="{6AC903AC-E287-9CF5-C971-14A04D3F3F41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;p10"/>
          <p:cNvSpPr>
            <a:spLocks noGrp="1" noChangeArrowheads="1"/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BxoAANImAAC2HQAAEAAAACYAAAAIAAAAvbAAAAAAAAA="/>
              </a:ext>
            </a:extLst>
          </p:cNvSpPr>
          <p:nvPr>
            <p:ph idx="1"/>
          </p:nvPr>
        </p:nvSpPr>
        <p:spPr>
          <a:xfrm>
            <a:off x="311785" y="4231005"/>
            <a:ext cx="5998845" cy="598805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T Sans Narrow" pitchFamily="0" charset="0"/>
                <a:ea typeface="Arial" pitchFamily="2" charset="0"/>
                <a:cs typeface="Arial" pitchFamily="2" charset="0"/>
              </a:defRPr>
            </a:lvl1pPr>
          </a:lstStyle>
          <a:p>
            <a:pPr/>
          </a:p>
        </p:txBody>
      </p:sp>
      <p:sp>
        <p:nvSpPr>
          <p:cNvPr id="3" name="Google Shape;54;p10"/>
          <p:cNvSpPr>
            <a:spLocks noGrp="1" noChangeArrowheads="1"/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NAAAsBwAAH83AAAbHw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lang="en-gb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56A9D38A-C4BB-FC25-F511-32709D5F0367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tropic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C4wMj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vQIAAFU2AAAXBwAAEAAAACYAAAAIAAAAvb8AAP8fAAA="/>
              </a:ext>
            </a:extLst>
          </p:cNvSpPr>
          <p:nvPr>
            <p:ph type="title"/>
          </p:nvPr>
        </p:nvSpPr>
        <p:spPr>
          <a:xfrm>
            <a:off x="311785" y="445135"/>
            <a:ext cx="8520430" cy="7073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accent1"/>
                </a:solidFill>
                <a:latin typeface="PT Sans Narrow" pitchFamily="0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accent1"/>
                </a:solidFill>
                <a:latin typeface="PT Sans Narrow" pitchFamily="0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accent1"/>
                </a:solidFill>
                <a:latin typeface="PT Sans Narrow" pitchFamily="0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accent1"/>
                </a:solidFill>
                <a:latin typeface="PT Sans Narrow" pitchFamily="0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accent1"/>
                </a:solidFill>
                <a:latin typeface="PT Sans Narrow" pitchFamily="0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accent1"/>
                </a:solidFill>
                <a:latin typeface="PT Sans Narrow" pitchFamily="0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accent1"/>
                </a:solidFill>
                <a:latin typeface="PT Sans Narrow" pitchFamily="0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accent1"/>
                </a:solidFill>
                <a:latin typeface="PT Sans Narrow" pitchFamily="0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accent1"/>
                </a:solidFill>
                <a:latin typeface="PT Sans Narrow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3" name="Google Shape;7;p1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ygcAAFU2AAAbHAAAEAAAACYAAAAIAAAAvb8AAP8fAAA="/>
              </a:ext>
            </a:extLst>
          </p:cNvSpPr>
          <p:nvPr>
            <p:ph type="body" idx="1"/>
          </p:nvPr>
        </p:nvSpPr>
        <p:spPr>
          <a:xfrm>
            <a:off x="311785" y="1266190"/>
            <a:ext cx="8520430" cy="3302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Open Sans" pitchFamily="0" charset="0"/>
              <a:buChar char="●"/>
              <a:defRPr sz="1800">
                <a:solidFill>
                  <a:srgbClr val="695D46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1pPr>
            <a:lvl2pPr marL="9144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 pitchFamily="0" charset="0"/>
              <a:buChar char="○"/>
              <a:defRPr>
                <a:solidFill>
                  <a:srgbClr val="695D46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2pPr>
            <a:lvl3pPr marL="13716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 pitchFamily="0" charset="0"/>
              <a:buChar char="■"/>
              <a:defRPr>
                <a:solidFill>
                  <a:srgbClr val="695D46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3pPr>
            <a:lvl4pPr marL="18288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 pitchFamily="0" charset="0"/>
              <a:buChar char="●"/>
              <a:defRPr>
                <a:solidFill>
                  <a:srgbClr val="695D46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4pPr>
            <a:lvl5pPr marL="22860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 pitchFamily="0" charset="0"/>
              <a:buChar char="○"/>
              <a:defRPr>
                <a:solidFill>
                  <a:srgbClr val="695D46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5pPr>
            <a:lvl6pPr marL="27432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 pitchFamily="0" charset="0"/>
              <a:buChar char="■"/>
              <a:defRPr>
                <a:solidFill>
                  <a:srgbClr val="695D46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6pPr>
            <a:lvl7pPr marL="32004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 pitchFamily="0" charset="0"/>
              <a:buChar char="●"/>
              <a:defRPr>
                <a:solidFill>
                  <a:srgbClr val="695D46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7pPr>
            <a:lvl8pPr marL="36576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 pitchFamily="0" charset="0"/>
              <a:buChar char="○"/>
              <a:defRPr>
                <a:solidFill>
                  <a:srgbClr val="695D46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8pPr>
            <a:lvl9pPr marL="41148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 pitchFamily="0" charset="0"/>
              <a:buChar char="■"/>
              <a:defRPr>
                <a:solidFill>
                  <a:srgbClr val="695D46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Google Shape;8;p1"/>
          <p:cNvSpPr>
            <a:spLocks noGrp="1" noChangeArrowheads="1"/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CwyMz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NAAAsBwAAH83AAAbHwAAEAAAACYAAAAIAAAAvb8AAP8fAAA="/>
              </a:ext>
            </a:extLst>
          </p:cNvSpPr>
          <p:nvPr>
            <p:ph type="sldNum" idx="12"/>
          </p:nvPr>
        </p:nvSpPr>
        <p:spPr>
          <a:xfrm>
            <a:off x="8472170" y="4663440"/>
            <a:ext cx="549275" cy="3930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95D46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1pPr>
            <a:lvl2pPr algn="r">
              <a:buNone/>
              <a:defRPr sz="1000">
                <a:solidFill>
                  <a:srgbClr val="695D46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2pPr>
            <a:lvl3pPr algn="r">
              <a:buNone/>
              <a:defRPr sz="1000">
                <a:solidFill>
                  <a:srgbClr val="695D46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3pPr>
            <a:lvl4pPr algn="r">
              <a:buNone/>
              <a:defRPr sz="1000">
                <a:solidFill>
                  <a:srgbClr val="695D46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4pPr>
            <a:lvl5pPr algn="r">
              <a:buNone/>
              <a:defRPr sz="1000">
                <a:solidFill>
                  <a:srgbClr val="695D46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5pPr>
            <a:lvl6pPr algn="r">
              <a:buNone/>
              <a:defRPr sz="1000">
                <a:solidFill>
                  <a:srgbClr val="695D46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6pPr>
            <a:lvl7pPr algn="r">
              <a:buNone/>
              <a:defRPr sz="1000">
                <a:solidFill>
                  <a:srgbClr val="695D46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7pPr>
            <a:lvl8pPr algn="r">
              <a:buNone/>
              <a:defRPr sz="1000">
                <a:solidFill>
                  <a:srgbClr val="695D46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8pPr>
            <a:lvl9pPr algn="r">
              <a:buNone/>
              <a:defRPr sz="1000">
                <a:solidFill>
                  <a:srgbClr val="695D46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7DA8A35A-1490-FD55-DE10-E200ED5E28B7}" type="slidenum">
              <a:rPr lang="en-gb"/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;p13"/>
          <p:cNvSpPr>
            <a:spLocks noGrp="1" noChangeArrowheads="1"/>
            <a:extLst>
              <a:ext uri="smNativeData">
                <pr:smNativeData xmlns:pr="smNativeData" val="SMDATA_13_UcyzYBMAAAAlAAAAZAAAAA0AAAAAkAAAAJAAAACQAAAAkAAAAAAAAAAC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F1WEgEMAAAAEAAAAAAAAAAAAAAAAAAAAAAAAAAeAAAAaAAAAAAAAAAAAAAAAAAAAAAAAAAAAAAAECcAABAnAAAAAAAAAAAAAAAAAAAAAAAAAAAAAAAAAAAAAAAAAAAAABQAAAAAAAAAwMD/AAAAAABkAAAAMgAAAAAAAABkAAAAAAAAAH9/fwAKAAAAHwAAAFQAAADvbAAF////AQAAAAAAAAAAAAAAAAAAAAAAAAAAAAAAAAAAAAAAAAAAoejZAn9/fwBpXUYDzMzMAMDA/wB/f38AAAAAAAAAAAAAAAAAAAAAAAAAAAAhAAAAGAAAABQAAAAtBgAAxwoAABQyAAAREQAAEAAAACYAAAAIAAAAPDAAAAAAAAA="/>
              </a:ext>
            </a:extLst>
          </p:cNvSpPr>
          <p:nvPr>
            <p:ph type="ctrTitle"/>
          </p:nvPr>
        </p:nvSpPr>
        <p:spPr/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Blood Database</a:t>
            </a:r>
          </a:p>
        </p:txBody>
      </p:sp>
      <p:sp>
        <p:nvSpPr>
          <p:cNvPr id="3" name="Google Shape;67;p13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bAAF////AQAAAAAAAAAAAAAAAAAAAAAAAAAAAAAAAAAAAAAAAAAAoejZAn9/fwBpXUYDzMzMAMDA/wB/f38AAAAAAAAAAAAAAAAAAAAAAAAAAAAhAAAAGAAAABQAAAAmDQAAiBEAABwrAABoFgAAEAAAACYAAAAIAAAAPDAAAAAAAAA="/>
              </a:ext>
            </a:extLst>
          </p:cNvSpPr>
          <p:nvPr>
            <p:ph type="subTitle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Project-I Final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7;p22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GVIk2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AQAA0wAAANs1AAAtBQAAEAAAACYAAAAIAAAAPTAAAAAAAAA="/>
              </a:ext>
            </a:extLst>
          </p:cNvSpPr>
          <p:nvPr>
            <p:ph type="title"/>
          </p:nvPr>
        </p:nvSpPr>
        <p:spPr>
          <a:xfrm>
            <a:off x="233680" y="133985"/>
            <a:ext cx="8521065" cy="70739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3240"/>
            </a:pPr>
            <a:r>
              <a:rPr lang="en-gb"/>
              <a:t>Database</a:t>
            </a:r>
          </a:p>
        </p:txBody>
      </p:sp>
      <p:sp>
        <p:nvSpPr>
          <p:cNvPr id="3" name="Google Shape;128;p22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ygcAAIYaAAAbHAAAEAAAACYAAAAIAAAAPTAAAAAAAAA="/>
              </a:ext>
            </a:extLst>
          </p:cNvSpPr>
          <p:nvPr>
            <p:ph type="body" idx="1"/>
          </p:nvPr>
        </p:nvSpPr>
        <p:spPr>
          <a:xfrm>
            <a:off x="311785" y="1266190"/>
            <a:ext cx="3999865" cy="33026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4" name="Google Shape;129;p22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6HQAAygcAAFU2AAAbHAAAEAAAACYAAAAIAAAAPDAAAAAAAAA="/>
              </a:ext>
            </a:extLst>
          </p:cNvSpPr>
          <p:nvPr>
            <p:ph type="body" idx="2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5" name="Google Shape;130;p22"/>
          <p:cNvPicPr>
            <a:extLst>
              <a:ext uri="smNativeData">
                <pr:smNativeData xmlns:pr="smNativeData" val="SMDATA_15_UcyzYBMAAAAlAAAAEQAAAA0AAAAAkAAAAEgAAACQAAAAS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AcAAAA4AAAAAAAAAAAAAAAAAAAA////AAAAAAAAAAAAAAAAAAAAAAAAAAAAAAAAAAAAAABkAAAAZAAAAAAAAAAjAAAABAAAAGQAAAAXAAAAFAAAAAAAAAAAAAAA/38AAP9/AAAAAAAACQAAAAQAAADz8/Pz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L0GAABAOAAACCE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5375"/>
            <a:ext cx="9144000" cy="42741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5;p23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7f///1U2AABHBAAAEAAAACYAAAAIAAAAPTAAAAAAAAA="/>
              </a:ext>
            </a:extLst>
          </p:cNvSpPr>
          <p:nvPr>
            <p:ph type="title"/>
          </p:nvPr>
        </p:nvSpPr>
        <p:spPr>
          <a:xfrm>
            <a:off x="311785" y="-12065"/>
            <a:ext cx="8520430" cy="70739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3240"/>
            </a:pPr>
            <a:r>
              <a:rPr lang="en-gb"/>
              <a:t>Database table in the form of Class</a:t>
            </a:r>
          </a:p>
        </p:txBody>
      </p:sp>
      <p:sp>
        <p:nvSpPr>
          <p:cNvPr id="3" name="Google Shape;136;p23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ygcAAIYaAAAbHAAAEAAAACYAAAAIAAAAPTAAAAAAAAA="/>
              </a:ext>
            </a:extLst>
          </p:cNvSpPr>
          <p:nvPr>
            <p:ph type="body" idx="1"/>
          </p:nvPr>
        </p:nvSpPr>
        <p:spPr>
          <a:xfrm>
            <a:off x="311785" y="1266190"/>
            <a:ext cx="3999865" cy="33026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4" name="Google Shape;137;p23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6HQAAygcAAFU2AAAbHAAAEAAAACYAAAAIAAAAPDAAAAAAAAA="/>
              </a:ext>
            </a:extLst>
          </p:cNvSpPr>
          <p:nvPr>
            <p:ph type="body" idx="2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5" name="Google Shape;138;p23"/>
          <p:cNvPicPr>
            <a:extLst>
              <a:ext uri="smNativeData">
                <pr:smNativeData xmlns:pr="smNativeData" val="SMDATA_15_UcyzYBMAAAAlAAAAEQAAAA0AAAAAkAAAAEgAAACQAAAAS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wQAAAGUDAACzMwAACS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" y="551815"/>
            <a:ext cx="8281670" cy="51435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24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vQIAAFU2AAAXB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3240"/>
            </a:pPr>
            <a:r>
              <a:rPr lang="en-gb"/>
              <a:t>Routes</a:t>
            </a:r>
          </a:p>
        </p:txBody>
      </p:sp>
      <p:sp>
        <p:nvSpPr>
          <p:cNvPr id="3" name="Google Shape;144;p24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ygcAAFU2AAAbHAAAEAAAACYAAAAIAAAAPD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Phone Verification</a:t>
            </a:r>
          </a:p>
        </p:txBody>
      </p:sp>
      <p:pic>
        <p:nvPicPr>
          <p:cNvPr id="4" name="Google Shape;145;p24"/>
          <p:cNvPicPr>
            <a:extLst>
              <a:ext uri="smNativeData">
                <pr:smNativeData xmlns:pr="smNativeData" val="SMDATA_15_UcyzYBMAAAAlAAAAEQAAAA0AAAAAkAAAAEgAAACQAAAAS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AcAAAA4AAAAAAAAAAAAAAAAAAAA////AAAAAAAAAAAAnQIAAH4EAACVAgAALAQ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8AAC4GAAAMNgAA+x0AABAAAAAmAAAACAAAAP//////////"/>
              </a:ext>
            </a:extLst>
          </p:cNvPicPr>
          <p:nvPr/>
        </p:nvPicPr>
        <p:blipFill>
          <a:blip r:embed="rId3"/>
          <a:srcRect l="6690" t="11500" r="6610" b="10680"/>
          <a:stretch>
            <a:fillRect/>
          </a:stretch>
        </p:blipFill>
        <p:spPr>
          <a:xfrm>
            <a:off x="2504440" y="1004570"/>
            <a:ext cx="6281420" cy="38690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0;p25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ZQAAAFU2AAC/BAAAEAAAACYAAAAIAAAAPTAAAAAAAAA="/>
              </a:ext>
            </a:extLst>
          </p:cNvSpPr>
          <p:nvPr>
            <p:ph type="title"/>
          </p:nvPr>
        </p:nvSpPr>
        <p:spPr>
          <a:xfrm>
            <a:off x="311785" y="64135"/>
            <a:ext cx="8520430" cy="70739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3240"/>
            </a:pPr>
            <a:r>
              <a:rPr lang="en-gb"/>
              <a:t>/verify</a:t>
            </a:r>
          </a:p>
        </p:txBody>
      </p:sp>
      <p:sp>
        <p:nvSpPr>
          <p:cNvPr id="3" name="Google Shape;151;p25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AAAAvwQAADY1AAAQGQAAEAAAACYAAAAIAAAAPTAAAAAAAAA="/>
              </a:ext>
            </a:extLst>
          </p:cNvSpPr>
          <p:nvPr>
            <p:ph type="body" idx="1"/>
          </p:nvPr>
        </p:nvSpPr>
        <p:spPr>
          <a:xfrm>
            <a:off x="129540" y="771525"/>
            <a:ext cx="8520430" cy="33026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Twilio - A third party API for phone verification.</a:t>
            </a:r>
          </a:p>
        </p:txBody>
      </p:sp>
      <p:pic>
        <p:nvPicPr>
          <p:cNvPr id="4" name="Google Shape;152;p25"/>
          <p:cNvPicPr>
            <a:extLst>
              <a:ext uri="smNativeData">
                <pr:smNativeData xmlns:pr="smNativeData" val="SMDATA_15_UcyzYBMAAAAlAAAAEQAAAA0AAAAAkAAAAEgAAACQAAAAS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AcAAAA4AAAAAAAAAAAAAAAAAAAA////AAAAAAAAAAAAVwIAAIEEAABiAgAAfAQAAAAAAABkAAAAZAAAAAAAAAAjAAAABAAAAGQAAAAXAAAAFAAAAAAAAAAAAAAA/38AAP9/AAAAAAAACQAAAAQAAAAIAAg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/AgAAOAIAAA2OAAAhx4AABAAAAAmAAAACAAAAP//////////"/>
              </a:ext>
            </a:extLst>
          </p:cNvPicPr>
          <p:nvPr/>
        </p:nvPicPr>
        <p:blipFill>
          <a:blip r:embed="rId3"/>
          <a:srcRect l="5990" t="11530" r="6100" b="11480"/>
          <a:stretch>
            <a:fillRect/>
          </a:stretch>
        </p:blipFill>
        <p:spPr>
          <a:xfrm>
            <a:off x="1460500" y="1442720"/>
            <a:ext cx="7677150" cy="35198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7;p26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vQIAAFU2AAAXB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3240"/>
            </a:pPr>
            <a:r>
              <a:rPr lang="en-gb"/>
              <a:t>Front- End overview</a:t>
            </a:r>
          </a:p>
        </p:txBody>
      </p:sp>
      <p:sp>
        <p:nvSpPr>
          <p:cNvPr id="3" name="Google Shape;158;p26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ygcAAFU2AAAbHAAAEAAAACYAAAAIAAAAPD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457200" indent="-3937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Tx/>
              <a:buAutoNum type="arabicPeriod"/>
            </a:pPr>
            <a:r>
              <a:rPr lang="en-gb" sz="2600"/>
              <a:t>Verify yourself with Phone Number and Registering yourself.</a:t>
            </a:r>
            <a:endParaRPr sz="2600"/>
          </a:p>
          <a:p>
            <a:pPr marL="457200" indent="-3937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Tx/>
              <a:buAutoNum type="arabicPeriod"/>
            </a:pPr>
            <a:r>
              <a:rPr lang="en-gb" sz="2600"/>
              <a:t>Searching Blood </a:t>
            </a:r>
            <a:endParaRPr sz="2600"/>
          </a:p>
          <a:p>
            <a:pPr marL="457200" indent="-3937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Tx/>
              <a:buAutoNum type="arabicPeriod"/>
            </a:pPr>
            <a:r>
              <a:rPr lang="en-gb" sz="2600"/>
              <a:t>Post Blood Request</a:t>
            </a:r>
            <a:endParaRPr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3;p27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H4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vQIAAFU2AAAXB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3240"/>
            </a:pPr>
          </a:p>
        </p:txBody>
      </p:sp>
      <p:sp>
        <p:nvSpPr>
          <p:cNvPr id="3" name="Google Shape;164;p27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ygcAAFU2AAAbHAAAEAAAACYAAAAIAAAAPD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4" name="Google Shape;165;p27"/>
          <p:cNvPicPr>
            <a:extLst>
              <a:ext uri="smNativeData">
                <pr:smNativeData xmlns:pr="smNativeData" val="SMDATA_15_UcyzYBMAAAAlAAAAEQAAAA0AAAAAkAAAAEgAAACQAAAAS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EUHAABAOAAATx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1735"/>
            <a:ext cx="9144000" cy="29324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0;p28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vQIAAFU2AAAXB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3240"/>
            </a:pPr>
            <a:r>
              <a:rPr lang="en-gb"/>
              <a:t>Verification...</a:t>
            </a:r>
          </a:p>
        </p:txBody>
      </p:sp>
      <p:sp>
        <p:nvSpPr>
          <p:cNvPr id="3" name="Google Shape;171;p28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ygcAAFU2AAAbHAAAEAAAACYAAAAIAAAAPD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4" name="Google Shape;172;p28"/>
          <p:cNvPicPr>
            <a:extLst>
              <a:ext uri="smNativeData">
                <pr:smNativeData xmlns:pr="smNativeData" val="SMDATA_15_UcyzYBMAAAAlAAAAEQAAAA0AAAAAkAAAAEgAAACQAAAAS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rg4AAKcGAACTKQAA/h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386330" y="1081405"/>
            <a:ext cx="4371975" cy="29813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7;p29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vQIAAFU2AAAXB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3240"/>
            </a:pPr>
            <a:r>
              <a:rPr lang="en-gb"/>
              <a:t>Register page</a:t>
            </a:r>
          </a:p>
        </p:txBody>
      </p:sp>
      <p:sp>
        <p:nvSpPr>
          <p:cNvPr id="3" name="Google Shape;178;p29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IpKEs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ygcAAFU2AAAbHAAAEAAAACYAAAAIAAAAPD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4" name="Google Shape;179;p29"/>
          <p:cNvPicPr>
            <a:extLst>
              <a:ext uri="smNativeData">
                <pr:smNativeData xmlns:pr="smNativeData" val="SMDATA_15_UcyzYBMAAAAlAAAAEQAAAA0AAAAAkAAAAEgAAACQAAAAS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AcAAAA4AAAAAAAAAAAAAAAAAAAA////AAAAAAAAAAAAAAAAAAAAAAAAAAAAAAAAAAAAAABkAAAAZAAAAAAAAAAjAAAABAAAAGQAAAAXAAAAFAAAAAAAAAAAAAAA/38AAP9/AAAAAAAACQAAAAQAAABrQg0f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2RIAAAAAAAAnOAAApB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063875" y="0"/>
            <a:ext cx="6064250" cy="51435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4;p30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EA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vQIAAFU2AAAXB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3240"/>
            </a:pPr>
            <a:r>
              <a:rPr lang="en-gb"/>
              <a:t>Searching Blood</a:t>
            </a:r>
          </a:p>
        </p:txBody>
      </p:sp>
      <p:sp>
        <p:nvSpPr>
          <p:cNvPr id="3" name="Google Shape;185;p30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PT09P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ygcAAFU2AAAbHAAAEAAAACYAAAAIAAAAPD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4" name="Google Shape;186;p30"/>
          <p:cNvPicPr>
            <a:extLst>
              <a:ext uri="smNativeData">
                <pr:smNativeData xmlns:pr="smNativeData" val="SMDATA_15_UcyzYBMAAAAlAAAAEQAAAA0AAAAAkAAAAEgAAACQAAAAS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EAAMsHAAAoMgAAiRw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66825"/>
            <a:ext cx="7924800" cy="33718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1;p31"/>
          <p:cNvSpPr>
            <a:spLocks noGrp="1" noChangeArrowheads="1"/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E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BwgAAFU2AAB+EQ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defRPr sz="11700"/>
            </a:pPr>
            <a:r>
              <a:rPr lang="en-gb"/>
              <a:t>Live Demo</a:t>
            </a:r>
          </a:p>
        </p:txBody>
      </p:sp>
      <p:sp>
        <p:nvSpPr>
          <p:cNvPr id="3" name="Google Shape;192;p31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EAS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bhIAAFU2AAAFGQAAEAAAACYAAAAIAAAAPD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2;p14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JwBAAAMAAAAEAAAAAAAAAAAAAAAAAAAAAAAAAAeAAAAaAAAAAAAAAAAAAAAAAAAAAAAAAAAAAAAECcAABAnAAAAAAAAAAAAAAAAAAAAAAAAAAAAAAAAAAAAAAAAAAAAABQAAAAAAAAAwMD/AAAAAABkAAAAMgAAAAAAAABkAAAAAAAAAH9/fwAKAAAAHwAAAFQAAADvbAAF////AQAAAAAAAAAAAAAAAAAAAAAAAAAAAAAAAAAAAAAAAAAAoejZAn9/fwBpXUYDzMzMAMDA/wB/f38AAAAAAAAAAAAAAAAAAAAAAAAAAAAhAAAAGAAAABQAAADrAQAAZQAAAFU2AAC/BAAAAAAAACYAAAAIAAAAPTAAAAAAAAA="/>
              </a:ext>
            </a:extLst>
          </p:cNvSpPr>
          <p:nvPr>
            <p:ph type="title"/>
          </p:nvPr>
        </p:nvSpPr>
        <p:spPr>
          <a:xfrm>
            <a:off x="311785" y="64135"/>
            <a:ext cx="8520430" cy="70739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3240"/>
            </a:pPr>
            <a:r>
              <a:rPr lang="en-gb"/>
              <a:t>Team Members</a:t>
            </a:r>
          </a:p>
        </p:txBody>
      </p:sp>
      <p:sp>
        <p:nvSpPr>
          <p:cNvPr id="3" name="Google Shape;73;p14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JwBAAAMAAAAEAAAAAAAAAAAAAAAAAAAAAAAAAAeAAAAaAAAAAAAAAAAAAAAAAAAAAAAAAAAAAAAECcAABAnAAAAAAAAAAAAAAAAAAAAAAAAAAAAAAAAAAAAAAAAAAAAABQAAAAAAAAAwMD/AAAAAABkAAAAMgAAAAAAAABkAAAAAAAAAH9/fwAKAAAAHwAAAFQAAADvbAAF////AQAAAAAAAAAAAAAAAAAAAAAAAAAAAAAAAAAAAAAAAAAAoejZAn9/fwBpXUYDzMzMAMDA/wB/f38AAAAAAAAAAAAAAAAAAAAAAAAAAAAhAAAAGAAAABQAAADrAQAAqgQAAFU2AAAVEAAAAAAAACYAAAAIAAAAPTAAAAAAAAA="/>
              </a:ext>
            </a:extLst>
          </p:cNvSpPr>
          <p:nvPr>
            <p:ph type="body" idx="1"/>
          </p:nvPr>
        </p:nvSpPr>
        <p:spPr>
          <a:xfrm>
            <a:off x="311785" y="758190"/>
            <a:ext cx="8520430" cy="18561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Maheshwor Acharya (19070110)</a:t>
            </a:r>
          </a:p>
          <a:p>
            <a:pPr marL="0" indent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Dipak Sharma  (19070105)</a:t>
            </a:r>
          </a:p>
          <a:p>
            <a:pPr marL="0" indent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Atrip Angthupo (19070096)</a:t>
            </a:r>
          </a:p>
          <a:p>
            <a:pPr marL="0" indent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Ashish B.K (19070095)</a:t>
            </a:r>
            <a:endParaRPr lang="en-gb"/>
          </a:p>
          <a:p>
            <a:pPr marL="0" indent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Abhishek Bhatta (19070089)</a:t>
            </a:r>
            <a:endParaRPr lang="en-gb"/>
          </a:p>
        </p:txBody>
      </p:sp>
      <p:sp>
        <p:nvSpPr>
          <p:cNvPr id="4" name="Google Shape;74;p14"/>
          <p:cNvSpPr>
            <a:extLst>
              <a:ext uri="smNativeData">
                <pr:smNativeData xmlns:pr="smNativeData" val="SMDATA_13_UcyzYBMAAAAlAAAAZAAAAE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LMPAAAMAAAAEAAAAAAAAAAAAAAAAAAAAAAAAAAeAAAAaAAAAAAAAAAAAAAAAAAAAAAAAAAAAAAAECcAABAnAAAAAAAAAAAAAAAAAAAAAAAAAAAAAAAAAAAAAAAAAAAAABQAAAAAAAAAwMD/AAAAAABkAAAAMgAAAAAAAABkAAAAAAAAAH9/fwAKAAAAHwAAAFQAAADvbAAF////AQAAAAAAAAAAAAAAAAAAAAAAAAAAAAAAAAAAAAAAAAAAoejZAn9/fwBpXUYDzMzMAMDA/wB/f38AAAAAAAAAAAAAAAAAAAAAAAAAAAAhAAAAGAAAABQAAADrAQAAyhIAAFI1AABWFwAAECAAACYAAAAIAAAA//////////8="/>
              </a:ext>
            </a:extLst>
          </p:cNvSpPr>
          <p:nvPr/>
        </p:nvSpPr>
        <p:spPr>
          <a:xfrm>
            <a:off x="311785" y="3054350"/>
            <a:ext cx="8355965" cy="739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accent1"/>
                </a:solidFill>
                <a:latin typeface="PT Sans Narrow" pitchFamily="0" charset="0"/>
                <a:ea typeface="PT Sans Narrow" pitchFamily="0" charset="0"/>
                <a:cs typeface="PT Sans Narrow" pitchFamily="0" charset="0"/>
              </a:rPr>
              <a:t>Supervisor</a:t>
            </a:r>
            <a:endParaRPr sz="3600" b="1">
              <a:solidFill>
                <a:schemeClr val="accent1"/>
              </a:solidFill>
              <a:latin typeface="PT Sans Narrow" pitchFamily="0" charset="0"/>
              <a:ea typeface="PT Sans Narrow" pitchFamily="0" charset="0"/>
              <a:cs typeface="PT Sans Narrow" pitchFamily="0" charset="0"/>
            </a:endParaRPr>
          </a:p>
        </p:txBody>
      </p:sp>
      <p:sp>
        <p:nvSpPr>
          <p:cNvPr id="5" name="Google Shape;75;p14"/>
          <p:cNvSpPr>
            <a:extLst>
              <a:ext uri="smNativeData">
                <pr:smNativeData xmlns:pr="smNativeData" val="SMDATA_13_UcyzYBMAAAAlAAAAZAAAAE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GYSAAAMAAAAEAAAAAAAAAAAAAAAAAAAAAAAAAAeAAAAaAAAAAAAAAAAAAAAAAAAAAAAAAAAAAAAECcAABAnAAAAAAAAAAAAAAAAAAAAAAAAAAAAAAAAAAAAAAAAAAAAABQAAAAAAAAAwMD/AAAAAABkAAAAMgAAAAAAAABkAAAAAAAAAH9/fwAKAAAAHwAAAFQAAADvbAAF////AQAAAAAAAAAAAAAAAAAAAAAAAAAAAAAAAAAAAAAAAAAAoejZAn9/fwBpXUYDzMzMAMDA/wB/f38AAAAAAAAAAAAAAAAAAAAAAAAAAAAhAAAAGAAAABQAAABqAQAAVhcAAN8TAAAtGgAAECAAACYAAAAIAAAA//////////8="/>
              </a:ext>
            </a:extLst>
          </p:cNvSpPr>
          <p:nvPr/>
        </p:nvSpPr>
        <p:spPr>
          <a:xfrm>
            <a:off x="229870" y="3793490"/>
            <a:ext cx="3000375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695D46"/>
                </a:solidFill>
                <a:latin typeface="Open Sans" pitchFamily="0" charset="0"/>
                <a:ea typeface="Open Sans" pitchFamily="0" charset="0"/>
                <a:cs typeface="Open Sans" pitchFamily="0" charset="0"/>
              </a:rPr>
              <a:t>Muhammad Humayo</a:t>
            </a:r>
            <a:endParaRPr sz="1800">
              <a:solidFill>
                <a:srgbClr val="695D46"/>
              </a:solidFill>
              <a:latin typeface="Open Sans" pitchFamily="0" charset="0"/>
              <a:ea typeface="Open Sans" pitchFamily="0" charset="0"/>
              <a:cs typeface="Open Sans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7;p32"/>
          <p:cNvSpPr>
            <a:spLocks noGrp="1" noChangeArrowheads="1"/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HBe8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BwgAAFU2AAB+EQ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defRPr sz="11700"/>
            </a:pPr>
            <a:r>
              <a:rPr lang="en-gb"/>
              <a:t>Any Queries?</a:t>
            </a:r>
          </a:p>
        </p:txBody>
      </p:sp>
      <p:sp>
        <p:nvSpPr>
          <p:cNvPr id="3" name="Google Shape;198;p32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bAwAAABgAAMU3AACYHgAAEAAAACYAAAAIAAAAPTAAAAAAAAA="/>
              </a:ext>
            </a:extLst>
          </p:cNvSpPr>
          <p:nvPr>
            <p:ph type="body" idx="1"/>
          </p:nvPr>
        </p:nvSpPr>
        <p:spPr>
          <a:xfrm>
            <a:off x="545465" y="3901440"/>
            <a:ext cx="8520430" cy="107188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Prepared By:</a:t>
            </a:r>
          </a:p>
          <a:p>
            <a:pPr marL="0" indent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Maheshwor Acharya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0;p15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vbAAF////AQAAAAAAAAAAAAAAAAAAAAAAAAAAAAAAAAAAAAAAAAAAoejZAn9/fwBpXUYDzMzMAMDA/wB/f38AAAAAAAAAAAAAAAAAAAAAAAAAAAAhAAAAGAAAABQAAADrAQAAvQIAAFU2AAAXB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3240"/>
            </a:pPr>
            <a:r>
              <a:rPr lang="en-gb"/>
              <a:t>Contents</a:t>
            </a:r>
          </a:p>
        </p:txBody>
      </p:sp>
      <p:sp>
        <p:nvSpPr>
          <p:cNvPr id="3" name="Google Shape;81;p15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P+SDe4MAAAAEAAAAAAAAAAAAAAAAAAAAAAAAAAeAAAAaAAAAAAAAAAAAAAAAAAAAAAAAAAAAAAAECcAABAnAAAAAAAAAAAAAAAAAAAAAAAAAAAAAAAAAAAAAAAAAAAAABQAAAAAAAAAwMD/AAAAAABkAAAAMgAAAAAAAABkAAAAAAAAAH9/fwAKAAAAHwAAAFQAAADvbAAF////AQAAAAAAAAAAAAAAAAAAAAAAAAAAAAAAAAAAAAAAAAAAoejZAn9/fwBpXUYDzMzMAMDA/wB/f38AAAAAAAAAAAAAAAAAAAAAAAAAAAAhAAAAGAAAABQAAADrAQAAygcAAFU2AAAbHAAAEAAAACYAAAAIAAAAPD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457200" indent="-361950" algn="l">
              <a:spcBef>
                <a:spcPts val="0"/>
              </a:spcBef>
              <a:spcAft>
                <a:spcPts val="0"/>
              </a:spcAft>
              <a:buSzPts val="2100"/>
              <a:buFontTx/>
              <a:buAutoNum type="arabicPeriod"/>
            </a:pPr>
            <a:r>
              <a:rPr lang="en-gb" sz="2100" b="1">
                <a:latin typeface="Arial" pitchFamily="2" charset="0"/>
                <a:ea typeface="Arial" pitchFamily="2" charset="0"/>
                <a:cs typeface="Arial" pitchFamily="2" charset="0"/>
              </a:rPr>
              <a:t>Objective</a:t>
            </a:r>
            <a:endParaRPr sz="2100" b="1">
              <a:latin typeface="Arial" pitchFamily="2" charset="0"/>
              <a:ea typeface="Arial" pitchFamily="2" charset="0"/>
              <a:cs typeface="Arial" pitchFamily="2" charset="0"/>
            </a:endParaRPr>
          </a:p>
          <a:p>
            <a:pPr marL="457200" indent="-361950" algn="l">
              <a:spcBef>
                <a:spcPts val="0"/>
              </a:spcBef>
              <a:spcAft>
                <a:spcPts val="0"/>
              </a:spcAft>
              <a:buSzPts val="2100"/>
              <a:buFontTx/>
              <a:buAutoNum type="arabicPeriod"/>
            </a:pPr>
            <a:r>
              <a:rPr lang="en-gb" sz="2100" b="1">
                <a:latin typeface="Arial" pitchFamily="2" charset="0"/>
                <a:ea typeface="Arial" pitchFamily="2" charset="0"/>
                <a:cs typeface="Arial" pitchFamily="2" charset="0"/>
              </a:rPr>
              <a:t>Motivation</a:t>
            </a:r>
            <a:endParaRPr sz="2100" b="1">
              <a:latin typeface="Arial" pitchFamily="2" charset="0"/>
              <a:ea typeface="Arial" pitchFamily="2" charset="0"/>
              <a:cs typeface="Arial" pitchFamily="2" charset="0"/>
            </a:endParaRPr>
          </a:p>
          <a:p>
            <a:pPr marL="457200" indent="-361950" algn="l">
              <a:spcBef>
                <a:spcPts val="0"/>
              </a:spcBef>
              <a:spcAft>
                <a:spcPts val="0"/>
              </a:spcAft>
              <a:buSzPts val="2100"/>
              <a:buFontTx/>
              <a:buAutoNum type="arabicPeriod"/>
            </a:pPr>
            <a:r>
              <a:rPr lang="en-gb" sz="2100" b="1">
                <a:latin typeface="Arial" pitchFamily="2" charset="0"/>
                <a:ea typeface="Arial" pitchFamily="2" charset="0"/>
                <a:cs typeface="Arial" pitchFamily="2" charset="0"/>
              </a:rPr>
              <a:t>Technologies Used</a:t>
            </a:r>
            <a:endParaRPr sz="2100" b="1">
              <a:latin typeface="Arial" pitchFamily="2" charset="0"/>
              <a:ea typeface="Arial" pitchFamily="2" charset="0"/>
              <a:cs typeface="Arial" pitchFamily="2" charset="0"/>
            </a:endParaRPr>
          </a:p>
          <a:p>
            <a:pPr marL="457200" indent="-361950" algn="l">
              <a:spcBef>
                <a:spcPts val="0"/>
              </a:spcBef>
              <a:spcAft>
                <a:spcPts val="0"/>
              </a:spcAft>
              <a:buSzPts val="2100"/>
              <a:buFontTx/>
              <a:buAutoNum type="arabicPeriod"/>
            </a:pPr>
            <a:r>
              <a:rPr lang="en-gb" sz="2100" b="1">
                <a:latin typeface="Arial" pitchFamily="2" charset="0"/>
                <a:ea typeface="Arial" pitchFamily="2" charset="0"/>
                <a:cs typeface="Arial" pitchFamily="2" charset="0"/>
              </a:rPr>
              <a:t>Implementation</a:t>
            </a:r>
            <a:endParaRPr sz="2100" b="1">
              <a:latin typeface="Arial" pitchFamily="2" charset="0"/>
              <a:ea typeface="Arial" pitchFamily="2" charset="0"/>
              <a:cs typeface="Arial" pitchFamily="2" charset="0"/>
            </a:endParaRPr>
          </a:p>
          <a:p>
            <a:pPr marL="457200" indent="-361950" algn="l">
              <a:spcBef>
                <a:spcPts val="0"/>
              </a:spcBef>
              <a:spcAft>
                <a:spcPts val="0"/>
              </a:spcAft>
              <a:buSzPts val="2100"/>
              <a:buFontTx/>
              <a:buAutoNum type="arabicPeriod"/>
            </a:pPr>
            <a:r>
              <a:rPr lang="en-gb" sz="2100" b="1">
                <a:latin typeface="Arial" pitchFamily="2" charset="0"/>
                <a:ea typeface="Arial" pitchFamily="2" charset="0"/>
                <a:cs typeface="Arial" pitchFamily="2" charset="0"/>
              </a:rPr>
              <a:t>Final Result</a:t>
            </a:r>
            <a:endParaRPr sz="2100" b="1">
              <a:latin typeface="Arial" pitchFamily="2" charset="0"/>
              <a:ea typeface="Arial" pitchFamily="2" charset="0"/>
              <a:cs typeface="Arial" pitchFamily="2" charset="0"/>
            </a:endParaRPr>
          </a:p>
          <a:p>
            <a:pPr marL="457200" indent="-361950" algn="l">
              <a:spcBef>
                <a:spcPts val="0"/>
              </a:spcBef>
              <a:spcAft>
                <a:spcPts val="0"/>
              </a:spcAft>
              <a:buSzPts val="2100"/>
              <a:buFontTx/>
              <a:buAutoNum type="arabicPeriod"/>
            </a:pPr>
            <a:r>
              <a:rPr lang="en-gb" sz="2100" b="1">
                <a:latin typeface="Arial" pitchFamily="2" charset="0"/>
                <a:ea typeface="Arial" pitchFamily="2" charset="0"/>
                <a:cs typeface="Arial" pitchFamily="2" charset="0"/>
              </a:rPr>
              <a:t>Live Demo</a:t>
            </a:r>
            <a:endParaRPr sz="2100" b="1">
              <a:latin typeface="Arial" pitchFamily="2" charset="0"/>
              <a:ea typeface="Arial" pitchFamily="2" charset="0"/>
              <a:cs typeface="Arial" pitchFamily="2" charset="0"/>
            </a:endParaRPr>
          </a:p>
          <a:p>
            <a:pPr marL="457200" indent="-361950" algn="l">
              <a:spcBef>
                <a:spcPts val="0"/>
              </a:spcBef>
              <a:spcAft>
                <a:spcPts val="0"/>
              </a:spcAft>
              <a:buSzPts val="2100"/>
              <a:buFontTx/>
              <a:buAutoNum type="arabicPeriod"/>
            </a:pPr>
            <a:r>
              <a:rPr lang="en-gb" sz="2100" b="1">
                <a:latin typeface="Arial" pitchFamily="2" charset="0"/>
                <a:ea typeface="Arial" pitchFamily="2" charset="0"/>
                <a:cs typeface="Arial" pitchFamily="2" charset="0"/>
              </a:rPr>
              <a:t>Q&amp;A</a:t>
            </a:r>
            <a:endParaRPr sz="2100" b="1">
              <a:latin typeface="Arial" pitchFamily="2" charset="0"/>
              <a:ea typeface="Arial" pitchFamily="2" charset="0"/>
              <a:cs typeface="Arial" pitchFamily="2" charset="0"/>
            </a:endParaRPr>
          </a:p>
          <a:p>
            <a:pPr marL="457200" indent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 b="1">
                <a:latin typeface="Arial" pitchFamily="2" charset="0"/>
                <a:ea typeface="Arial" pitchFamily="2" charset="0"/>
                <a:cs typeface="Arial" pitchFamily="2" charset="0"/>
              </a:rPr>
              <a:t> </a:t>
            </a:r>
            <a:endParaRPr sz="2100" b="1"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pic>
        <p:nvPicPr>
          <p:cNvPr id="4" name="Google Shape;82;p15"/>
          <p:cNvPicPr>
            <a:extLst>
              <a:ext uri="smNativeData">
                <pr:smNativeData xmlns:pr="smNativeData" val="SMDATA_15_UcyzYBMAAAAlAAAAEQAAAA0AAAAAkAAAAEgAAACQAAAAS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AcAAAA4AAAAAAAAAAAAAAAAAAAA////AAAAAAAAAAAAiAkAAAAAAAAbCQAAAAAAAAAAAABkAAAAZAAAAAAAAAAjAAAABAAAAGQAAAAXAAAAFAAAAAAAAAAAAAAA/38AAP9/AAAAAAAACQAAAAQAAAAOJgnxDAAAABAAAAAAAAAAAAAAAAAAAAAAAAAAHgAAAGgAAAAAAAAAAAAAAAAAAAAAAAAAAAAAABAnAAAQJwAAAAAAAAAAAAAAAAAAAAAAAAAAAAAAAAAAAAAAAAAAAAAUAAAAAAAAAMDA/wAAAAAAZAAAADIAAAAAAAAAZAAAAAAAAAB/f38ACgAAAB8AAABUAAAA72wABf///wEAAAAAAAAAAAAAAAAAAAAAAAAAAAAAAAAAAAAAAAAAAKHo2QJ/f38AaV1GA8zMzADAwP8Af39/AAAAAAAAAAAAAAAAAP///wAAAAAAIQAAABgAAAAUAAAA1xoAAL0CAABAOAAALRoAABAAAAAmAAAACAAAAP//////////"/>
              </a:ext>
            </a:extLst>
          </p:cNvPicPr>
          <p:nvPr/>
        </p:nvPicPr>
        <p:blipFill>
          <a:blip r:embed="rId3"/>
          <a:srcRect l="24400" t="0" r="23310" b="0"/>
          <a:stretch>
            <a:fillRect/>
          </a:stretch>
        </p:blipFill>
        <p:spPr>
          <a:xfrm>
            <a:off x="4363085" y="445135"/>
            <a:ext cx="4780915" cy="3810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6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bAAF////AQAAAAAAAAAAAAAAAAAAAAAAAAAAAAAAAAAAAAAAAAAAoejZAn9/fwBpXUYDzMzMAMDA/wB/f38AAAAAAAAAAAAAAAAAAAAAAAAAAAAhAAAAGAAAABQAAADrAQAAvQIAAFU2AAAXB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3240"/>
            </a:pPr>
            <a:r>
              <a:rPr lang="en-gb"/>
              <a:t>Objective</a:t>
            </a:r>
          </a:p>
        </p:txBody>
      </p:sp>
      <p:sp>
        <p:nvSpPr>
          <p:cNvPr id="3" name="Google Shape;88;p16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bAAF////AQAAAAAAAAAAAAAAAAAAAAAAAAAAAAAAAAAAAAAAAAAAoejZAn9/fwBpXUYDzMzMAMDA/wB/f38AAAAAAAAAAAAAAAAAAAAAAAAAAAAhAAAAGAAAABQAAADrAQAAygcAAFU2AAAbHAAAEAAAACYAAAAIAAAAPD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457200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Tx/>
              <a:buAutoNum type="arabicPeriod"/>
            </a:pPr>
            <a:r>
              <a:rPr lang="en-gb"/>
              <a:t>A medium of communication between </a:t>
            </a:r>
            <a:r>
              <a:rPr lang="en-gb" b="1">
                <a:solidFill>
                  <a:srgbClr val="CC0000"/>
                </a:solidFill>
              </a:rPr>
              <a:t>Blood receive</a:t>
            </a:r>
            <a:r>
              <a:rPr lang="en-gb">
                <a:solidFill>
                  <a:srgbClr val="CC0000"/>
                </a:solidFill>
              </a:rPr>
              <a:t>r</a:t>
            </a:r>
            <a:r>
              <a:rPr lang="en-gb"/>
              <a:t> and potential  </a:t>
            </a:r>
            <a:r>
              <a:rPr lang="en-gb" b="1">
                <a:solidFill>
                  <a:srgbClr val="CC0000"/>
                </a:solidFill>
              </a:rPr>
              <a:t>Donors </a:t>
            </a:r>
            <a:r>
              <a:rPr lang="en-gb">
                <a:solidFill>
                  <a:srgbClr val="666666"/>
                </a:solidFill>
              </a:rPr>
              <a:t>.</a:t>
            </a:r>
            <a:endParaRPr>
              <a:solidFill>
                <a:srgbClr val="666666"/>
              </a:solidFill>
            </a:endParaRPr>
          </a:p>
          <a:p>
            <a:pPr marL="457200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Tx/>
              <a:buAutoNum type="arabicPeriod"/>
            </a:pPr>
            <a:r>
              <a:rPr lang="en-gb"/>
              <a:t>To </a:t>
            </a:r>
            <a:r>
              <a:rPr lang="en-gb" b="1">
                <a:solidFill>
                  <a:srgbClr val="CC0000"/>
                </a:solidFill>
              </a:rPr>
              <a:t>save lives</a:t>
            </a:r>
            <a:r>
              <a:rPr lang="en-gb"/>
              <a:t> at emergencies.</a:t>
            </a:r>
          </a:p>
          <a:p>
            <a:pPr marL="457200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Tx/>
              <a:buAutoNum type="arabicPeriod"/>
            </a:pPr>
            <a:r>
              <a:rPr lang="en-gb" b="1">
                <a:solidFill>
                  <a:srgbClr val="CC0000"/>
                </a:solidFill>
              </a:rPr>
              <a:t>Save time </a:t>
            </a:r>
            <a:r>
              <a:rPr lang="en-gb"/>
              <a:t>to search availability of person with required blood and easy contact.</a:t>
            </a:r>
          </a:p>
          <a:p>
            <a:pPr marL="457200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Tx/>
              <a:buAutoNum type="arabicPeriod"/>
            </a:pPr>
            <a:r>
              <a:rPr lang="en-gb"/>
              <a:t>Post a </a:t>
            </a:r>
            <a:r>
              <a:rPr lang="en-gb" b="1">
                <a:solidFill>
                  <a:srgbClr val="CC0000"/>
                </a:solidFill>
              </a:rPr>
              <a:t>Blood Request.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7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vQIAAFU2AAAXB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3240"/>
            </a:pPr>
            <a:r>
              <a:rPr lang="en-gb"/>
              <a:t>Motivation</a:t>
            </a:r>
          </a:p>
        </p:txBody>
      </p:sp>
      <p:sp>
        <p:nvSpPr>
          <p:cNvPr id="3" name="Google Shape;94;p17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ygcAAFU2AAAbHAAAEAAAACYAAAAIAAAAPD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We initiated this project not just for credit point but to learn/practice about practical  applications of Programming and work on real world project.</a:t>
            </a:r>
            <a:endParaRPr sz="2000"/>
          </a:p>
          <a:p>
            <a:pPr marL="0" indent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The main motivation is to contribute to our community at some situations like today (pandemic).</a:t>
            </a:r>
            <a:endParaRPr sz="2000"/>
          </a:p>
          <a:p>
            <a:pPr marL="0" indent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indent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indent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18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s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vQIAAFU2AAAXB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3240"/>
            </a:pPr>
            <a:r>
              <a:rPr lang="en-gb"/>
              <a:t>Technologies Used</a:t>
            </a:r>
          </a:p>
        </p:txBody>
      </p:sp>
      <p:sp>
        <p:nvSpPr>
          <p:cNvPr id="3" name="Google Shape;100;p18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HN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ygcAAFU2AAAbHAAAEAAAACYAAAAIAAAAPD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457200" indent="-3683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Tx/>
              <a:buAutoNum type="arabicPeriod"/>
            </a:pPr>
            <a:r>
              <a:rPr lang="en-gb" sz="2200">
                <a:solidFill>
                  <a:srgbClr val="351C75"/>
                </a:solidFill>
              </a:rPr>
              <a:t>Python</a:t>
            </a:r>
            <a:r>
              <a:rPr lang="en-gb" sz="2200"/>
              <a:t> as backend programming language.</a:t>
            </a:r>
            <a:endParaRPr sz="2200"/>
          </a:p>
          <a:p>
            <a:pPr marL="457200" indent="-3683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Tx/>
              <a:buAutoNum type="arabicPeriod"/>
            </a:pPr>
            <a:r>
              <a:rPr lang="en-gb" sz="2200">
                <a:solidFill>
                  <a:srgbClr val="351C75"/>
                </a:solidFill>
              </a:rPr>
              <a:t>Flask</a:t>
            </a:r>
            <a:r>
              <a:rPr lang="en-gb" sz="2200"/>
              <a:t> ,a mini web-framework</a:t>
            </a:r>
            <a:endParaRPr sz="2200"/>
          </a:p>
          <a:p>
            <a:pPr marL="457200" indent="-3683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Tx/>
              <a:buAutoNum type="arabicPeriod"/>
            </a:pPr>
            <a:r>
              <a:rPr lang="en-gb" sz="2200">
                <a:solidFill>
                  <a:srgbClr val="351C75"/>
                </a:solidFill>
              </a:rPr>
              <a:t>MySQL</a:t>
            </a:r>
            <a:r>
              <a:rPr lang="en-gb" sz="2200"/>
              <a:t> Database </a:t>
            </a:r>
            <a:endParaRPr sz="2200"/>
          </a:p>
          <a:p>
            <a:pPr marL="457200" indent="-3683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Tx/>
              <a:buAutoNum type="arabicPeriod"/>
            </a:pPr>
            <a:r>
              <a:rPr lang="en-gb" sz="2200">
                <a:solidFill>
                  <a:srgbClr val="351C75"/>
                </a:solidFill>
              </a:rPr>
              <a:t>HTML , CSS</a:t>
            </a:r>
            <a:r>
              <a:rPr lang="en-gb" sz="2200"/>
              <a:t> and </a:t>
            </a:r>
            <a:r>
              <a:rPr lang="en-gb" sz="2200">
                <a:solidFill>
                  <a:srgbClr val="351C75"/>
                </a:solidFill>
              </a:rPr>
              <a:t>Javascript</a:t>
            </a:r>
            <a:r>
              <a:rPr lang="en-gb" sz="2200"/>
              <a:t> (frontend)</a:t>
            </a:r>
            <a:endParaRPr sz="2200"/>
          </a:p>
          <a:p>
            <a:pPr marL="457200" indent="-3683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Tx/>
              <a:buAutoNum type="arabicPeriod"/>
            </a:pPr>
            <a:r>
              <a:rPr lang="en-gb" sz="2200">
                <a:solidFill>
                  <a:srgbClr val="20124D"/>
                </a:solidFill>
              </a:rPr>
              <a:t>Github</a:t>
            </a:r>
            <a:r>
              <a:rPr lang="en-gb" sz="2200"/>
              <a:t> for code sharing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5;p19"/>
          <p:cNvSpPr>
            <a:spLocks noGrp="1" noChangeArrowheads="1"/>
            <a:extLst>
              <a:ext uri="smNativeData">
                <pr:smNativeData xmlns:pr="smNativeData" val="SMDATA_13_UcyzYBMAAAAlAAAAZAAAAA0AAAAAkAAAAJAAAACQAAAAkAAAAAAAAAAB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Iw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BwgAAFU2AAB+EQ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0"/>
              <a:t>Implementation</a:t>
            </a:r>
            <a:endParaRPr sz="10500"/>
          </a:p>
        </p:txBody>
      </p:sp>
      <p:sp>
        <p:nvSpPr>
          <p:cNvPr id="3" name="Google Shape;106;p19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bhIAAFU2AAAFGQAAEAAAACYAAAAIAAAAPD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1;p20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Dgy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vQIAAFU2AAAXB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3240"/>
            </a:pPr>
            <a:r>
              <a:rPr lang="en-gb">
                <a:solidFill>
                  <a:srgbClr val="000000"/>
                </a:solidFill>
              </a:rPr>
              <a:t>Modules used in backend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" name="Google Shape;112;p20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ygcAAIYaAAAbHAAAEAAAACYAAAAIAAAAPTAAAAAAAAA="/>
              </a:ext>
            </a:extLst>
          </p:cNvSpPr>
          <p:nvPr>
            <p:ph type="body" idx="1"/>
          </p:nvPr>
        </p:nvSpPr>
        <p:spPr>
          <a:xfrm>
            <a:off x="311785" y="1266190"/>
            <a:ext cx="3999865" cy="33026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4" name="Google Shape;113;p20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6HQAAygcAAFU2AAAbHAAAEAAAACYAAAAIAAAAPDAAAAAAAAA="/>
              </a:ext>
            </a:extLst>
          </p:cNvSpPr>
          <p:nvPr>
            <p:ph type="body" idx="2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5" name="Google Shape;114;p20"/>
          <p:cNvPicPr>
            <a:extLst>
              <a:ext uri="smNativeData">
                <pr:smNativeData xmlns:pr="smNativeData" val="SMDATA_15_UcyzYBMAAAAlAAAAEQAAAA0AAAAAkAAAAEgAAACQAAAAS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AcAAAA4AAAAAAAAAAAAAAAAAAAA////AAAAAAAAAAAAAAAAAAAAAAAAAAAAAAAAAAAAAABkAAAAZAAAAAAAAAAjAAAABAAAAGQAAAAXAAAAFAAAAAAAAAAAAAAA/38AAP9/AAAAAAAACQAAAAQAAAC5IvEP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/////6kHAAA/OAAAwRw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-635" y="1245235"/>
            <a:ext cx="9144000" cy="3429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;p21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vQIAAFU2AAAXB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3240"/>
            </a:pPr>
            <a:r>
              <a:rPr lang="en-gb"/>
              <a:t>Database Configuration</a:t>
            </a:r>
          </a:p>
        </p:txBody>
      </p:sp>
      <p:sp>
        <p:nvSpPr>
          <p:cNvPr id="3" name="Google Shape;120;p21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ygcAAIYaAAAbHAAAEAAAACYAAAAIAAAAPTAAAAAAAAA="/>
              </a:ext>
            </a:extLst>
          </p:cNvSpPr>
          <p:nvPr>
            <p:ph type="body" idx="1"/>
          </p:nvPr>
        </p:nvSpPr>
        <p:spPr>
          <a:xfrm>
            <a:off x="311785" y="1266190"/>
            <a:ext cx="3999865" cy="33026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4" name="Google Shape;121;p21"/>
          <p:cNvSpPr>
            <a:spLocks noGrp="1" noChangeArrowheads="1"/>
            <a:extLst>
              <a:ext uri="smNativeData">
                <pr:smNativeData xmlns:pr="smNativeData" val="SMDATA_13_UcyzYBMAAAAlAAAAZAAAAA0AAAAAkAAAAJAAAACQAAAAk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6HQAAygcAAFU2AAAbHAAAEAAAACYAAAAIAAAAPDAAAAAAAAA="/>
              </a:ext>
            </a:extLst>
          </p:cNvSpPr>
          <p:nvPr>
            <p:ph type="body" idx="2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5" name="Google Shape;122;p21"/>
          <p:cNvPicPr>
            <a:extLst>
              <a:ext uri="smNativeData">
                <pr:smNativeData xmlns:pr="smNativeData" val="SMDATA_15_UcyzYBMAAAAlAAAAEQAAAA0AAAAAkAAAAEgAAACQAAAASAAAAAAAAAAAAAAAAAAAAAEAAABQAAAAAAAAAAAA4D8AAAAAAADgPwAAAAAAAOA/AAAAAAAA4D8AAAAAAADgPwAAAAAAAOA/AAAAAAAA4D8AAAAAAADgPwAAAAAAAOA/AAAAAAAA4D8CAAAAjAAAAAAAAAAAAAAA72wADP///wgAAAAAAAAAAAAAAAAAAAAAAAAAAAAAAAAAAAAAZAAAAAEAAABAAAAAAAAAAAAAAAAAAAAAAAAAAAAAAAAAAAAAAAAAAAAAAAAAAAAAAAAAAAAAAAAAAAAAAAAAAAAAAAAAAAAAAAAAAAAAAAAAAAAAAAAAAAAAAAAAAAAAFAAAADwAAAAAAAAAAAAAAKHo2QkUAAAAAQAAABQAAAAUAAAAFAAAAAEAAAAAAAAAZAAAAGQAAAAAAAAAZAAAAGQAAAAVAAAAYAAAAAAAAAAAAAAADwAAACADAAAAAAAAAAAAAAEAAACgMgAAVgcAAKr4//8BAAAAf39/AAEAAABkAAAAAAAAABQAAABAHwAAAAAAACYAAAAAAAAAwOD//wAAAAAmAAAAZAAAABYAAABMAAAAAAAAAAAAAAAEAAAAAAAAAAEAAABpX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SAAAAGYKAACIOAAAQB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1690370"/>
            <a:ext cx="9144000" cy="24142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A1E8D9"/>
      </a:dk1>
      <a:lt1>
        <a:srgbClr val="FFFFFF"/>
      </a:lt1>
      <a:dk2>
        <a:srgbClr val="B3A77D"/>
      </a:dk2>
      <a:lt2>
        <a:srgbClr val="695D46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A1E8D9"/>
        </a:dk1>
        <a:lt1>
          <a:srgbClr val="FFFFFF"/>
        </a:lt1>
        <a:dk2>
          <a:srgbClr val="B3A77D"/>
        </a:dk2>
        <a:lt2>
          <a:srgbClr val="695D46"/>
        </a:lt2>
        <a:accent1>
          <a:srgbClr val="EF6C00"/>
        </a:accent1>
        <a:accent2>
          <a:srgbClr val="CE93D8"/>
        </a:accent2>
        <a:accent3>
          <a:srgbClr val="4DB6AC"/>
        </a:accent3>
        <a:accent4>
          <a:srgbClr val="FF9800"/>
        </a:accent4>
        <a:accent5>
          <a:srgbClr val="009668"/>
        </a:accent5>
        <a:accent6>
          <a:srgbClr val="EEFF41"/>
        </a:accent6>
        <a:hlink>
          <a:srgbClr val="009668"/>
        </a:hlink>
        <a:folHlink>
          <a:srgbClr val="00966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maheshwora</cp:lastModifiedBy>
  <cp:revision>0</cp:revision>
  <dcterms:created xsi:type="dcterms:W3CDTF">2021-05-30T23:16:45Z</dcterms:created>
  <dcterms:modified xsi:type="dcterms:W3CDTF">2021-05-30T17:48:05Z</dcterms:modified>
</cp:coreProperties>
</file>