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3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1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6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6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BF18FF-9C71-44CA-AA37-42AD76A91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pt-PT" sz="3600"/>
              <a:t>Visual thinking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visual thinking">
            <a:extLst>
              <a:ext uri="{FF2B5EF4-FFF2-40B4-BE49-F238E27FC236}">
                <a16:creationId xmlns:a16="http://schemas.microsoft.com/office/drawing/2014/main" id="{0727BFA0-B5B1-41A5-8DBF-F990E155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487" y="976902"/>
            <a:ext cx="6615582" cy="413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6D246A4E-51F0-4775-96DF-FB38C6149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 r="-1" b="5904"/>
          <a:stretch/>
        </p:blipFill>
        <p:spPr bwMode="auto">
          <a:xfrm>
            <a:off x="20" y="1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31CB4C-2E8B-4FC6-AE79-453C2059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0" i="0" kern="1200" cap="all">
                <a:solidFill>
                  <a:srgbClr val="FFFFFE"/>
                </a:solidFill>
                <a:effectLst/>
                <a:latin typeface="+mj-lt"/>
                <a:ea typeface="+mj-ea"/>
                <a:cs typeface="+mj-cs"/>
              </a:rPr>
              <a:t>“Uma imagem vale mais que mil palavras”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8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AB0E19B-B714-40F4-BC3D-76DCC9A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pt-PT" sz="3200" dirty="0"/>
              <a:t>O que é visual </a:t>
            </a:r>
            <a:r>
              <a:rPr lang="pt-PT" sz="3200" dirty="0" err="1"/>
              <a:t>thinking</a:t>
            </a:r>
            <a:r>
              <a:rPr lang="pt-PT" sz="3200" dirty="0"/>
              <a:t>?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076" name="Picture 4" descr="Resultado de imagem para visual thinking">
            <a:extLst>
              <a:ext uri="{FF2B5EF4-FFF2-40B4-BE49-F238E27FC236}">
                <a16:creationId xmlns:a16="http://schemas.microsoft.com/office/drawing/2014/main" id="{1A1F275F-29AD-46DB-BE28-95D5D2B60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8476"/>
          <a:stretch/>
        </p:blipFill>
        <p:spPr bwMode="auto">
          <a:xfrm>
            <a:off x="1130029" y="1740815"/>
            <a:ext cx="4960442" cy="27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829154-2F7E-4F1F-A48F-E44CC139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pt-PT" sz="2000" dirty="0"/>
              <a:t>Forma de organizar os nossos pensamentos;</a:t>
            </a:r>
          </a:p>
          <a:p>
            <a:r>
              <a:rPr lang="pt-PT" sz="2000" dirty="0"/>
              <a:t>Melhora a nossa forma de comunicar;</a:t>
            </a:r>
          </a:p>
          <a:p>
            <a:r>
              <a:rPr lang="pt-PT" sz="2000" dirty="0"/>
              <a:t>Não significa a ausência de palavras.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F67-FC67-4F84-9A9C-E101C21C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4" y="776289"/>
            <a:ext cx="3368071" cy="1049235"/>
          </a:xfrm>
        </p:spPr>
        <p:txBody>
          <a:bodyPr/>
          <a:lstStyle/>
          <a:p>
            <a:r>
              <a:rPr lang="pt-PT" dirty="0" err="1"/>
              <a:t>Sunni</a:t>
            </a:r>
            <a:r>
              <a:rPr lang="pt-PT" dirty="0"/>
              <a:t> </a:t>
            </a:r>
            <a:r>
              <a:rPr lang="pt-PT" dirty="0" err="1"/>
              <a:t>brown</a:t>
            </a:r>
            <a:endParaRPr lang="pt-PT" dirty="0"/>
          </a:p>
        </p:txBody>
      </p:sp>
      <p:pic>
        <p:nvPicPr>
          <p:cNvPr id="4100" name="Picture 4" descr="Resultado de imagem para sunni brown">
            <a:extLst>
              <a:ext uri="{FF2B5EF4-FFF2-40B4-BE49-F238E27FC236}">
                <a16:creationId xmlns:a16="http://schemas.microsoft.com/office/drawing/2014/main" id="{C0108ED1-84F0-403A-9E49-E9EFF3D34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9"/>
          <a:stretch/>
        </p:blipFill>
        <p:spPr bwMode="auto">
          <a:xfrm>
            <a:off x="1952625" y="2128093"/>
            <a:ext cx="4391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sunni brown">
            <a:extLst>
              <a:ext uri="{FF2B5EF4-FFF2-40B4-BE49-F238E27FC236}">
                <a16:creationId xmlns:a16="http://schemas.microsoft.com/office/drawing/2014/main" id="{348861BF-FCCA-4E86-BD1F-DE4623FF3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7" y="2128093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sunni brown">
            <a:extLst>
              <a:ext uri="{FF2B5EF4-FFF2-40B4-BE49-F238E27FC236}">
                <a16:creationId xmlns:a16="http://schemas.microsoft.com/office/drawing/2014/main" id="{6F56A980-4E08-4B87-BFEE-C36CAEF06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9"/>
          <a:stretch/>
        </p:blipFill>
        <p:spPr bwMode="auto">
          <a:xfrm>
            <a:off x="1620109" y="2128093"/>
            <a:ext cx="4391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E7C0184-DA03-4EE2-9715-5857FA75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80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37AFF-00DD-4671-9F07-5C802072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criar um pensamento visual</a:t>
            </a:r>
          </a:p>
        </p:txBody>
      </p:sp>
      <p:pic>
        <p:nvPicPr>
          <p:cNvPr id="5122" name="Picture 2" descr="Resultado de imagem para como criar um pensamento visual">
            <a:extLst>
              <a:ext uri="{FF2B5EF4-FFF2-40B4-BE49-F238E27FC236}">
                <a16:creationId xmlns:a16="http://schemas.microsoft.com/office/drawing/2014/main" id="{FB18E85E-C788-4616-89C2-BAC81BB99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5" r="76328"/>
          <a:stretch/>
        </p:blipFill>
        <p:spPr bwMode="auto">
          <a:xfrm>
            <a:off x="992345" y="2287559"/>
            <a:ext cx="2401554" cy="27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omo criar um pensamento visual">
            <a:extLst>
              <a:ext uri="{FF2B5EF4-FFF2-40B4-BE49-F238E27FC236}">
                <a16:creationId xmlns:a16="http://schemas.microsoft.com/office/drawing/2014/main" id="{4F59C57F-0098-418E-9729-FB0DB8822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8" t="7894" r="52110"/>
          <a:stretch/>
        </p:blipFill>
        <p:spPr bwMode="auto">
          <a:xfrm>
            <a:off x="3613329" y="2409055"/>
            <a:ext cx="2401554" cy="25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como criar um pensamento visual">
            <a:extLst>
              <a:ext uri="{FF2B5EF4-FFF2-40B4-BE49-F238E27FC236}">
                <a16:creationId xmlns:a16="http://schemas.microsoft.com/office/drawing/2014/main" id="{8E480EAD-9AD7-43A2-85F2-361EE57D0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5" t="4485" r="26562"/>
          <a:stretch/>
        </p:blipFill>
        <p:spPr bwMode="auto">
          <a:xfrm>
            <a:off x="6177118" y="2409054"/>
            <a:ext cx="2461421" cy="259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m para como criar um pensamento visual">
            <a:extLst>
              <a:ext uri="{FF2B5EF4-FFF2-40B4-BE49-F238E27FC236}">
                <a16:creationId xmlns:a16="http://schemas.microsoft.com/office/drawing/2014/main" id="{253824AA-1C10-4723-B57A-B5A2E0A58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1" t="4486" r="1796" b="4438"/>
          <a:stretch/>
        </p:blipFill>
        <p:spPr bwMode="auto">
          <a:xfrm>
            <a:off x="8798102" y="2394377"/>
            <a:ext cx="2460171" cy="25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2F7F7-1AB8-49E1-9374-22DFFD1C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AC9ACB-B8E0-41CF-A577-71B34DC1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294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Personalizado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E8CE0E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Ecrã Panorâmico</PresentationFormat>
  <Paragraphs>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Galeria</vt:lpstr>
      <vt:lpstr>Visual thinking</vt:lpstr>
      <vt:lpstr>“Uma imagem vale mais que mil palavras”</vt:lpstr>
      <vt:lpstr>O que é visual thinking?</vt:lpstr>
      <vt:lpstr>Sunni brown</vt:lpstr>
      <vt:lpstr>Como criar um pensamento visual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thinking</dc:title>
  <dc:creator>Sara Beatriz Santos Azevedo</dc:creator>
  <cp:lastModifiedBy>Sara Beatriz Santos Azevedo</cp:lastModifiedBy>
  <cp:revision>4</cp:revision>
  <dcterms:created xsi:type="dcterms:W3CDTF">2019-10-30T17:05:55Z</dcterms:created>
  <dcterms:modified xsi:type="dcterms:W3CDTF">2019-10-30T17:35:02Z</dcterms:modified>
</cp:coreProperties>
</file>