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0" r:id="rId5"/>
    <p:sldId id="261" r:id="rId6"/>
    <p:sldId id="263" r:id="rId7"/>
    <p:sldId id="258" r:id="rId8"/>
    <p:sldId id="25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14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27BB5-2CDF-4ADF-A119-7FA78E89EF8D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2059-ADB8-4CBC-ADA6-788F32E9E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7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27BB5-2CDF-4ADF-A119-7FA78E89EF8D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2059-ADB8-4CBC-ADA6-788F32E9E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864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27BB5-2CDF-4ADF-A119-7FA78E89EF8D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2059-ADB8-4CBC-ADA6-788F32E9E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17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27BB5-2CDF-4ADF-A119-7FA78E89EF8D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2059-ADB8-4CBC-ADA6-788F32E9E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092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27BB5-2CDF-4ADF-A119-7FA78E89EF8D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2059-ADB8-4CBC-ADA6-788F32E9E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322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27BB5-2CDF-4ADF-A119-7FA78E89EF8D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2059-ADB8-4CBC-ADA6-788F32E9E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184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27BB5-2CDF-4ADF-A119-7FA78E89EF8D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2059-ADB8-4CBC-ADA6-788F32E9E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70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27BB5-2CDF-4ADF-A119-7FA78E89EF8D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2059-ADB8-4CBC-ADA6-788F32E9E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909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27BB5-2CDF-4ADF-A119-7FA78E89EF8D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2059-ADB8-4CBC-ADA6-788F32E9E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678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27BB5-2CDF-4ADF-A119-7FA78E89EF8D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2059-ADB8-4CBC-ADA6-788F32E9E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34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27BB5-2CDF-4ADF-A119-7FA78E89EF8D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2059-ADB8-4CBC-ADA6-788F32E9E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112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27BB5-2CDF-4ADF-A119-7FA78E89EF8D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92059-ADB8-4CBC-ADA6-788F32E9E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846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33350" y="-914400"/>
            <a:ext cx="12325350" cy="4076700"/>
          </a:xfrm>
        </p:spPr>
        <p:txBody>
          <a:bodyPr>
            <a:normAutofit/>
          </a:bodyPr>
          <a:lstStyle/>
          <a:p>
            <a:r>
              <a:rPr lang="en-US" altLang="ko-KR" sz="6900" dirty="0" smtClean="0"/>
              <a:t>C.T.D(Coding on The Desk)</a:t>
            </a:r>
            <a:endParaRPr lang="ko-KR" altLang="en-US" sz="69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74800" y="440213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 smtClean="0"/>
              <a:t>파이썬의</a:t>
            </a:r>
            <a:r>
              <a:rPr lang="ko-KR" altLang="en-US" dirty="0" smtClean="0"/>
              <a:t> 구조와 원리를 이용해 게임을 만들어보자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1107</a:t>
            </a:r>
            <a:r>
              <a:rPr lang="ko-KR" altLang="en-US" dirty="0" err="1" smtClean="0"/>
              <a:t>노성빈</a:t>
            </a:r>
            <a:endParaRPr lang="en-US" altLang="ko-KR" dirty="0" smtClean="0"/>
          </a:p>
          <a:p>
            <a:r>
              <a:rPr lang="en-US" altLang="ko-KR" dirty="0" smtClean="0"/>
              <a:t>1124Mr.Chu</a:t>
            </a:r>
          </a:p>
          <a:p>
            <a:r>
              <a:rPr lang="en-US" altLang="ko-KR" dirty="0" smtClean="0"/>
              <a:t>1126</a:t>
            </a:r>
            <a:r>
              <a:rPr lang="ko-KR" altLang="en-US" dirty="0" err="1" smtClean="0"/>
              <a:t>홍석겸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41345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파이썬은</a:t>
            </a:r>
            <a:r>
              <a:rPr lang="ko-KR" altLang="en-US" dirty="0" smtClean="0"/>
              <a:t> 배우기 쉽고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다양한 기능을 가진</a:t>
            </a:r>
            <a:r>
              <a:rPr lang="en-US" altLang="ko-KR" dirty="0" smtClean="0"/>
              <a:t>(</a:t>
            </a:r>
            <a:r>
              <a:rPr lang="ko-KR" altLang="en-US" dirty="0" smtClean="0"/>
              <a:t>많은 라이브러리</a:t>
            </a:r>
            <a:r>
              <a:rPr lang="en-US" altLang="ko-KR" dirty="0" smtClean="0"/>
              <a:t>) </a:t>
            </a:r>
            <a:r>
              <a:rPr lang="ko-KR" altLang="en-US" dirty="0" smtClean="0"/>
              <a:t>프로그래밍 언어이다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다양한 분야 다양한 플랫폼에서 사용할 수 있는 최적이 </a:t>
            </a:r>
            <a:r>
              <a:rPr lang="ko-KR" altLang="en-US" dirty="0" err="1" smtClean="0"/>
              <a:t>스크립링언어이다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59850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버블정렬이란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버블 정렬</a:t>
            </a:r>
            <a:r>
              <a:rPr lang="en-US" altLang="ko-KR" dirty="0"/>
              <a:t>(bubble sort)</a:t>
            </a:r>
            <a:r>
              <a:rPr lang="ko-KR" altLang="en-US" dirty="0"/>
              <a:t>은 서로 이웃한 데이터들을 비교하며 가장 큰 데이터를 가장 뒤로 보내며 정렬하는 방식이다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669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버블정렬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23" t="-189" r="-157" b="66444"/>
          <a:stretch/>
        </p:blipFill>
        <p:spPr>
          <a:xfrm>
            <a:off x="0" y="1899218"/>
            <a:ext cx="6694714" cy="2939144"/>
          </a:xfr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317" b="71429"/>
          <a:stretch/>
        </p:blipFill>
        <p:spPr>
          <a:xfrm>
            <a:off x="5461035" y="1899218"/>
            <a:ext cx="6592444" cy="252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50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퀵정렬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  <a:r>
              <a:rPr lang="en-US" altLang="ko-KR" dirty="0"/>
              <a:t>(quick sort)</a:t>
            </a:r>
            <a:r>
              <a:rPr lang="ko-KR" altLang="en-US" dirty="0"/>
              <a:t>은 </a:t>
            </a:r>
            <a:r>
              <a:rPr lang="ko-KR" altLang="en-US" dirty="0" err="1"/>
              <a:t>기준키를</a:t>
            </a:r>
            <a:r>
              <a:rPr lang="ko-KR" altLang="en-US" dirty="0"/>
              <a:t> 기준으로 작거나 같은 값을 지닌 데이터는 앞으로</a:t>
            </a:r>
            <a:r>
              <a:rPr lang="en-US" altLang="ko-KR" dirty="0"/>
              <a:t>, </a:t>
            </a:r>
            <a:r>
              <a:rPr lang="ko-KR" altLang="en-US" dirty="0"/>
              <a:t>큰 값을 지닌 데이터는 뒤로 가도록 하여 작은 값을 갖는 데이터와 큰 값을 갖는 데이터로 분리해가며 정렬하는 방법이다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5835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퀵정렬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921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01967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과정</a:t>
            </a:r>
            <a:r>
              <a:rPr lang="en-US" altLang="ko-KR" dirty="0" smtClean="0"/>
              <a:t>(Baskin Robbins 31,</a:t>
            </a:r>
            <a:r>
              <a:rPr lang="ko-KR" altLang="en-US" dirty="0" smtClean="0"/>
              <a:t>가위바위보 게임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27530"/>
            <a:ext cx="10515600" cy="4351338"/>
          </a:xfrm>
        </p:spPr>
        <p:txBody>
          <a:bodyPr/>
          <a:lstStyle/>
          <a:p>
            <a:r>
              <a:rPr lang="ko-KR" altLang="en-US" sz="2000" dirty="0" smtClean="0"/>
              <a:t>랜덤 모듈을 이용하여 </a:t>
            </a:r>
            <a:r>
              <a:rPr lang="en-US" altLang="ko-KR" sz="2000" dirty="0" smtClean="0"/>
              <a:t> Baskin Robbins 31</a:t>
            </a:r>
            <a:r>
              <a:rPr lang="ko-KR" altLang="en-US" sz="2000" dirty="0" smtClean="0"/>
              <a:t>과 가위바위보 게임을 </a:t>
            </a:r>
            <a:r>
              <a:rPr lang="ko-KR" altLang="en-US" sz="2000" dirty="0" err="1" smtClean="0"/>
              <a:t>만들어봄</a:t>
            </a:r>
            <a:r>
              <a:rPr lang="en-US" altLang="ko-KR" sz="2000" dirty="0" smtClean="0"/>
              <a:t>.(</a:t>
            </a:r>
            <a:r>
              <a:rPr lang="ko-KR" altLang="en-US" sz="2000" dirty="0" smtClean="0"/>
              <a:t>하지만 </a:t>
            </a:r>
            <a:r>
              <a:rPr lang="ko-KR" altLang="en-US" sz="2000" dirty="0" err="1" smtClean="0"/>
              <a:t>입력값</a:t>
            </a:r>
            <a:r>
              <a:rPr lang="ko-KR" altLang="en-US" sz="2000" dirty="0" smtClean="0"/>
              <a:t> 오류로 </a:t>
            </a:r>
            <a:r>
              <a:rPr lang="en-US" altLang="ko-KR" sz="2000" dirty="0" smtClean="0"/>
              <a:t>33</a:t>
            </a:r>
            <a:r>
              <a:rPr lang="ko-KR" altLang="en-US" sz="2000" dirty="0" smtClean="0"/>
              <a:t>이 최종이 됨</a:t>
            </a:r>
            <a:r>
              <a:rPr lang="en-US" altLang="ko-KR" sz="2000" dirty="0" smtClean="0"/>
              <a:t>.)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07" y="2044700"/>
            <a:ext cx="5536804" cy="4241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201" y="1920219"/>
            <a:ext cx="5410200" cy="471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03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600" y="1943894"/>
            <a:ext cx="6305550" cy="20955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가위바위보 게임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63725"/>
            <a:ext cx="432213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187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86</Words>
  <Application>Microsoft Office PowerPoint</Application>
  <PresentationFormat>와이드스크린</PresentationFormat>
  <Paragraphs>17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C.T.D(Coding on The Desk)</vt:lpstr>
      <vt:lpstr>파이썬이란?</vt:lpstr>
      <vt:lpstr>버블정렬이란?</vt:lpstr>
      <vt:lpstr>버블정렬</vt:lpstr>
      <vt:lpstr>퀵정렬</vt:lpstr>
      <vt:lpstr>퀵정렬</vt:lpstr>
      <vt:lpstr>과정(Baskin Robbins 31,가위바위보 게임)</vt:lpstr>
      <vt:lpstr>가위바위보 게임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C.T.D(code to door)</dc:title>
  <dc:creator>Windows 사용자</dc:creator>
  <cp:lastModifiedBy>Windows 사용자</cp:lastModifiedBy>
  <cp:revision>7</cp:revision>
  <dcterms:created xsi:type="dcterms:W3CDTF">2018-11-01T07:53:03Z</dcterms:created>
  <dcterms:modified xsi:type="dcterms:W3CDTF">2018-11-20T08:28:05Z</dcterms:modified>
</cp:coreProperties>
</file>