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4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7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8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8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A7BE-4CAC-4E2C-A332-42AC05358DD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CD64-B899-49A0-BA74-D0CDE2FA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etbootstra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0360-2D07-4AAD-B506-64F535558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C0A35-877A-40CD-B212-CA71F63F4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C061-7A72-4ABB-B16F-1DE78D7B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33431"/>
            <a:ext cx="8610600" cy="1293028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337F-C177-49BB-B327-652D36B1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6459"/>
            <a:ext cx="10820400" cy="4368314"/>
          </a:xfrm>
        </p:spPr>
        <p:txBody>
          <a:bodyPr>
            <a:normAutofit/>
          </a:bodyPr>
          <a:lstStyle/>
          <a:p>
            <a:r>
              <a:rPr lang="en-US" dirty="0"/>
              <a:t>1. Place jQuery, Popper.js and Bootstrap tags just before end of &lt;/body&gt;</a:t>
            </a:r>
          </a:p>
          <a:p>
            <a:pPr lvl="1"/>
            <a:r>
              <a:rPr lang="en-US" dirty="0"/>
              <a:t>Ex: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Now, add Bootstrap </a:t>
            </a:r>
            <a:r>
              <a:rPr lang="en-US" dirty="0" err="1"/>
              <a:t>css</a:t>
            </a:r>
            <a:r>
              <a:rPr lang="en-US" dirty="0"/>
              <a:t> between the &lt;head&gt; tags</a:t>
            </a:r>
          </a:p>
          <a:p>
            <a:pPr lvl="1"/>
            <a:r>
              <a:rPr lang="en-US" dirty="0"/>
              <a:t>Ex: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3. Bootstrap should now be functional! It can be added through attributes in page elements</a:t>
            </a:r>
          </a:p>
          <a:p>
            <a:pPr lvl="1"/>
            <a:r>
              <a:rPr lang="en-US" dirty="0"/>
              <a:t>Ex: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FA322A-FEF3-4809-956A-F1D5BAF6E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40" y="1915320"/>
            <a:ext cx="6919560" cy="1082134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5E369C4-C04F-4614-A7D1-16557C598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40" y="3538521"/>
            <a:ext cx="7613040" cy="10668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B52E82-9F3F-465C-BFAB-14D8A5B242A1}"/>
              </a:ext>
            </a:extLst>
          </p:cNvPr>
          <p:cNvSpPr txBox="1"/>
          <p:nvPr/>
        </p:nvSpPr>
        <p:spPr>
          <a:xfrm>
            <a:off x="7098890" y="5550584"/>
            <a:ext cx="469982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Questions? Check out:</a:t>
            </a:r>
          </a:p>
          <a:p>
            <a:r>
              <a:rPr lang="en-US" dirty="0">
                <a:hlinkClick r:id="rId4"/>
              </a:rPr>
              <a:t>https://getbootstrap.com/</a:t>
            </a:r>
            <a:r>
              <a:rPr lang="en-US" dirty="0"/>
              <a:t> and select ‘Documentation’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48F0A4-C537-48C4-9937-ADB98C838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81" y="5487416"/>
            <a:ext cx="4649492" cy="4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63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73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Bootstrap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Michael Rodriguez</dc:creator>
  <cp:lastModifiedBy>Michael Rodriguez</cp:lastModifiedBy>
  <cp:revision>12</cp:revision>
  <dcterms:created xsi:type="dcterms:W3CDTF">2020-02-26T14:06:42Z</dcterms:created>
  <dcterms:modified xsi:type="dcterms:W3CDTF">2020-02-26T14:49:36Z</dcterms:modified>
</cp:coreProperties>
</file>