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13D7-6B3C-4117-9122-F72C206F6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287C0-58FB-4B17-A64D-1D34568CE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2A84-5944-4808-B215-48E89AA6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4FD1-7B12-462B-BF50-B7B28AD3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4344-C342-420D-B186-F94017FA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1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BA0D-5299-4FAC-839E-C71A8C00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BE15-401D-4A88-A0B5-CCB2E055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E19A-BD73-412F-81FB-732B4E4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D62D-EA84-4796-9A9D-61CABF89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D601-7147-4315-8F18-87C423F6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4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7BA4D-59DE-4E52-95BF-637A2E82B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BA160-111B-4D92-B7B9-33BC9A20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7FF1-74C4-4F34-ABB1-BD1E86C8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8AF4-3EF7-4ACC-A57B-34BA22A3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B428-13BA-4777-8634-62A32156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2122-7155-4758-8B51-846E7AF1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AA5D-3FF1-4770-A04B-627D14BE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1C58-0842-49E9-B136-8E7184DA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327C-6EC4-45B0-9036-1CA8B0D3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0289-E02C-43BD-B25C-BEECA0AA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D230-2D1F-4BDB-B579-845263D7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7429-EE87-4723-A004-D9F5141C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CB2D6-FF41-4694-8560-8AF5C06A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5B497-B884-4B22-92FC-7D5B12D4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ABFB-4A32-4018-9190-5C39B7B8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919B-AC75-4F25-925F-57CF54CB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4BA-D97A-4A4B-8AB5-BC7C621E2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A5D2-695C-4226-857F-47B69F58B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436B-965D-48F5-B090-97E95085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C9D8A-D28A-4361-B1A8-96554EB8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A0414-8A7C-4C3C-8BBC-1940896E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149B-5021-4E37-BC2F-E854B11E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C365-314F-42EA-A537-2079D25AC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14994-7FDE-4310-8BB6-ED3519DDD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A940D-7C8D-4999-9F2C-2F3812CC3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C18A4-6B82-440A-A7FF-73C0C2CA3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37B13-B916-464E-B006-CE6685E1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3068C-935E-4E94-BFDA-234915FB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9EA16-046F-4AF6-820B-BFFFD67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CBD7-4BA3-42A1-8EBE-4F4D4EBF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61A6-4FF2-4824-BBFC-BDBB160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7BE3A-C07A-4759-BB58-DC600EB0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C30C-0097-4B42-A9E6-9CCB524A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3502F-5B8D-4CCB-AC26-E3ADB97B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5419E-66F2-44B6-84F5-03E26085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6A833-3D60-4D96-B604-5D8A751D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EAC4-20B9-48AE-B656-65A13D96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1183-9169-4A8A-AD35-87C0C814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F103E-D5BD-4AD3-8822-99A5B5BBC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4545-2DEE-45A7-9EEB-451237B2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ECA0C-83F9-4D96-B36E-3A57ACC7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0D2F-0BBF-4753-8787-12C2FDEB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3127-20D5-4DFE-8160-6316E553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9700C-1D98-4D86-8FCC-372BC0427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6B0A-6494-41B9-AA71-07B9198B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1DFF-90C3-4059-AC57-DBB166DC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5447-2EA9-459E-95F7-96B9122C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DEE18-FC8A-4697-B381-A7C17C45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98CFA-92D1-4C3F-9B24-3D9646E5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84D9D-C0BB-4B96-8A1B-A78820E7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9731-AC2C-4F25-B349-D4B450AEA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FD185-B03D-431C-B132-4800527306C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27FB-9F77-4A5D-97AA-127DF567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0A569-AAEC-4E48-96F1-3EA352577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8723-D098-4207-8EB7-F26AADC1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9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D33F-C971-4AF8-B39A-FBBBF34FD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This was a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4496D-E56F-4CFD-9961-740FC4DEA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was a ppt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was a ppt</dc:title>
  <dc:creator>rohith kumar malla</dc:creator>
  <cp:lastModifiedBy>rohith kumar malla</cp:lastModifiedBy>
  <cp:revision>1</cp:revision>
  <dcterms:created xsi:type="dcterms:W3CDTF">2021-10-14T13:38:15Z</dcterms:created>
  <dcterms:modified xsi:type="dcterms:W3CDTF">2021-10-14T13:38:30Z</dcterms:modified>
</cp:coreProperties>
</file>