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6" r:id="rId2"/>
  </p:sldIdLst>
  <p:sldSz cx="32918400" cy="219456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 d="100"/>
          <a:sy n="25" d="100"/>
        </p:scale>
        <p:origin x="1178" y="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67575" y="696750"/>
            <a:ext cx="4669600" cy="348374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0400" y="4412750"/>
            <a:ext cx="5603225" cy="4180499"/>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700400" y="4412750"/>
            <a:ext cx="5603225" cy="4180499"/>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 name="Shape 62"/>
          <p:cNvSpPr>
            <a:spLocks noGrp="1" noRot="1" noChangeAspect="1"/>
          </p:cNvSpPr>
          <p:nvPr>
            <p:ph type="sldImg" idx="2"/>
          </p:nvPr>
        </p:nvSpPr>
        <p:spPr>
          <a:xfrm>
            <a:off x="890588" y="696913"/>
            <a:ext cx="5222875" cy="34829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122150" y="3176853"/>
            <a:ext cx="30674100" cy="8757900"/>
          </a:xfrm>
          <a:prstGeom prst="rect">
            <a:avLst/>
          </a:prstGeom>
        </p:spPr>
        <p:txBody>
          <a:bodyPr lIns="349450" tIns="349450" rIns="349450" bIns="349450" anchor="b" anchorCtr="0"/>
          <a:lstStyle>
            <a:lvl1pPr lvl="0" algn="ctr" rtl="0">
              <a:spcBef>
                <a:spcPts val="0"/>
              </a:spcBef>
              <a:buSzPct val="100000"/>
              <a:defRPr sz="19900"/>
            </a:lvl1pPr>
            <a:lvl2pPr lvl="1" algn="ctr" rtl="0">
              <a:spcBef>
                <a:spcPts val="0"/>
              </a:spcBef>
              <a:buSzPct val="100000"/>
              <a:defRPr sz="19900"/>
            </a:lvl2pPr>
            <a:lvl3pPr lvl="2" algn="ctr" rtl="0">
              <a:spcBef>
                <a:spcPts val="0"/>
              </a:spcBef>
              <a:buSzPct val="100000"/>
              <a:defRPr sz="19900"/>
            </a:lvl3pPr>
            <a:lvl4pPr lvl="3" algn="ctr" rtl="0">
              <a:spcBef>
                <a:spcPts val="0"/>
              </a:spcBef>
              <a:buSzPct val="100000"/>
              <a:defRPr sz="19900"/>
            </a:lvl4pPr>
            <a:lvl5pPr lvl="4" algn="ctr" rtl="0">
              <a:spcBef>
                <a:spcPts val="0"/>
              </a:spcBef>
              <a:buSzPct val="100000"/>
              <a:defRPr sz="19900"/>
            </a:lvl5pPr>
            <a:lvl6pPr lvl="5" algn="ctr" rtl="0">
              <a:spcBef>
                <a:spcPts val="0"/>
              </a:spcBef>
              <a:buSzPct val="100000"/>
              <a:defRPr sz="19900"/>
            </a:lvl6pPr>
            <a:lvl7pPr lvl="6" algn="ctr" rtl="0">
              <a:spcBef>
                <a:spcPts val="0"/>
              </a:spcBef>
              <a:buSzPct val="100000"/>
              <a:defRPr sz="19900"/>
            </a:lvl7pPr>
            <a:lvl8pPr lvl="7" algn="ctr" rtl="0">
              <a:spcBef>
                <a:spcPts val="0"/>
              </a:spcBef>
              <a:buSzPct val="100000"/>
              <a:defRPr sz="19900"/>
            </a:lvl8pPr>
            <a:lvl9pPr lvl="8" algn="ctr" rtl="0">
              <a:spcBef>
                <a:spcPts val="0"/>
              </a:spcBef>
              <a:buSzPct val="100000"/>
              <a:defRPr sz="19900"/>
            </a:lvl9pPr>
          </a:lstStyle>
          <a:p>
            <a:endParaRPr/>
          </a:p>
        </p:txBody>
      </p:sp>
      <p:sp>
        <p:nvSpPr>
          <p:cNvPr id="11" name="Shape 11"/>
          <p:cNvSpPr txBox="1">
            <a:spLocks noGrp="1"/>
          </p:cNvSpPr>
          <p:nvPr>
            <p:ph type="subTitle" idx="1"/>
          </p:nvPr>
        </p:nvSpPr>
        <p:spPr>
          <a:xfrm>
            <a:off x="1122120" y="12092266"/>
            <a:ext cx="30674100" cy="3381899"/>
          </a:xfrm>
          <a:prstGeom prst="rect">
            <a:avLst/>
          </a:prstGeom>
        </p:spPr>
        <p:txBody>
          <a:bodyPr lIns="349450" tIns="349450" rIns="349450" bIns="349450" anchor="t" anchorCtr="0"/>
          <a:lstStyle>
            <a:lvl1pPr lvl="0" algn="ctr" rtl="0">
              <a:lnSpc>
                <a:spcPct val="100000"/>
              </a:lnSpc>
              <a:spcBef>
                <a:spcPts val="0"/>
              </a:spcBef>
              <a:spcAft>
                <a:spcPts val="0"/>
              </a:spcAft>
              <a:buSzPct val="100000"/>
              <a:buNone/>
              <a:defRPr sz="10700"/>
            </a:lvl1pPr>
            <a:lvl2pPr lvl="1" algn="ctr" rtl="0">
              <a:lnSpc>
                <a:spcPct val="100000"/>
              </a:lnSpc>
              <a:spcBef>
                <a:spcPts val="0"/>
              </a:spcBef>
              <a:spcAft>
                <a:spcPts val="0"/>
              </a:spcAft>
              <a:buSzPct val="100000"/>
              <a:buNone/>
              <a:defRPr sz="10700"/>
            </a:lvl2pPr>
            <a:lvl3pPr lvl="2" algn="ctr" rtl="0">
              <a:lnSpc>
                <a:spcPct val="100000"/>
              </a:lnSpc>
              <a:spcBef>
                <a:spcPts val="0"/>
              </a:spcBef>
              <a:spcAft>
                <a:spcPts val="0"/>
              </a:spcAft>
              <a:buSzPct val="100000"/>
              <a:buNone/>
              <a:defRPr sz="10700"/>
            </a:lvl3pPr>
            <a:lvl4pPr lvl="3" algn="ctr" rtl="0">
              <a:lnSpc>
                <a:spcPct val="100000"/>
              </a:lnSpc>
              <a:spcBef>
                <a:spcPts val="0"/>
              </a:spcBef>
              <a:spcAft>
                <a:spcPts val="0"/>
              </a:spcAft>
              <a:buSzPct val="100000"/>
              <a:buNone/>
              <a:defRPr sz="10700"/>
            </a:lvl4pPr>
            <a:lvl5pPr lvl="4" algn="ctr" rtl="0">
              <a:lnSpc>
                <a:spcPct val="100000"/>
              </a:lnSpc>
              <a:spcBef>
                <a:spcPts val="0"/>
              </a:spcBef>
              <a:spcAft>
                <a:spcPts val="0"/>
              </a:spcAft>
              <a:buSzPct val="100000"/>
              <a:buNone/>
              <a:defRPr sz="10700"/>
            </a:lvl5pPr>
            <a:lvl6pPr lvl="5" algn="ctr" rtl="0">
              <a:lnSpc>
                <a:spcPct val="100000"/>
              </a:lnSpc>
              <a:spcBef>
                <a:spcPts val="0"/>
              </a:spcBef>
              <a:spcAft>
                <a:spcPts val="0"/>
              </a:spcAft>
              <a:buSzPct val="100000"/>
              <a:buNone/>
              <a:defRPr sz="10700"/>
            </a:lvl6pPr>
            <a:lvl7pPr lvl="6" algn="ctr" rtl="0">
              <a:lnSpc>
                <a:spcPct val="100000"/>
              </a:lnSpc>
              <a:spcBef>
                <a:spcPts val="0"/>
              </a:spcBef>
              <a:spcAft>
                <a:spcPts val="0"/>
              </a:spcAft>
              <a:buSzPct val="100000"/>
              <a:buNone/>
              <a:defRPr sz="10700"/>
            </a:lvl7pPr>
            <a:lvl8pPr lvl="7" algn="ctr" rtl="0">
              <a:lnSpc>
                <a:spcPct val="100000"/>
              </a:lnSpc>
              <a:spcBef>
                <a:spcPts val="0"/>
              </a:spcBef>
              <a:spcAft>
                <a:spcPts val="0"/>
              </a:spcAft>
              <a:buSzPct val="100000"/>
              <a:buNone/>
              <a:defRPr sz="10700"/>
            </a:lvl8pPr>
            <a:lvl9pPr lvl="8" algn="ctr" rtl="0">
              <a:lnSpc>
                <a:spcPct val="100000"/>
              </a:lnSpc>
              <a:spcBef>
                <a:spcPts val="0"/>
              </a:spcBef>
              <a:spcAft>
                <a:spcPts val="0"/>
              </a:spcAft>
              <a:buSzPct val="100000"/>
              <a:buNone/>
              <a:defRPr sz="10700"/>
            </a:lvl9pPr>
          </a:lstStyle>
          <a:p>
            <a:endParaRPr/>
          </a:p>
        </p:txBody>
      </p:sp>
      <p:sp>
        <p:nvSpPr>
          <p:cNvPr id="12" name="Shape 12"/>
          <p:cNvSpPr txBox="1">
            <a:spLocks noGrp="1"/>
          </p:cNvSpPr>
          <p:nvPr>
            <p:ph type="sldNum" idx="12"/>
          </p:nvPr>
        </p:nvSpPr>
        <p:spPr>
          <a:xfrm>
            <a:off x="30500848" y="19896391"/>
            <a:ext cx="1975200" cy="1679400"/>
          </a:xfrm>
          <a:prstGeom prst="rect">
            <a:avLst/>
          </a:prstGeom>
        </p:spPr>
        <p:txBody>
          <a:bodyPr lIns="349450" tIns="349450" rIns="349450" bIns="349450"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22120" y="4719466"/>
            <a:ext cx="30674100" cy="8377500"/>
          </a:xfrm>
          <a:prstGeom prst="rect">
            <a:avLst/>
          </a:prstGeom>
        </p:spPr>
        <p:txBody>
          <a:bodyPr lIns="349450" tIns="349450" rIns="349450" bIns="349450" anchor="b" anchorCtr="0"/>
          <a:lstStyle>
            <a:lvl1pPr lvl="0" algn="ctr" rtl="0">
              <a:spcBef>
                <a:spcPts val="0"/>
              </a:spcBef>
              <a:buSzPct val="100000"/>
              <a:defRPr sz="45900"/>
            </a:lvl1pPr>
            <a:lvl2pPr lvl="1" algn="ctr" rtl="0">
              <a:spcBef>
                <a:spcPts val="0"/>
              </a:spcBef>
              <a:buSzPct val="100000"/>
              <a:defRPr sz="45900"/>
            </a:lvl2pPr>
            <a:lvl3pPr lvl="2" algn="ctr" rtl="0">
              <a:spcBef>
                <a:spcPts val="0"/>
              </a:spcBef>
              <a:buSzPct val="100000"/>
              <a:defRPr sz="45900"/>
            </a:lvl3pPr>
            <a:lvl4pPr lvl="3" algn="ctr" rtl="0">
              <a:spcBef>
                <a:spcPts val="0"/>
              </a:spcBef>
              <a:buSzPct val="100000"/>
              <a:defRPr sz="45900"/>
            </a:lvl4pPr>
            <a:lvl5pPr lvl="4" algn="ctr" rtl="0">
              <a:spcBef>
                <a:spcPts val="0"/>
              </a:spcBef>
              <a:buSzPct val="100000"/>
              <a:defRPr sz="45900"/>
            </a:lvl5pPr>
            <a:lvl6pPr lvl="5" algn="ctr" rtl="0">
              <a:spcBef>
                <a:spcPts val="0"/>
              </a:spcBef>
              <a:buSzPct val="100000"/>
              <a:defRPr sz="45900"/>
            </a:lvl6pPr>
            <a:lvl7pPr lvl="6" algn="ctr" rtl="0">
              <a:spcBef>
                <a:spcPts val="0"/>
              </a:spcBef>
              <a:buSzPct val="100000"/>
              <a:defRPr sz="45900"/>
            </a:lvl7pPr>
            <a:lvl8pPr lvl="7" algn="ctr" rtl="0">
              <a:spcBef>
                <a:spcPts val="0"/>
              </a:spcBef>
              <a:buSzPct val="100000"/>
              <a:defRPr sz="45900"/>
            </a:lvl8pPr>
            <a:lvl9pPr lvl="8" algn="ctr" rtl="0">
              <a:spcBef>
                <a:spcPts val="0"/>
              </a:spcBef>
              <a:buSzPct val="100000"/>
              <a:defRPr sz="45900"/>
            </a:lvl9pPr>
          </a:lstStyle>
          <a:p>
            <a:endParaRPr/>
          </a:p>
        </p:txBody>
      </p:sp>
      <p:sp>
        <p:nvSpPr>
          <p:cNvPr id="46" name="Shape 46"/>
          <p:cNvSpPr txBox="1">
            <a:spLocks noGrp="1"/>
          </p:cNvSpPr>
          <p:nvPr>
            <p:ph type="body" idx="1"/>
          </p:nvPr>
        </p:nvSpPr>
        <p:spPr>
          <a:xfrm>
            <a:off x="1122120" y="13449493"/>
            <a:ext cx="30674100" cy="5550000"/>
          </a:xfrm>
          <a:prstGeom prst="rect">
            <a:avLst/>
          </a:prstGeom>
        </p:spPr>
        <p:txBody>
          <a:bodyPr lIns="349450" tIns="349450" rIns="349450" bIns="349450"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47" name="Shape 47"/>
          <p:cNvSpPr txBox="1">
            <a:spLocks noGrp="1"/>
          </p:cNvSpPr>
          <p:nvPr>
            <p:ph type="sldNum" idx="12"/>
          </p:nvPr>
        </p:nvSpPr>
        <p:spPr>
          <a:xfrm>
            <a:off x="30500848" y="19896391"/>
            <a:ext cx="1975200" cy="1679400"/>
          </a:xfrm>
          <a:prstGeom prst="rect">
            <a:avLst/>
          </a:prstGeom>
        </p:spPr>
        <p:txBody>
          <a:bodyPr lIns="349450" tIns="349450" rIns="349450" bIns="349450"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30500848" y="19896391"/>
            <a:ext cx="1975200" cy="1679400"/>
          </a:xfrm>
          <a:prstGeom prst="rect">
            <a:avLst/>
          </a:prstGeom>
        </p:spPr>
        <p:txBody>
          <a:bodyPr lIns="349450" tIns="349450" rIns="349450" bIns="349450"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spTree>
      <p:nvGrpSpPr>
        <p:cNvPr id="1" name="Shape 50"/>
        <p:cNvGrpSpPr/>
        <p:nvPr/>
      </p:nvGrpSpPr>
      <p:grpSpPr>
        <a:xfrm>
          <a:off x="0" y="0"/>
          <a:ext cx="0" cy="0"/>
          <a:chOff x="0" y="0"/>
          <a:chExt cx="0" cy="0"/>
        </a:xfrm>
      </p:grpSpPr>
      <p:sp>
        <p:nvSpPr>
          <p:cNvPr id="51" name="Shape 51"/>
          <p:cNvSpPr/>
          <p:nvPr/>
        </p:nvSpPr>
        <p:spPr>
          <a:xfrm>
            <a:off x="32369759" y="0"/>
            <a:ext cx="548700" cy="21945600"/>
          </a:xfrm>
          <a:prstGeom prst="rect">
            <a:avLst/>
          </a:prstGeom>
          <a:solidFill>
            <a:srgbClr val="D6E3BC"/>
          </a:solidFill>
          <a:ln>
            <a:noFill/>
          </a:ln>
        </p:spPr>
        <p:txBody>
          <a:bodyPr lIns="48950" tIns="24475" rIns="48950" bIns="24475" anchor="ctr" anchorCtr="0">
            <a:noAutofit/>
          </a:bodyPr>
          <a:lstStyle/>
          <a:p>
            <a:pPr marL="0" marR="0" lvl="0" indent="0" algn="ctr" rtl="0">
              <a:spcBef>
                <a:spcPts val="0"/>
              </a:spcBef>
              <a:buNone/>
            </a:pPr>
            <a:endParaRPr sz="4600" b="0" i="0" u="none" strike="noStrike" cap="none">
              <a:solidFill>
                <a:schemeClr val="lt1"/>
              </a:solidFill>
              <a:latin typeface="Calibri"/>
              <a:ea typeface="Calibri"/>
              <a:cs typeface="Calibri"/>
              <a:sym typeface="Calibri"/>
            </a:endParaRPr>
          </a:p>
        </p:txBody>
      </p:sp>
      <p:sp>
        <p:nvSpPr>
          <p:cNvPr id="52" name="Shape 52"/>
          <p:cNvSpPr/>
          <p:nvPr/>
        </p:nvSpPr>
        <p:spPr>
          <a:xfrm>
            <a:off x="-1" y="0"/>
            <a:ext cx="548700" cy="21945600"/>
          </a:xfrm>
          <a:prstGeom prst="rect">
            <a:avLst/>
          </a:prstGeom>
          <a:solidFill>
            <a:srgbClr val="D6E3BC"/>
          </a:solidFill>
          <a:ln>
            <a:noFill/>
          </a:ln>
        </p:spPr>
        <p:txBody>
          <a:bodyPr lIns="48950" tIns="24475" rIns="48950" bIns="24475" anchor="ctr" anchorCtr="0">
            <a:noAutofit/>
          </a:bodyPr>
          <a:lstStyle/>
          <a:p>
            <a:pPr marL="0" marR="0" lvl="0" indent="0" algn="ctr" rtl="0">
              <a:spcBef>
                <a:spcPts val="0"/>
              </a:spcBef>
              <a:buNone/>
            </a:pPr>
            <a:endParaRPr sz="4600" b="0" i="0" u="none" strike="noStrike" cap="none">
              <a:solidFill>
                <a:schemeClr val="lt1"/>
              </a:solidFill>
              <a:latin typeface="Calibri"/>
              <a:ea typeface="Calibri"/>
              <a:cs typeface="Calibri"/>
              <a:sym typeface="Calibri"/>
            </a:endParaRPr>
          </a:p>
        </p:txBody>
      </p:sp>
      <p:sp>
        <p:nvSpPr>
          <p:cNvPr id="53" name="Shape 53"/>
          <p:cNvSpPr/>
          <p:nvPr/>
        </p:nvSpPr>
        <p:spPr>
          <a:xfrm>
            <a:off x="0" y="0"/>
            <a:ext cx="32918400" cy="2743200"/>
          </a:xfrm>
          <a:prstGeom prst="rect">
            <a:avLst/>
          </a:prstGeom>
          <a:solidFill>
            <a:srgbClr val="366092"/>
          </a:solidFill>
          <a:ln>
            <a:noFill/>
          </a:ln>
        </p:spPr>
        <p:txBody>
          <a:bodyPr lIns="48950" tIns="24475" rIns="48950" bIns="24475" anchor="ctr" anchorCtr="0">
            <a:noAutofit/>
          </a:bodyPr>
          <a:lstStyle/>
          <a:p>
            <a:pPr marL="0" marR="0" lvl="0" indent="0" algn="ctr" rtl="0">
              <a:spcBef>
                <a:spcPts val="0"/>
              </a:spcBef>
              <a:buNone/>
            </a:pPr>
            <a:endParaRPr sz="4600" b="0" i="0" u="none" strike="noStrike" cap="none">
              <a:solidFill>
                <a:schemeClr val="lt1"/>
              </a:solidFill>
              <a:latin typeface="Calibri"/>
              <a:ea typeface="Calibri"/>
              <a:cs typeface="Calibri"/>
              <a:sym typeface="Calibri"/>
            </a:endParaRPr>
          </a:p>
        </p:txBody>
      </p:sp>
      <p:sp>
        <p:nvSpPr>
          <p:cNvPr id="54" name="Shape 54"/>
          <p:cNvSpPr/>
          <p:nvPr/>
        </p:nvSpPr>
        <p:spPr>
          <a:xfrm>
            <a:off x="0" y="19202400"/>
            <a:ext cx="32918400" cy="2743200"/>
          </a:xfrm>
          <a:prstGeom prst="rect">
            <a:avLst/>
          </a:prstGeom>
          <a:solidFill>
            <a:srgbClr val="B7CCE4"/>
          </a:solidFill>
          <a:ln>
            <a:noFill/>
          </a:ln>
        </p:spPr>
        <p:txBody>
          <a:bodyPr lIns="48950" tIns="24475" rIns="48950" bIns="24475" anchor="ctr" anchorCtr="0">
            <a:noAutofit/>
          </a:bodyPr>
          <a:lstStyle/>
          <a:p>
            <a:pPr marL="0" marR="0" lvl="0" indent="0" algn="ctr" rtl="0">
              <a:spcBef>
                <a:spcPts val="0"/>
              </a:spcBef>
              <a:buNone/>
            </a:pPr>
            <a:endParaRPr sz="4600" b="0" i="0" u="none" strike="noStrike" cap="none">
              <a:solidFill>
                <a:schemeClr val="lt1"/>
              </a:solidFill>
              <a:latin typeface="Calibri"/>
              <a:ea typeface="Calibri"/>
              <a:cs typeface="Calibri"/>
              <a:sym typeface="Calibri"/>
            </a:endParaRPr>
          </a:p>
        </p:txBody>
      </p:sp>
      <p:sp>
        <p:nvSpPr>
          <p:cNvPr id="55" name="Shape 55"/>
          <p:cNvSpPr/>
          <p:nvPr/>
        </p:nvSpPr>
        <p:spPr>
          <a:xfrm>
            <a:off x="-7680960" y="0"/>
            <a:ext cx="7132200" cy="21945600"/>
          </a:xfrm>
          <a:prstGeom prst="rect">
            <a:avLst/>
          </a:prstGeom>
          <a:solidFill>
            <a:srgbClr val="D8D8D8"/>
          </a:solidFill>
          <a:ln>
            <a:noFill/>
          </a:ln>
        </p:spPr>
        <p:txBody>
          <a:bodyPr lIns="122425" tIns="122425" rIns="122425" bIns="122425" anchor="t" anchorCtr="0">
            <a:noAutofit/>
          </a:bodyPr>
          <a:lstStyle/>
          <a:p>
            <a:pPr marL="0" marR="0" lvl="0" indent="0" algn="l" rtl="0">
              <a:spcBef>
                <a:spcPts val="0"/>
              </a:spcBef>
              <a:spcAft>
                <a:spcPts val="0"/>
              </a:spcAft>
              <a:buSzPct val="25000"/>
              <a:buNone/>
            </a:pPr>
            <a:r>
              <a:rPr lang="en-US" sz="4700" b="0" i="0" u="none" strike="noStrike" cap="none">
                <a:solidFill>
                  <a:srgbClr val="7F7F7F"/>
                </a:solidFill>
                <a:latin typeface="Calibri"/>
                <a:ea typeface="Calibri"/>
                <a:cs typeface="Calibri"/>
                <a:sym typeface="Calibri"/>
              </a:rPr>
              <a:t>Poster Print Size:</a:t>
            </a:r>
          </a:p>
          <a:p>
            <a:pPr marL="0" marR="0" lvl="0" indent="0" algn="l" rtl="0">
              <a:spcBef>
                <a:spcPts val="1286"/>
              </a:spcBef>
              <a:spcAft>
                <a:spcPts val="0"/>
              </a:spcAft>
              <a:buSzPct val="25000"/>
              <a:buNone/>
            </a:pPr>
            <a:r>
              <a:rPr lang="en-US" sz="3300" b="0" i="0" u="none" strike="noStrike" cap="none">
                <a:solidFill>
                  <a:srgbClr val="7F7F7F"/>
                </a:solidFill>
                <a:latin typeface="Calibri"/>
                <a:ea typeface="Calibri"/>
                <a:cs typeface="Calibri"/>
                <a:sym typeface="Calibri"/>
              </a:rPr>
              <a:t>This poster template is 24” high by 36” wide. It can be used to print any poster with a 2:3 aspect ratio including 36x54 and 48x72.</a:t>
            </a:r>
          </a:p>
          <a:p>
            <a:pPr marL="0" marR="0" lvl="0" indent="0" algn="l" rtl="0">
              <a:spcBef>
                <a:spcPts val="1286"/>
              </a:spcBef>
              <a:spcAft>
                <a:spcPts val="0"/>
              </a:spcAft>
              <a:buSzPct val="25000"/>
              <a:buNone/>
            </a:pPr>
            <a:r>
              <a:rPr lang="en-US" sz="4700" b="0" i="0" u="none" strike="noStrike" cap="none">
                <a:solidFill>
                  <a:srgbClr val="7F7F7F"/>
                </a:solidFill>
                <a:latin typeface="Calibri"/>
                <a:ea typeface="Calibri"/>
                <a:cs typeface="Calibri"/>
                <a:sym typeface="Calibri"/>
              </a:rPr>
              <a:t>Placeholders:</a:t>
            </a:r>
          </a:p>
          <a:p>
            <a:pPr marL="0" marR="0" lvl="0" indent="0" algn="l" rtl="0">
              <a:spcBef>
                <a:spcPts val="1286"/>
              </a:spcBef>
              <a:spcAft>
                <a:spcPts val="0"/>
              </a:spcAft>
              <a:buSzPct val="25000"/>
              <a:buNone/>
            </a:pPr>
            <a:r>
              <a:rPr lang="en-US" sz="33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p>
          <a:p>
            <a:pPr marL="0" marR="0" lvl="0" indent="0" algn="l" rtl="0">
              <a:spcBef>
                <a:spcPts val="1286"/>
              </a:spcBef>
              <a:spcAft>
                <a:spcPts val="0"/>
              </a:spcAft>
              <a:buSzPct val="25000"/>
              <a:buNone/>
            </a:pPr>
            <a:r>
              <a:rPr lang="en-US" sz="4700" b="0" i="0" u="none" strike="noStrike" cap="none">
                <a:solidFill>
                  <a:srgbClr val="7F7F7F"/>
                </a:solidFill>
                <a:latin typeface="Calibri"/>
                <a:ea typeface="Calibri"/>
                <a:cs typeface="Calibri"/>
                <a:sym typeface="Calibri"/>
              </a:rPr>
              <a:t>Image Quality:</a:t>
            </a:r>
          </a:p>
          <a:p>
            <a:pPr marL="0" marR="0" lvl="0" indent="0" algn="l" rtl="0">
              <a:spcBef>
                <a:spcPts val="1286"/>
              </a:spcBef>
              <a:spcAft>
                <a:spcPts val="0"/>
              </a:spcAft>
              <a:buSzPct val="25000"/>
              <a:buNone/>
            </a:pPr>
            <a:r>
              <a:rPr lang="en-US" sz="3300" b="0" i="0" u="none" strike="noStrike" cap="none">
                <a:solidFill>
                  <a:srgbClr val="7F7F7F"/>
                </a:solidFill>
                <a:latin typeface="Calibri"/>
                <a:ea typeface="Calibri"/>
                <a:cs typeface="Calibri"/>
                <a:sym typeface="Calibri"/>
              </a:rPr>
              <a:t>You can place digital photos or logo art in your poster file by selecting the </a:t>
            </a:r>
            <a:r>
              <a:rPr lang="en-US" sz="3300" b="1" i="0" u="none" strike="noStrike" cap="none">
                <a:solidFill>
                  <a:srgbClr val="7F7F7F"/>
                </a:solidFill>
                <a:latin typeface="Calibri"/>
                <a:ea typeface="Calibri"/>
                <a:cs typeface="Calibri"/>
                <a:sym typeface="Calibri"/>
              </a:rPr>
              <a:t>Insert, Picture</a:t>
            </a:r>
            <a:r>
              <a:rPr lang="en-US" sz="33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3300" b="1" i="0" u="none" strike="noStrike" cap="none">
                <a:solidFill>
                  <a:srgbClr val="7F7F7F"/>
                </a:solidFill>
                <a:latin typeface="Calibri"/>
                <a:ea typeface="Calibri"/>
                <a:cs typeface="Calibri"/>
                <a:sym typeface="Calibri"/>
              </a:rPr>
              <a:t>150-200 pixels per inch in their final printed size</a:t>
            </a:r>
            <a:r>
              <a:rPr lang="en-US" sz="3300" b="0" i="0" u="none" strike="noStrike" cap="none">
                <a:solidFill>
                  <a:srgbClr val="7F7F7F"/>
                </a:solidFill>
                <a:latin typeface="Calibri"/>
                <a:ea typeface="Calibri"/>
                <a:cs typeface="Calibri"/>
                <a:sym typeface="Calibri"/>
              </a:rPr>
              <a:t>. For instance, a 1600 x 1200 pixel photo will usually look fine up to 8“-10” wide on your printed poster.</a:t>
            </a:r>
          </a:p>
          <a:p>
            <a:pPr marL="0" marR="0" lvl="0" indent="0" algn="l" rtl="0">
              <a:spcBef>
                <a:spcPts val="1286"/>
              </a:spcBef>
              <a:spcAft>
                <a:spcPts val="0"/>
              </a:spcAft>
              <a:buSzPct val="25000"/>
              <a:buNone/>
            </a:pPr>
            <a:r>
              <a:rPr lang="en-US" sz="33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marL="0" marR="0" lvl="0" indent="0" algn="l" rtl="0">
              <a:spcBef>
                <a:spcPts val="1286"/>
              </a:spcBef>
              <a:spcAft>
                <a:spcPts val="0"/>
              </a:spcAft>
              <a:buSzPct val="25000"/>
              <a:buNone/>
            </a:pPr>
            <a:r>
              <a:rPr lang="en-US" sz="33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p>
          <a:p>
            <a:pPr marL="0" marR="0" lvl="0" indent="0" algn="ctr" rtl="0">
              <a:spcBef>
                <a:spcPts val="1286"/>
              </a:spcBef>
              <a:spcAft>
                <a:spcPts val="0"/>
              </a:spcAft>
              <a:buSzPct val="25000"/>
              <a:buNone/>
            </a:pPr>
            <a:br>
              <a:rPr lang="en-US" sz="2400" b="0" i="0" u="none" strike="noStrike" cap="none">
                <a:solidFill>
                  <a:srgbClr val="7F7F7F"/>
                </a:solidFill>
                <a:latin typeface="Calibri"/>
                <a:ea typeface="Calibri"/>
                <a:cs typeface="Calibri"/>
                <a:sym typeface="Calibri"/>
              </a:rPr>
            </a:br>
            <a:r>
              <a:rPr lang="en-US" sz="2400" b="0" i="0" u="none" strike="noStrike" cap="none">
                <a:solidFill>
                  <a:srgbClr val="7F7F7F"/>
                </a:solidFill>
                <a:latin typeface="Calibri"/>
                <a:ea typeface="Calibri"/>
                <a:cs typeface="Calibri"/>
                <a:sym typeface="Calibri"/>
              </a:rPr>
              <a:t>[This sidebar area does not print.]</a:t>
            </a:r>
          </a:p>
        </p:txBody>
      </p:sp>
      <p:grpSp>
        <p:nvGrpSpPr>
          <p:cNvPr id="56" name="Shape 56"/>
          <p:cNvGrpSpPr/>
          <p:nvPr/>
        </p:nvGrpSpPr>
        <p:grpSpPr>
          <a:xfrm>
            <a:off x="33465590" y="0"/>
            <a:ext cx="7131771" cy="21945600"/>
            <a:chOff x="33832800" y="0"/>
            <a:chExt cx="12801600" cy="43891200"/>
          </a:xfrm>
        </p:grpSpPr>
        <p:sp>
          <p:nvSpPr>
            <p:cNvPr id="57" name="Shape 57"/>
            <p:cNvSpPr/>
            <p:nvPr/>
          </p:nvSpPr>
          <p:spPr>
            <a:xfrm>
              <a:off x="33832800" y="0"/>
              <a:ext cx="12801600" cy="43891200"/>
            </a:xfrm>
            <a:prstGeom prst="rect">
              <a:avLst/>
            </a:prstGeom>
            <a:solidFill>
              <a:srgbClr val="D8D8D8"/>
            </a:solidFill>
            <a:ln>
              <a:noFill/>
            </a:ln>
          </p:spPr>
          <p:txBody>
            <a:bodyPr lIns="228600" tIns="228600" rIns="228600" bIns="228600" anchor="t" anchorCtr="0">
              <a:noAutofit/>
            </a:bodyPr>
            <a:lstStyle/>
            <a:p>
              <a:pPr marL="0" marR="0" lvl="0" indent="0" algn="l" rtl="0">
                <a:spcBef>
                  <a:spcPts val="0"/>
                </a:spcBef>
                <a:spcAft>
                  <a:spcPts val="0"/>
                </a:spcAft>
                <a:buSzPct val="25000"/>
                <a:buNone/>
              </a:pPr>
              <a:r>
                <a:rPr lang="en-US" sz="4700" b="0" i="0" u="none" strike="noStrike" cap="none">
                  <a:solidFill>
                    <a:srgbClr val="7F7F7F"/>
                  </a:solidFill>
                  <a:latin typeface="Calibri"/>
                  <a:ea typeface="Calibri"/>
                  <a:cs typeface="Calibri"/>
                  <a:sym typeface="Calibri"/>
                </a:rPr>
                <a:t>Change Color Theme:</a:t>
              </a:r>
            </a:p>
            <a:p>
              <a:pPr marL="0" marR="0" lvl="0" indent="0" algn="l" rtl="0">
                <a:spcBef>
                  <a:spcPts val="1286"/>
                </a:spcBef>
                <a:spcAft>
                  <a:spcPts val="0"/>
                </a:spcAft>
                <a:buSzPct val="25000"/>
                <a:buNone/>
              </a:pPr>
              <a:r>
                <a:rPr lang="en-US" sz="3300" b="0" i="0" u="none" strike="noStrike" cap="none">
                  <a:solidFill>
                    <a:srgbClr val="7F7F7F"/>
                  </a:solidFill>
                  <a:latin typeface="Calibri"/>
                  <a:ea typeface="Calibri"/>
                  <a:cs typeface="Calibri"/>
                  <a:sym typeface="Calibri"/>
                </a:rPr>
                <a:t>This template is designed to use the built-in color themes in the newer versions of PowerPoint.</a:t>
              </a:r>
            </a:p>
            <a:p>
              <a:pPr marL="0" marR="0" lvl="0" indent="0" algn="l" rtl="0">
                <a:spcBef>
                  <a:spcPts val="1286"/>
                </a:spcBef>
                <a:spcAft>
                  <a:spcPts val="0"/>
                </a:spcAft>
                <a:buSzPct val="25000"/>
                <a:buNone/>
              </a:pPr>
              <a:r>
                <a:rPr lang="en-US" sz="3300" b="0" i="0" u="none" strike="noStrike" cap="none">
                  <a:solidFill>
                    <a:srgbClr val="7F7F7F"/>
                  </a:solidFill>
                  <a:latin typeface="Calibri"/>
                  <a:ea typeface="Calibri"/>
                  <a:cs typeface="Calibri"/>
                  <a:sym typeface="Calibri"/>
                </a:rPr>
                <a:t>To change the color theme, select the </a:t>
              </a:r>
              <a:r>
                <a:rPr lang="en-US" sz="3300" b="1" i="0" u="none" strike="noStrike" cap="none">
                  <a:solidFill>
                    <a:srgbClr val="7F7F7F"/>
                  </a:solidFill>
                  <a:latin typeface="Calibri"/>
                  <a:ea typeface="Calibri"/>
                  <a:cs typeface="Calibri"/>
                  <a:sym typeface="Calibri"/>
                </a:rPr>
                <a:t>Design</a:t>
              </a:r>
              <a:r>
                <a:rPr lang="en-US" sz="3300" b="0" i="0" u="none" strike="noStrike" cap="none">
                  <a:solidFill>
                    <a:srgbClr val="7F7F7F"/>
                  </a:solidFill>
                  <a:latin typeface="Calibri"/>
                  <a:ea typeface="Calibri"/>
                  <a:cs typeface="Calibri"/>
                  <a:sym typeface="Calibri"/>
                </a:rPr>
                <a:t> tab, then select the </a:t>
              </a:r>
              <a:r>
                <a:rPr lang="en-US" sz="3300" b="1" i="0" u="none" strike="noStrike" cap="none">
                  <a:solidFill>
                    <a:srgbClr val="7F7F7F"/>
                  </a:solidFill>
                  <a:latin typeface="Calibri"/>
                  <a:ea typeface="Calibri"/>
                  <a:cs typeface="Calibri"/>
                  <a:sym typeface="Calibri"/>
                </a:rPr>
                <a:t>Colors</a:t>
              </a:r>
              <a:r>
                <a:rPr lang="en-US" sz="3300" b="0" i="0" u="none" strike="noStrike" cap="none">
                  <a:solidFill>
                    <a:srgbClr val="7F7F7F"/>
                  </a:solidFill>
                  <a:latin typeface="Calibri"/>
                  <a:ea typeface="Calibri"/>
                  <a:cs typeface="Calibri"/>
                  <a:sym typeface="Calibri"/>
                </a:rPr>
                <a:t> drop-down list.</a:t>
              </a:r>
            </a:p>
            <a:p>
              <a:pPr marL="0" marR="0" lvl="0" indent="0" algn="l" rtl="0">
                <a:spcBef>
                  <a:spcPts val="1286"/>
                </a:spcBef>
                <a:spcAft>
                  <a:spcPts val="0"/>
                </a:spcAft>
                <a:buNone/>
              </a:pPr>
              <a:endParaRPr sz="48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SzPct val="25000"/>
                <a:buNone/>
              </a:pPr>
              <a:r>
                <a:rPr lang="en-US" sz="33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p>
            <a:p>
              <a:pPr marL="0" marR="0" lvl="0" indent="0" algn="l" rtl="0">
                <a:spcBef>
                  <a:spcPts val="1286"/>
                </a:spcBef>
                <a:spcAft>
                  <a:spcPts val="0"/>
                </a:spcAft>
                <a:buSzPct val="25000"/>
                <a:buNone/>
              </a:pPr>
              <a:r>
                <a:rPr lang="en-US" sz="4700" b="0" i="0" u="none" strike="noStrike" cap="none">
                  <a:solidFill>
                    <a:srgbClr val="7F7F7F"/>
                  </a:solidFill>
                  <a:latin typeface="Calibri"/>
                  <a:ea typeface="Calibri"/>
                  <a:cs typeface="Calibri"/>
                  <a:sym typeface="Calibri"/>
                </a:rPr>
                <a:t>Printing Your Poster:</a:t>
              </a:r>
            </a:p>
            <a:p>
              <a:pPr marL="0" marR="0" lvl="0" indent="0" algn="l" rtl="0">
                <a:spcBef>
                  <a:spcPts val="1286"/>
                </a:spcBef>
                <a:spcAft>
                  <a:spcPts val="0"/>
                </a:spcAft>
                <a:buSzPct val="25000"/>
                <a:buNone/>
              </a:pPr>
              <a:r>
                <a:rPr lang="en-US" sz="3300" b="0" i="0" u="none" strike="noStrike" cap="none">
                  <a:solidFill>
                    <a:srgbClr val="7F7F7F"/>
                  </a:solidFill>
                  <a:latin typeface="Calibri"/>
                  <a:ea typeface="Calibri"/>
                  <a:cs typeface="Calibri"/>
                  <a:sym typeface="Calibri"/>
                </a:rPr>
                <a:t>Once your poster file is ready, visit </a:t>
              </a:r>
              <a:r>
                <a:rPr lang="en-US" sz="3300" b="1" i="0" u="none" strike="noStrike" cap="none">
                  <a:solidFill>
                    <a:srgbClr val="7F7F7F"/>
                  </a:solidFill>
                  <a:latin typeface="Calibri"/>
                  <a:ea typeface="Calibri"/>
                  <a:cs typeface="Calibri"/>
                  <a:sym typeface="Calibri"/>
                </a:rPr>
                <a:t>www.genigraphics.com</a:t>
              </a:r>
              <a:r>
                <a:rPr lang="en-US" sz="33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p>
            <a:p>
              <a:pPr marL="0" marR="0" lvl="0" indent="0" algn="l" rtl="0">
                <a:spcBef>
                  <a:spcPts val="1286"/>
                </a:spcBef>
                <a:spcAft>
                  <a:spcPts val="0"/>
                </a:spcAft>
                <a:buSzPct val="25000"/>
                <a:buNone/>
              </a:pPr>
              <a:r>
                <a:rPr lang="en-US" sz="33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SzPct val="25000"/>
                <a:buNone/>
              </a:pPr>
              <a:r>
                <a:rPr lang="en-US" sz="3300" b="0" i="0" u="none" strike="noStrike" cap="none">
                  <a:solidFill>
                    <a:srgbClr val="7F7F7F"/>
                  </a:solidFill>
                  <a:latin typeface="Calibri"/>
                  <a:ea typeface="Calibri"/>
                  <a:cs typeface="Calibri"/>
                  <a:sym typeface="Calibri"/>
                </a:rPr>
                <a:t>US and Canada:  1-800-790-4001</a:t>
              </a:r>
              <a:br>
                <a:rPr lang="en-US" sz="3300" b="0" i="0" u="none" strike="noStrike" cap="none">
                  <a:solidFill>
                    <a:srgbClr val="7F7F7F"/>
                  </a:solidFill>
                  <a:latin typeface="Calibri"/>
                  <a:ea typeface="Calibri"/>
                  <a:cs typeface="Calibri"/>
                  <a:sym typeface="Calibri"/>
                </a:rPr>
              </a:br>
              <a:r>
                <a:rPr lang="en-US" sz="3300" b="0" i="0" u="none" strike="noStrike" cap="none">
                  <a:solidFill>
                    <a:srgbClr val="7F7F7F"/>
                  </a:solidFill>
                  <a:latin typeface="Calibri"/>
                  <a:ea typeface="Calibri"/>
                  <a:cs typeface="Calibri"/>
                  <a:sym typeface="Calibri"/>
                </a:rPr>
                <a:t>Email: info@genigraphics.com</a:t>
              </a:r>
            </a:p>
            <a:p>
              <a:pPr marL="0" marR="0" lvl="0" indent="0" algn="ctr" rtl="0">
                <a:spcBef>
                  <a:spcPts val="0"/>
                </a:spcBef>
                <a:spcAft>
                  <a:spcPts val="0"/>
                </a:spcAft>
                <a:buSzPct val="25000"/>
                <a:buNone/>
              </a:pPr>
              <a:br>
                <a:rPr lang="en-US" sz="2400" b="0" i="0" u="none" strike="noStrike" cap="none">
                  <a:solidFill>
                    <a:srgbClr val="7F7F7F"/>
                  </a:solidFill>
                  <a:latin typeface="Calibri"/>
                  <a:ea typeface="Calibri"/>
                  <a:cs typeface="Calibri"/>
                  <a:sym typeface="Calibri"/>
                </a:rPr>
              </a:br>
              <a:r>
                <a:rPr lang="en-US" sz="2400" b="0" i="0" u="none" strike="noStrike" cap="none">
                  <a:solidFill>
                    <a:srgbClr val="7F7F7F"/>
                  </a:solidFill>
                  <a:latin typeface="Calibri"/>
                  <a:ea typeface="Calibri"/>
                  <a:cs typeface="Calibri"/>
                  <a:sym typeface="Calibri"/>
                </a:rPr>
                <a:t>[This sidebar area does not print.]</a:t>
              </a:r>
            </a:p>
          </p:txBody>
        </p:sp>
        <p:pic>
          <p:nvPicPr>
            <p:cNvPr id="58" name="Shape 58"/>
            <p:cNvPicPr preferRelativeResize="0"/>
            <p:nvPr/>
          </p:nvPicPr>
          <p:blipFill rotWithShape="1">
            <a:blip r:embed="rId2">
              <a:alphaModFix/>
            </a:blip>
            <a:srcRect/>
            <a:stretch/>
          </p:blipFill>
          <p:spPr>
            <a:xfrm>
              <a:off x="34281340" y="9260274"/>
              <a:ext cx="11904600" cy="10246799"/>
            </a:xfrm>
            <a:prstGeom prst="rect">
              <a:avLst/>
            </a:prstGeom>
            <a:noFill/>
            <a:ln>
              <a:noFill/>
            </a:ln>
          </p:spPr>
        </p:pic>
      </p:grpSp>
      <p:pic>
        <p:nvPicPr>
          <p:cNvPr id="59" name="Shape 59"/>
          <p:cNvPicPr preferRelativeResize="0"/>
          <p:nvPr/>
        </p:nvPicPr>
        <p:blipFill rotWithShape="1">
          <a:blip r:embed="rId3">
            <a:alphaModFix/>
          </a:blip>
          <a:srcRect/>
          <a:stretch/>
        </p:blipFill>
        <p:spPr>
          <a:xfrm>
            <a:off x="27508200" y="21677939"/>
            <a:ext cx="5297400" cy="186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122120" y="9176960"/>
            <a:ext cx="30674100" cy="3591600"/>
          </a:xfrm>
          <a:prstGeom prst="rect">
            <a:avLst/>
          </a:prstGeom>
        </p:spPr>
        <p:txBody>
          <a:bodyPr lIns="349450" tIns="349450" rIns="349450" bIns="349450" anchor="ctr" anchorCtr="0"/>
          <a:lstStyle>
            <a:lvl1pPr lvl="0" algn="ctr" rtl="0">
              <a:spcBef>
                <a:spcPts val="0"/>
              </a:spcBef>
              <a:buSzPct val="100000"/>
              <a:defRPr sz="13800"/>
            </a:lvl1pPr>
            <a:lvl2pPr lvl="1" algn="ctr" rtl="0">
              <a:spcBef>
                <a:spcPts val="0"/>
              </a:spcBef>
              <a:buSzPct val="100000"/>
              <a:defRPr sz="13800"/>
            </a:lvl2pPr>
            <a:lvl3pPr lvl="2" algn="ctr" rtl="0">
              <a:spcBef>
                <a:spcPts val="0"/>
              </a:spcBef>
              <a:buSzPct val="100000"/>
              <a:defRPr sz="13800"/>
            </a:lvl3pPr>
            <a:lvl4pPr lvl="3" algn="ctr" rtl="0">
              <a:spcBef>
                <a:spcPts val="0"/>
              </a:spcBef>
              <a:buSzPct val="100000"/>
              <a:defRPr sz="13800"/>
            </a:lvl4pPr>
            <a:lvl5pPr lvl="4" algn="ctr" rtl="0">
              <a:spcBef>
                <a:spcPts val="0"/>
              </a:spcBef>
              <a:buSzPct val="100000"/>
              <a:defRPr sz="13800"/>
            </a:lvl5pPr>
            <a:lvl6pPr lvl="5" algn="ctr" rtl="0">
              <a:spcBef>
                <a:spcPts val="0"/>
              </a:spcBef>
              <a:buSzPct val="100000"/>
              <a:defRPr sz="13800"/>
            </a:lvl6pPr>
            <a:lvl7pPr lvl="6" algn="ctr" rtl="0">
              <a:spcBef>
                <a:spcPts val="0"/>
              </a:spcBef>
              <a:buSzPct val="100000"/>
              <a:defRPr sz="13800"/>
            </a:lvl7pPr>
            <a:lvl8pPr lvl="7" algn="ctr" rtl="0">
              <a:spcBef>
                <a:spcPts val="0"/>
              </a:spcBef>
              <a:buSzPct val="100000"/>
              <a:defRPr sz="13800"/>
            </a:lvl8pPr>
            <a:lvl9pPr lvl="8" algn="ctr" rtl="0">
              <a:spcBef>
                <a:spcPts val="0"/>
              </a:spcBef>
              <a:buSzPct val="100000"/>
              <a:defRPr sz="13800"/>
            </a:lvl9pPr>
          </a:lstStyle>
          <a:p>
            <a:endParaRPr/>
          </a:p>
        </p:txBody>
      </p:sp>
      <p:sp>
        <p:nvSpPr>
          <p:cNvPr id="15" name="Shape 15"/>
          <p:cNvSpPr txBox="1">
            <a:spLocks noGrp="1"/>
          </p:cNvSpPr>
          <p:nvPr>
            <p:ph type="sldNum" idx="12"/>
          </p:nvPr>
        </p:nvSpPr>
        <p:spPr>
          <a:xfrm>
            <a:off x="30500848" y="19896391"/>
            <a:ext cx="1975200" cy="1679400"/>
          </a:xfrm>
          <a:prstGeom prst="rect">
            <a:avLst/>
          </a:prstGeom>
        </p:spPr>
        <p:txBody>
          <a:bodyPr lIns="349450" tIns="349450" rIns="349450" bIns="349450"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122120" y="1898773"/>
            <a:ext cx="30674100" cy="2443500"/>
          </a:xfrm>
          <a:prstGeom prst="rect">
            <a:avLst/>
          </a:prstGeom>
        </p:spPr>
        <p:txBody>
          <a:bodyPr lIns="349450" tIns="349450" rIns="349450" bIns="349450"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1122120" y="4917226"/>
            <a:ext cx="30674100" cy="14576700"/>
          </a:xfrm>
          <a:prstGeom prst="rect">
            <a:avLst/>
          </a:prstGeom>
        </p:spPr>
        <p:txBody>
          <a:bodyPr lIns="349450" tIns="349450" rIns="349450" bIns="349450"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30500848" y="19896391"/>
            <a:ext cx="1975200" cy="1679400"/>
          </a:xfrm>
          <a:prstGeom prst="rect">
            <a:avLst/>
          </a:prstGeom>
        </p:spPr>
        <p:txBody>
          <a:bodyPr lIns="349450" tIns="349450" rIns="349450" bIns="349450"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122120" y="1898773"/>
            <a:ext cx="30674100" cy="2443500"/>
          </a:xfrm>
          <a:prstGeom prst="rect">
            <a:avLst/>
          </a:prstGeom>
        </p:spPr>
        <p:txBody>
          <a:bodyPr lIns="349450" tIns="349450" rIns="349450" bIns="349450"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1122119" y="4917226"/>
            <a:ext cx="14399700" cy="14576700"/>
          </a:xfrm>
          <a:prstGeom prst="rect">
            <a:avLst/>
          </a:prstGeom>
        </p:spPr>
        <p:txBody>
          <a:bodyPr lIns="349450" tIns="349450" rIns="349450" bIns="349450" anchor="t" anchorCtr="0"/>
          <a:lstStyle>
            <a:lvl1pPr lvl="0" rtl="0">
              <a:spcBef>
                <a:spcPts val="0"/>
              </a:spcBef>
              <a:buSzPct val="100000"/>
              <a:defRPr sz="5400"/>
            </a:lvl1pPr>
            <a:lvl2pPr lvl="1" rtl="0">
              <a:spcBef>
                <a:spcPts val="0"/>
              </a:spcBef>
              <a:buSzPct val="100000"/>
              <a:defRPr sz="4600"/>
            </a:lvl2pPr>
            <a:lvl3pPr lvl="2" rtl="0">
              <a:spcBef>
                <a:spcPts val="0"/>
              </a:spcBef>
              <a:buSzPct val="100000"/>
              <a:defRPr sz="4600"/>
            </a:lvl3pPr>
            <a:lvl4pPr lvl="3" rtl="0">
              <a:spcBef>
                <a:spcPts val="0"/>
              </a:spcBef>
              <a:buSzPct val="100000"/>
              <a:defRPr sz="4600"/>
            </a:lvl4pPr>
            <a:lvl5pPr lvl="4" rtl="0">
              <a:spcBef>
                <a:spcPts val="0"/>
              </a:spcBef>
              <a:buSzPct val="100000"/>
              <a:defRPr sz="4600"/>
            </a:lvl5pPr>
            <a:lvl6pPr lvl="5" rtl="0">
              <a:spcBef>
                <a:spcPts val="0"/>
              </a:spcBef>
              <a:buSzPct val="100000"/>
              <a:defRPr sz="4600"/>
            </a:lvl6pPr>
            <a:lvl7pPr lvl="6" rtl="0">
              <a:spcBef>
                <a:spcPts val="0"/>
              </a:spcBef>
              <a:buSzPct val="100000"/>
              <a:defRPr sz="4600"/>
            </a:lvl7pPr>
            <a:lvl8pPr lvl="7" rtl="0">
              <a:spcBef>
                <a:spcPts val="0"/>
              </a:spcBef>
              <a:buSzPct val="100000"/>
              <a:defRPr sz="4600"/>
            </a:lvl8pPr>
            <a:lvl9pPr lvl="8" rtl="0">
              <a:spcBef>
                <a:spcPts val="0"/>
              </a:spcBef>
              <a:buSzPct val="100000"/>
              <a:defRPr sz="4600"/>
            </a:lvl9pPr>
          </a:lstStyle>
          <a:p>
            <a:endParaRPr/>
          </a:p>
        </p:txBody>
      </p:sp>
      <p:sp>
        <p:nvSpPr>
          <p:cNvPr id="23" name="Shape 23"/>
          <p:cNvSpPr txBox="1">
            <a:spLocks noGrp="1"/>
          </p:cNvSpPr>
          <p:nvPr>
            <p:ph type="body" idx="2"/>
          </p:nvPr>
        </p:nvSpPr>
        <p:spPr>
          <a:xfrm>
            <a:off x="17396639" y="4917226"/>
            <a:ext cx="14399700" cy="14576700"/>
          </a:xfrm>
          <a:prstGeom prst="rect">
            <a:avLst/>
          </a:prstGeom>
        </p:spPr>
        <p:txBody>
          <a:bodyPr lIns="349450" tIns="349450" rIns="349450" bIns="349450" anchor="t" anchorCtr="0"/>
          <a:lstStyle>
            <a:lvl1pPr lvl="0" rtl="0">
              <a:spcBef>
                <a:spcPts val="0"/>
              </a:spcBef>
              <a:buSzPct val="100000"/>
              <a:defRPr sz="5400"/>
            </a:lvl1pPr>
            <a:lvl2pPr lvl="1" rtl="0">
              <a:spcBef>
                <a:spcPts val="0"/>
              </a:spcBef>
              <a:buSzPct val="100000"/>
              <a:defRPr sz="4600"/>
            </a:lvl2pPr>
            <a:lvl3pPr lvl="2" rtl="0">
              <a:spcBef>
                <a:spcPts val="0"/>
              </a:spcBef>
              <a:buSzPct val="100000"/>
              <a:defRPr sz="4600"/>
            </a:lvl3pPr>
            <a:lvl4pPr lvl="3" rtl="0">
              <a:spcBef>
                <a:spcPts val="0"/>
              </a:spcBef>
              <a:buSzPct val="100000"/>
              <a:defRPr sz="4600"/>
            </a:lvl4pPr>
            <a:lvl5pPr lvl="4" rtl="0">
              <a:spcBef>
                <a:spcPts val="0"/>
              </a:spcBef>
              <a:buSzPct val="100000"/>
              <a:defRPr sz="4600"/>
            </a:lvl5pPr>
            <a:lvl6pPr lvl="5" rtl="0">
              <a:spcBef>
                <a:spcPts val="0"/>
              </a:spcBef>
              <a:buSzPct val="100000"/>
              <a:defRPr sz="4600"/>
            </a:lvl6pPr>
            <a:lvl7pPr lvl="6" rtl="0">
              <a:spcBef>
                <a:spcPts val="0"/>
              </a:spcBef>
              <a:buSzPct val="100000"/>
              <a:defRPr sz="4600"/>
            </a:lvl7pPr>
            <a:lvl8pPr lvl="7" rtl="0">
              <a:spcBef>
                <a:spcPts val="0"/>
              </a:spcBef>
              <a:buSzPct val="100000"/>
              <a:defRPr sz="4600"/>
            </a:lvl8pPr>
            <a:lvl9pPr lvl="8" rtl="0">
              <a:spcBef>
                <a:spcPts val="0"/>
              </a:spcBef>
              <a:buSzPct val="100000"/>
              <a:defRPr sz="4600"/>
            </a:lvl9pPr>
          </a:lstStyle>
          <a:p>
            <a:endParaRPr/>
          </a:p>
        </p:txBody>
      </p:sp>
      <p:sp>
        <p:nvSpPr>
          <p:cNvPr id="24" name="Shape 24"/>
          <p:cNvSpPr txBox="1">
            <a:spLocks noGrp="1"/>
          </p:cNvSpPr>
          <p:nvPr>
            <p:ph type="sldNum" idx="12"/>
          </p:nvPr>
        </p:nvSpPr>
        <p:spPr>
          <a:xfrm>
            <a:off x="30500848" y="19896391"/>
            <a:ext cx="1975200" cy="1679400"/>
          </a:xfrm>
          <a:prstGeom prst="rect">
            <a:avLst/>
          </a:prstGeom>
        </p:spPr>
        <p:txBody>
          <a:bodyPr lIns="349450" tIns="349450" rIns="349450" bIns="349450"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122120" y="1898773"/>
            <a:ext cx="30674100" cy="2443500"/>
          </a:xfrm>
          <a:prstGeom prst="rect">
            <a:avLst/>
          </a:prstGeom>
        </p:spPr>
        <p:txBody>
          <a:bodyPr lIns="349450" tIns="349450" rIns="349450" bIns="349450"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30500848" y="19896391"/>
            <a:ext cx="1975200" cy="1679400"/>
          </a:xfrm>
          <a:prstGeom prst="rect">
            <a:avLst/>
          </a:prstGeom>
        </p:spPr>
        <p:txBody>
          <a:bodyPr lIns="349450" tIns="349450" rIns="349450" bIns="349450"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22119" y="2370560"/>
            <a:ext cx="10108800" cy="3224400"/>
          </a:xfrm>
          <a:prstGeom prst="rect">
            <a:avLst/>
          </a:prstGeom>
        </p:spPr>
        <p:txBody>
          <a:bodyPr lIns="349450" tIns="349450" rIns="349450" bIns="349450" anchor="b" anchorCtr="0"/>
          <a:lstStyle>
            <a:lvl1pPr lvl="0" rtl="0">
              <a:spcBef>
                <a:spcPts val="0"/>
              </a:spcBef>
              <a:buSzPct val="100000"/>
              <a:defRPr sz="9200"/>
            </a:lvl1pPr>
            <a:lvl2pPr lvl="1" rtl="0">
              <a:spcBef>
                <a:spcPts val="0"/>
              </a:spcBef>
              <a:buSzPct val="100000"/>
              <a:defRPr sz="9200"/>
            </a:lvl2pPr>
            <a:lvl3pPr lvl="2" rtl="0">
              <a:spcBef>
                <a:spcPts val="0"/>
              </a:spcBef>
              <a:buSzPct val="100000"/>
              <a:defRPr sz="9200"/>
            </a:lvl3pPr>
            <a:lvl4pPr lvl="3" rtl="0">
              <a:spcBef>
                <a:spcPts val="0"/>
              </a:spcBef>
              <a:buSzPct val="100000"/>
              <a:defRPr sz="9200"/>
            </a:lvl4pPr>
            <a:lvl5pPr lvl="4" rtl="0">
              <a:spcBef>
                <a:spcPts val="0"/>
              </a:spcBef>
              <a:buSzPct val="100000"/>
              <a:defRPr sz="9200"/>
            </a:lvl5pPr>
            <a:lvl6pPr lvl="5" rtl="0">
              <a:spcBef>
                <a:spcPts val="0"/>
              </a:spcBef>
              <a:buSzPct val="100000"/>
              <a:defRPr sz="9200"/>
            </a:lvl6pPr>
            <a:lvl7pPr lvl="6" rtl="0">
              <a:spcBef>
                <a:spcPts val="0"/>
              </a:spcBef>
              <a:buSzPct val="100000"/>
              <a:defRPr sz="9200"/>
            </a:lvl7pPr>
            <a:lvl8pPr lvl="7" rtl="0">
              <a:spcBef>
                <a:spcPts val="0"/>
              </a:spcBef>
              <a:buSzPct val="100000"/>
              <a:defRPr sz="9200"/>
            </a:lvl8pPr>
            <a:lvl9pPr lvl="8" rtl="0">
              <a:spcBef>
                <a:spcPts val="0"/>
              </a:spcBef>
              <a:buSzPct val="100000"/>
              <a:defRPr sz="9200"/>
            </a:lvl9pPr>
          </a:lstStyle>
          <a:p>
            <a:endParaRPr/>
          </a:p>
        </p:txBody>
      </p:sp>
      <p:sp>
        <p:nvSpPr>
          <p:cNvPr id="30" name="Shape 30"/>
          <p:cNvSpPr txBox="1">
            <a:spLocks noGrp="1"/>
          </p:cNvSpPr>
          <p:nvPr>
            <p:ph type="body" idx="1"/>
          </p:nvPr>
        </p:nvSpPr>
        <p:spPr>
          <a:xfrm>
            <a:off x="1122119" y="5928960"/>
            <a:ext cx="10108800" cy="13565400"/>
          </a:xfrm>
          <a:prstGeom prst="rect">
            <a:avLst/>
          </a:prstGeom>
        </p:spPr>
        <p:txBody>
          <a:bodyPr lIns="349450" tIns="349450" rIns="349450" bIns="349450" anchor="t" anchorCtr="0"/>
          <a:lstStyle>
            <a:lvl1pPr lvl="0" rtl="0">
              <a:spcBef>
                <a:spcPts val="0"/>
              </a:spcBef>
              <a:buSzPct val="100000"/>
              <a:defRPr sz="4600"/>
            </a:lvl1pPr>
            <a:lvl2pPr lvl="1" rtl="0">
              <a:spcBef>
                <a:spcPts val="0"/>
              </a:spcBef>
              <a:buSzPct val="100000"/>
              <a:defRPr sz="4600"/>
            </a:lvl2pPr>
            <a:lvl3pPr lvl="2" rtl="0">
              <a:spcBef>
                <a:spcPts val="0"/>
              </a:spcBef>
              <a:buSzPct val="100000"/>
              <a:defRPr sz="4600"/>
            </a:lvl3pPr>
            <a:lvl4pPr lvl="3" rtl="0">
              <a:spcBef>
                <a:spcPts val="0"/>
              </a:spcBef>
              <a:buSzPct val="100000"/>
              <a:defRPr sz="4600"/>
            </a:lvl4pPr>
            <a:lvl5pPr lvl="4" rtl="0">
              <a:spcBef>
                <a:spcPts val="0"/>
              </a:spcBef>
              <a:buSzPct val="100000"/>
              <a:defRPr sz="4600"/>
            </a:lvl5pPr>
            <a:lvl6pPr lvl="5" rtl="0">
              <a:spcBef>
                <a:spcPts val="0"/>
              </a:spcBef>
              <a:buSzPct val="100000"/>
              <a:defRPr sz="4600"/>
            </a:lvl6pPr>
            <a:lvl7pPr lvl="6" rtl="0">
              <a:spcBef>
                <a:spcPts val="0"/>
              </a:spcBef>
              <a:buSzPct val="100000"/>
              <a:defRPr sz="4600"/>
            </a:lvl7pPr>
            <a:lvl8pPr lvl="7" rtl="0">
              <a:spcBef>
                <a:spcPts val="0"/>
              </a:spcBef>
              <a:buSzPct val="100000"/>
              <a:defRPr sz="4600"/>
            </a:lvl8pPr>
            <a:lvl9pPr lvl="8" rtl="0">
              <a:spcBef>
                <a:spcPts val="0"/>
              </a:spcBef>
              <a:buSzPct val="100000"/>
              <a:defRPr sz="4600"/>
            </a:lvl9pPr>
          </a:lstStyle>
          <a:p>
            <a:endParaRPr/>
          </a:p>
        </p:txBody>
      </p:sp>
      <p:sp>
        <p:nvSpPr>
          <p:cNvPr id="31" name="Shape 31"/>
          <p:cNvSpPr txBox="1">
            <a:spLocks noGrp="1"/>
          </p:cNvSpPr>
          <p:nvPr>
            <p:ph type="sldNum" idx="12"/>
          </p:nvPr>
        </p:nvSpPr>
        <p:spPr>
          <a:xfrm>
            <a:off x="30500848" y="19896391"/>
            <a:ext cx="1975200" cy="1679400"/>
          </a:xfrm>
          <a:prstGeom prst="rect">
            <a:avLst/>
          </a:prstGeom>
        </p:spPr>
        <p:txBody>
          <a:bodyPr lIns="349450" tIns="349450" rIns="349450" bIns="349450"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64900" y="1920639"/>
            <a:ext cx="22924200" cy="17454000"/>
          </a:xfrm>
          <a:prstGeom prst="rect">
            <a:avLst/>
          </a:prstGeom>
        </p:spPr>
        <p:txBody>
          <a:bodyPr lIns="349450" tIns="349450" rIns="349450" bIns="349450" anchor="ctr" anchorCtr="0"/>
          <a:lstStyle>
            <a:lvl1pPr lvl="0" rtl="0">
              <a:spcBef>
                <a:spcPts val="0"/>
              </a:spcBef>
              <a:buSzPct val="100000"/>
              <a:defRPr sz="18300"/>
            </a:lvl1pPr>
            <a:lvl2pPr lvl="1" rtl="0">
              <a:spcBef>
                <a:spcPts val="0"/>
              </a:spcBef>
              <a:buSzPct val="100000"/>
              <a:defRPr sz="18300"/>
            </a:lvl2pPr>
            <a:lvl3pPr lvl="2" rtl="0">
              <a:spcBef>
                <a:spcPts val="0"/>
              </a:spcBef>
              <a:buSzPct val="100000"/>
              <a:defRPr sz="18300"/>
            </a:lvl3pPr>
            <a:lvl4pPr lvl="3" rtl="0">
              <a:spcBef>
                <a:spcPts val="0"/>
              </a:spcBef>
              <a:buSzPct val="100000"/>
              <a:defRPr sz="18300"/>
            </a:lvl4pPr>
            <a:lvl5pPr lvl="4" rtl="0">
              <a:spcBef>
                <a:spcPts val="0"/>
              </a:spcBef>
              <a:buSzPct val="100000"/>
              <a:defRPr sz="18300"/>
            </a:lvl5pPr>
            <a:lvl6pPr lvl="5" rtl="0">
              <a:spcBef>
                <a:spcPts val="0"/>
              </a:spcBef>
              <a:buSzPct val="100000"/>
              <a:defRPr sz="18300"/>
            </a:lvl6pPr>
            <a:lvl7pPr lvl="6" rtl="0">
              <a:spcBef>
                <a:spcPts val="0"/>
              </a:spcBef>
              <a:buSzPct val="100000"/>
              <a:defRPr sz="18300"/>
            </a:lvl7pPr>
            <a:lvl8pPr lvl="7" rtl="0">
              <a:spcBef>
                <a:spcPts val="0"/>
              </a:spcBef>
              <a:buSzPct val="100000"/>
              <a:defRPr sz="18300"/>
            </a:lvl8pPr>
            <a:lvl9pPr lvl="8" rtl="0">
              <a:spcBef>
                <a:spcPts val="0"/>
              </a:spcBef>
              <a:buSzPct val="100000"/>
              <a:defRPr sz="18300"/>
            </a:lvl9pPr>
          </a:lstStyle>
          <a:p>
            <a:endParaRPr/>
          </a:p>
        </p:txBody>
      </p:sp>
      <p:sp>
        <p:nvSpPr>
          <p:cNvPr id="34" name="Shape 34"/>
          <p:cNvSpPr txBox="1">
            <a:spLocks noGrp="1"/>
          </p:cNvSpPr>
          <p:nvPr>
            <p:ph type="sldNum" idx="12"/>
          </p:nvPr>
        </p:nvSpPr>
        <p:spPr>
          <a:xfrm>
            <a:off x="30500848" y="19896391"/>
            <a:ext cx="1975200" cy="1679400"/>
          </a:xfrm>
          <a:prstGeom prst="rect">
            <a:avLst/>
          </a:prstGeom>
        </p:spPr>
        <p:txBody>
          <a:bodyPr lIns="349450" tIns="349450" rIns="349450" bIns="349450"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16459200" y="-533"/>
            <a:ext cx="16459200" cy="21945600"/>
          </a:xfrm>
          <a:prstGeom prst="rect">
            <a:avLst/>
          </a:prstGeom>
          <a:solidFill>
            <a:schemeClr val="lt2"/>
          </a:solidFill>
          <a:ln>
            <a:noFill/>
          </a:ln>
        </p:spPr>
        <p:txBody>
          <a:bodyPr lIns="349450" tIns="349450" rIns="349450" bIns="349450" anchor="ctr" anchorCtr="0">
            <a:noAutofit/>
          </a:bodyPr>
          <a:lstStyle/>
          <a:p>
            <a:pPr lvl="0">
              <a:spcBef>
                <a:spcPts val="0"/>
              </a:spcBef>
              <a:buNone/>
            </a:pPr>
            <a:endParaRPr/>
          </a:p>
        </p:txBody>
      </p:sp>
      <p:sp>
        <p:nvSpPr>
          <p:cNvPr id="37" name="Shape 37"/>
          <p:cNvSpPr txBox="1">
            <a:spLocks noGrp="1"/>
          </p:cNvSpPr>
          <p:nvPr>
            <p:ph type="title"/>
          </p:nvPr>
        </p:nvSpPr>
        <p:spPr>
          <a:xfrm>
            <a:off x="955800" y="5261546"/>
            <a:ext cx="14562600" cy="6324600"/>
          </a:xfrm>
          <a:prstGeom prst="rect">
            <a:avLst/>
          </a:prstGeom>
        </p:spPr>
        <p:txBody>
          <a:bodyPr lIns="349450" tIns="349450" rIns="349450" bIns="349450" anchor="b" anchorCtr="0"/>
          <a:lstStyle>
            <a:lvl1pPr lvl="0" algn="ctr" rtl="0">
              <a:spcBef>
                <a:spcPts val="0"/>
              </a:spcBef>
              <a:buSzPct val="100000"/>
              <a:defRPr sz="16100"/>
            </a:lvl1pPr>
            <a:lvl2pPr lvl="1" algn="ctr" rtl="0">
              <a:spcBef>
                <a:spcPts val="0"/>
              </a:spcBef>
              <a:buSzPct val="100000"/>
              <a:defRPr sz="16100"/>
            </a:lvl2pPr>
            <a:lvl3pPr lvl="2" algn="ctr" rtl="0">
              <a:spcBef>
                <a:spcPts val="0"/>
              </a:spcBef>
              <a:buSzPct val="100000"/>
              <a:defRPr sz="16100"/>
            </a:lvl3pPr>
            <a:lvl4pPr lvl="3" algn="ctr" rtl="0">
              <a:spcBef>
                <a:spcPts val="0"/>
              </a:spcBef>
              <a:buSzPct val="100000"/>
              <a:defRPr sz="16100"/>
            </a:lvl4pPr>
            <a:lvl5pPr lvl="4" algn="ctr" rtl="0">
              <a:spcBef>
                <a:spcPts val="0"/>
              </a:spcBef>
              <a:buSzPct val="100000"/>
              <a:defRPr sz="16100"/>
            </a:lvl5pPr>
            <a:lvl6pPr lvl="5" algn="ctr" rtl="0">
              <a:spcBef>
                <a:spcPts val="0"/>
              </a:spcBef>
              <a:buSzPct val="100000"/>
              <a:defRPr sz="16100"/>
            </a:lvl6pPr>
            <a:lvl7pPr lvl="6" algn="ctr" rtl="0">
              <a:spcBef>
                <a:spcPts val="0"/>
              </a:spcBef>
              <a:buSzPct val="100000"/>
              <a:defRPr sz="16100"/>
            </a:lvl7pPr>
            <a:lvl8pPr lvl="7" algn="ctr" rtl="0">
              <a:spcBef>
                <a:spcPts val="0"/>
              </a:spcBef>
              <a:buSzPct val="100000"/>
              <a:defRPr sz="16100"/>
            </a:lvl8pPr>
            <a:lvl9pPr lvl="8" algn="ctr" rtl="0">
              <a:spcBef>
                <a:spcPts val="0"/>
              </a:spcBef>
              <a:buSzPct val="100000"/>
              <a:defRPr sz="16100"/>
            </a:lvl9pPr>
          </a:lstStyle>
          <a:p>
            <a:endParaRPr/>
          </a:p>
        </p:txBody>
      </p:sp>
      <p:sp>
        <p:nvSpPr>
          <p:cNvPr id="38" name="Shape 38"/>
          <p:cNvSpPr txBox="1">
            <a:spLocks noGrp="1"/>
          </p:cNvSpPr>
          <p:nvPr>
            <p:ph type="subTitle" idx="1"/>
          </p:nvPr>
        </p:nvSpPr>
        <p:spPr>
          <a:xfrm>
            <a:off x="955800" y="11959786"/>
            <a:ext cx="14562600" cy="5269800"/>
          </a:xfrm>
          <a:prstGeom prst="rect">
            <a:avLst/>
          </a:prstGeom>
        </p:spPr>
        <p:txBody>
          <a:bodyPr lIns="349450" tIns="349450" rIns="349450" bIns="349450" anchor="t" anchorCtr="0"/>
          <a:lstStyle>
            <a:lvl1pPr lvl="0" algn="ctr" rtl="0">
              <a:lnSpc>
                <a:spcPct val="100000"/>
              </a:lnSpc>
              <a:spcBef>
                <a:spcPts val="0"/>
              </a:spcBef>
              <a:spcAft>
                <a:spcPts val="0"/>
              </a:spcAft>
              <a:buSzPct val="100000"/>
              <a:buNone/>
              <a:defRPr sz="8000"/>
            </a:lvl1pPr>
            <a:lvl2pPr lvl="1" algn="ctr" rtl="0">
              <a:lnSpc>
                <a:spcPct val="100000"/>
              </a:lnSpc>
              <a:spcBef>
                <a:spcPts val="0"/>
              </a:spcBef>
              <a:spcAft>
                <a:spcPts val="0"/>
              </a:spcAft>
              <a:buSzPct val="100000"/>
              <a:buNone/>
              <a:defRPr sz="8000"/>
            </a:lvl2pPr>
            <a:lvl3pPr lvl="2" algn="ctr" rtl="0">
              <a:lnSpc>
                <a:spcPct val="100000"/>
              </a:lnSpc>
              <a:spcBef>
                <a:spcPts val="0"/>
              </a:spcBef>
              <a:spcAft>
                <a:spcPts val="0"/>
              </a:spcAft>
              <a:buSzPct val="100000"/>
              <a:buNone/>
              <a:defRPr sz="8000"/>
            </a:lvl3pPr>
            <a:lvl4pPr lvl="3" algn="ctr" rtl="0">
              <a:lnSpc>
                <a:spcPct val="100000"/>
              </a:lnSpc>
              <a:spcBef>
                <a:spcPts val="0"/>
              </a:spcBef>
              <a:spcAft>
                <a:spcPts val="0"/>
              </a:spcAft>
              <a:buSzPct val="100000"/>
              <a:buNone/>
              <a:defRPr sz="8000"/>
            </a:lvl4pPr>
            <a:lvl5pPr lvl="4" algn="ctr" rtl="0">
              <a:lnSpc>
                <a:spcPct val="100000"/>
              </a:lnSpc>
              <a:spcBef>
                <a:spcPts val="0"/>
              </a:spcBef>
              <a:spcAft>
                <a:spcPts val="0"/>
              </a:spcAft>
              <a:buSzPct val="100000"/>
              <a:buNone/>
              <a:defRPr sz="8000"/>
            </a:lvl5pPr>
            <a:lvl6pPr lvl="5" algn="ctr" rtl="0">
              <a:lnSpc>
                <a:spcPct val="100000"/>
              </a:lnSpc>
              <a:spcBef>
                <a:spcPts val="0"/>
              </a:spcBef>
              <a:spcAft>
                <a:spcPts val="0"/>
              </a:spcAft>
              <a:buSzPct val="100000"/>
              <a:buNone/>
              <a:defRPr sz="8000"/>
            </a:lvl6pPr>
            <a:lvl7pPr lvl="6" algn="ctr" rtl="0">
              <a:lnSpc>
                <a:spcPct val="100000"/>
              </a:lnSpc>
              <a:spcBef>
                <a:spcPts val="0"/>
              </a:spcBef>
              <a:spcAft>
                <a:spcPts val="0"/>
              </a:spcAft>
              <a:buSzPct val="100000"/>
              <a:buNone/>
              <a:defRPr sz="8000"/>
            </a:lvl7pPr>
            <a:lvl8pPr lvl="7" algn="ctr" rtl="0">
              <a:lnSpc>
                <a:spcPct val="100000"/>
              </a:lnSpc>
              <a:spcBef>
                <a:spcPts val="0"/>
              </a:spcBef>
              <a:spcAft>
                <a:spcPts val="0"/>
              </a:spcAft>
              <a:buSzPct val="100000"/>
              <a:buNone/>
              <a:defRPr sz="8000"/>
            </a:lvl8pPr>
            <a:lvl9pPr lvl="8" algn="ctr" rtl="0">
              <a:lnSpc>
                <a:spcPct val="100000"/>
              </a:lnSpc>
              <a:spcBef>
                <a:spcPts val="0"/>
              </a:spcBef>
              <a:spcAft>
                <a:spcPts val="0"/>
              </a:spcAft>
              <a:buSzPct val="100000"/>
              <a:buNone/>
              <a:defRPr sz="8000"/>
            </a:lvl9pPr>
          </a:lstStyle>
          <a:p>
            <a:endParaRPr/>
          </a:p>
        </p:txBody>
      </p:sp>
      <p:sp>
        <p:nvSpPr>
          <p:cNvPr id="39" name="Shape 39"/>
          <p:cNvSpPr txBox="1">
            <a:spLocks noGrp="1"/>
          </p:cNvSpPr>
          <p:nvPr>
            <p:ph type="body" idx="2"/>
          </p:nvPr>
        </p:nvSpPr>
        <p:spPr>
          <a:xfrm>
            <a:off x="17782200" y="3089386"/>
            <a:ext cx="13813200" cy="15765900"/>
          </a:xfrm>
          <a:prstGeom prst="rect">
            <a:avLst/>
          </a:prstGeom>
        </p:spPr>
        <p:txBody>
          <a:bodyPr lIns="349450" tIns="349450" rIns="349450" bIns="349450"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sldNum" idx="12"/>
          </p:nvPr>
        </p:nvSpPr>
        <p:spPr>
          <a:xfrm>
            <a:off x="30500848" y="19896391"/>
            <a:ext cx="1975200" cy="1679400"/>
          </a:xfrm>
          <a:prstGeom prst="rect">
            <a:avLst/>
          </a:prstGeom>
        </p:spPr>
        <p:txBody>
          <a:bodyPr lIns="349450" tIns="349450" rIns="349450" bIns="349450"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122119" y="18050453"/>
            <a:ext cx="21595800" cy="2581800"/>
          </a:xfrm>
          <a:prstGeom prst="rect">
            <a:avLst/>
          </a:prstGeom>
        </p:spPr>
        <p:txBody>
          <a:bodyPr lIns="349450" tIns="349450" rIns="349450" bIns="349450" anchor="ctr" anchorCtr="0"/>
          <a:lstStyle>
            <a:lvl1pPr lvl="0" rt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30500848" y="19896391"/>
            <a:ext cx="1975200" cy="1679400"/>
          </a:xfrm>
          <a:prstGeom prst="rect">
            <a:avLst/>
          </a:prstGeom>
        </p:spPr>
        <p:txBody>
          <a:bodyPr lIns="349450" tIns="349450" rIns="349450" bIns="349450"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22120" y="1898773"/>
            <a:ext cx="30674100" cy="2443500"/>
          </a:xfrm>
          <a:prstGeom prst="rect">
            <a:avLst/>
          </a:prstGeom>
          <a:noFill/>
          <a:ln>
            <a:noFill/>
          </a:ln>
        </p:spPr>
        <p:txBody>
          <a:bodyPr lIns="349450" tIns="349450" rIns="349450" bIns="349450" anchor="t" anchorCtr="0"/>
          <a:lstStyle>
            <a:lvl1pPr lvl="0" rtl="0">
              <a:spcBef>
                <a:spcPts val="0"/>
              </a:spcBef>
              <a:buClr>
                <a:schemeClr val="dk1"/>
              </a:buClr>
              <a:buSzPct val="100000"/>
              <a:buNone/>
              <a:defRPr sz="10700">
                <a:solidFill>
                  <a:schemeClr val="dk1"/>
                </a:solidFill>
              </a:defRPr>
            </a:lvl1pPr>
            <a:lvl2pPr lvl="1" rtl="0">
              <a:spcBef>
                <a:spcPts val="0"/>
              </a:spcBef>
              <a:buClr>
                <a:schemeClr val="dk1"/>
              </a:buClr>
              <a:buSzPct val="100000"/>
              <a:buNone/>
              <a:defRPr sz="10700">
                <a:solidFill>
                  <a:schemeClr val="dk1"/>
                </a:solidFill>
              </a:defRPr>
            </a:lvl2pPr>
            <a:lvl3pPr lvl="2" rtl="0">
              <a:spcBef>
                <a:spcPts val="0"/>
              </a:spcBef>
              <a:buClr>
                <a:schemeClr val="dk1"/>
              </a:buClr>
              <a:buSzPct val="100000"/>
              <a:buNone/>
              <a:defRPr sz="10700">
                <a:solidFill>
                  <a:schemeClr val="dk1"/>
                </a:solidFill>
              </a:defRPr>
            </a:lvl3pPr>
            <a:lvl4pPr lvl="3" rtl="0">
              <a:spcBef>
                <a:spcPts val="0"/>
              </a:spcBef>
              <a:buClr>
                <a:schemeClr val="dk1"/>
              </a:buClr>
              <a:buSzPct val="100000"/>
              <a:buNone/>
              <a:defRPr sz="10700">
                <a:solidFill>
                  <a:schemeClr val="dk1"/>
                </a:solidFill>
              </a:defRPr>
            </a:lvl4pPr>
            <a:lvl5pPr lvl="4" rtl="0">
              <a:spcBef>
                <a:spcPts val="0"/>
              </a:spcBef>
              <a:buClr>
                <a:schemeClr val="dk1"/>
              </a:buClr>
              <a:buSzPct val="100000"/>
              <a:buNone/>
              <a:defRPr sz="10700">
                <a:solidFill>
                  <a:schemeClr val="dk1"/>
                </a:solidFill>
              </a:defRPr>
            </a:lvl5pPr>
            <a:lvl6pPr lvl="5" rtl="0">
              <a:spcBef>
                <a:spcPts val="0"/>
              </a:spcBef>
              <a:buClr>
                <a:schemeClr val="dk1"/>
              </a:buClr>
              <a:buSzPct val="100000"/>
              <a:buNone/>
              <a:defRPr sz="10700">
                <a:solidFill>
                  <a:schemeClr val="dk1"/>
                </a:solidFill>
              </a:defRPr>
            </a:lvl6pPr>
            <a:lvl7pPr lvl="6" rtl="0">
              <a:spcBef>
                <a:spcPts val="0"/>
              </a:spcBef>
              <a:buClr>
                <a:schemeClr val="dk1"/>
              </a:buClr>
              <a:buSzPct val="100000"/>
              <a:buNone/>
              <a:defRPr sz="10700">
                <a:solidFill>
                  <a:schemeClr val="dk1"/>
                </a:solidFill>
              </a:defRPr>
            </a:lvl7pPr>
            <a:lvl8pPr lvl="7" rtl="0">
              <a:spcBef>
                <a:spcPts val="0"/>
              </a:spcBef>
              <a:buClr>
                <a:schemeClr val="dk1"/>
              </a:buClr>
              <a:buSzPct val="100000"/>
              <a:buNone/>
              <a:defRPr sz="10700">
                <a:solidFill>
                  <a:schemeClr val="dk1"/>
                </a:solidFill>
              </a:defRPr>
            </a:lvl8pPr>
            <a:lvl9pPr lvl="8" rtl="0">
              <a:spcBef>
                <a:spcPts val="0"/>
              </a:spcBef>
              <a:buClr>
                <a:schemeClr val="dk1"/>
              </a:buClr>
              <a:buSzPct val="100000"/>
              <a:buNone/>
              <a:defRPr sz="10700">
                <a:solidFill>
                  <a:schemeClr val="dk1"/>
                </a:solidFill>
              </a:defRPr>
            </a:lvl9pPr>
          </a:lstStyle>
          <a:p>
            <a:endParaRPr/>
          </a:p>
        </p:txBody>
      </p:sp>
      <p:sp>
        <p:nvSpPr>
          <p:cNvPr id="7" name="Shape 7"/>
          <p:cNvSpPr txBox="1">
            <a:spLocks noGrp="1"/>
          </p:cNvSpPr>
          <p:nvPr>
            <p:ph type="body" idx="1"/>
          </p:nvPr>
        </p:nvSpPr>
        <p:spPr>
          <a:xfrm>
            <a:off x="1122120" y="4917226"/>
            <a:ext cx="30674100" cy="14576700"/>
          </a:xfrm>
          <a:prstGeom prst="rect">
            <a:avLst/>
          </a:prstGeom>
          <a:noFill/>
          <a:ln>
            <a:noFill/>
          </a:ln>
        </p:spPr>
        <p:txBody>
          <a:bodyPr lIns="349450" tIns="349450" rIns="349450" bIns="349450" anchor="t" anchorCtr="0"/>
          <a:lstStyle>
            <a:lvl1pPr lvl="0" rtl="0">
              <a:lnSpc>
                <a:spcPct val="115000"/>
              </a:lnSpc>
              <a:spcBef>
                <a:spcPts val="0"/>
              </a:spcBef>
              <a:spcAft>
                <a:spcPts val="6100"/>
              </a:spcAft>
              <a:buClr>
                <a:schemeClr val="dk2"/>
              </a:buClr>
              <a:buSzPct val="100000"/>
              <a:defRPr sz="6900">
                <a:solidFill>
                  <a:schemeClr val="dk2"/>
                </a:solidFill>
              </a:defRPr>
            </a:lvl1pPr>
            <a:lvl2pPr lvl="1" rtl="0">
              <a:lnSpc>
                <a:spcPct val="115000"/>
              </a:lnSpc>
              <a:spcBef>
                <a:spcPts val="0"/>
              </a:spcBef>
              <a:spcAft>
                <a:spcPts val="6100"/>
              </a:spcAft>
              <a:buClr>
                <a:schemeClr val="dk2"/>
              </a:buClr>
              <a:buSzPct val="100000"/>
              <a:defRPr sz="5400">
                <a:solidFill>
                  <a:schemeClr val="dk2"/>
                </a:solidFill>
              </a:defRPr>
            </a:lvl2pPr>
            <a:lvl3pPr lvl="2" rtl="0">
              <a:lnSpc>
                <a:spcPct val="115000"/>
              </a:lnSpc>
              <a:spcBef>
                <a:spcPts val="0"/>
              </a:spcBef>
              <a:spcAft>
                <a:spcPts val="6100"/>
              </a:spcAft>
              <a:buClr>
                <a:schemeClr val="dk2"/>
              </a:buClr>
              <a:buSzPct val="100000"/>
              <a:defRPr sz="5400">
                <a:solidFill>
                  <a:schemeClr val="dk2"/>
                </a:solidFill>
              </a:defRPr>
            </a:lvl3pPr>
            <a:lvl4pPr lvl="3" rtl="0">
              <a:lnSpc>
                <a:spcPct val="115000"/>
              </a:lnSpc>
              <a:spcBef>
                <a:spcPts val="0"/>
              </a:spcBef>
              <a:spcAft>
                <a:spcPts val="6100"/>
              </a:spcAft>
              <a:buClr>
                <a:schemeClr val="dk2"/>
              </a:buClr>
              <a:buSzPct val="100000"/>
              <a:defRPr sz="5400">
                <a:solidFill>
                  <a:schemeClr val="dk2"/>
                </a:solidFill>
              </a:defRPr>
            </a:lvl4pPr>
            <a:lvl5pPr lvl="4" rtl="0">
              <a:lnSpc>
                <a:spcPct val="115000"/>
              </a:lnSpc>
              <a:spcBef>
                <a:spcPts val="0"/>
              </a:spcBef>
              <a:spcAft>
                <a:spcPts val="6100"/>
              </a:spcAft>
              <a:buClr>
                <a:schemeClr val="dk2"/>
              </a:buClr>
              <a:buSzPct val="100000"/>
              <a:defRPr sz="5400">
                <a:solidFill>
                  <a:schemeClr val="dk2"/>
                </a:solidFill>
              </a:defRPr>
            </a:lvl5pPr>
            <a:lvl6pPr lvl="5" rtl="0">
              <a:lnSpc>
                <a:spcPct val="115000"/>
              </a:lnSpc>
              <a:spcBef>
                <a:spcPts val="0"/>
              </a:spcBef>
              <a:spcAft>
                <a:spcPts val="6100"/>
              </a:spcAft>
              <a:buClr>
                <a:schemeClr val="dk2"/>
              </a:buClr>
              <a:buSzPct val="100000"/>
              <a:defRPr sz="5400">
                <a:solidFill>
                  <a:schemeClr val="dk2"/>
                </a:solidFill>
              </a:defRPr>
            </a:lvl6pPr>
            <a:lvl7pPr lvl="6" rtl="0">
              <a:lnSpc>
                <a:spcPct val="115000"/>
              </a:lnSpc>
              <a:spcBef>
                <a:spcPts val="0"/>
              </a:spcBef>
              <a:spcAft>
                <a:spcPts val="6100"/>
              </a:spcAft>
              <a:buClr>
                <a:schemeClr val="dk2"/>
              </a:buClr>
              <a:buSzPct val="100000"/>
              <a:defRPr sz="5400">
                <a:solidFill>
                  <a:schemeClr val="dk2"/>
                </a:solidFill>
              </a:defRPr>
            </a:lvl7pPr>
            <a:lvl8pPr lvl="7" rtl="0">
              <a:lnSpc>
                <a:spcPct val="115000"/>
              </a:lnSpc>
              <a:spcBef>
                <a:spcPts val="0"/>
              </a:spcBef>
              <a:spcAft>
                <a:spcPts val="6100"/>
              </a:spcAft>
              <a:buClr>
                <a:schemeClr val="dk2"/>
              </a:buClr>
              <a:buSzPct val="100000"/>
              <a:defRPr sz="5400">
                <a:solidFill>
                  <a:schemeClr val="dk2"/>
                </a:solidFill>
              </a:defRPr>
            </a:lvl8pPr>
            <a:lvl9pPr lvl="8" rtl="0">
              <a:lnSpc>
                <a:spcPct val="115000"/>
              </a:lnSpc>
              <a:spcBef>
                <a:spcPts val="0"/>
              </a:spcBef>
              <a:spcAft>
                <a:spcPts val="6100"/>
              </a:spcAft>
              <a:buClr>
                <a:schemeClr val="dk2"/>
              </a:buClr>
              <a:buSzPct val="100000"/>
              <a:defRPr sz="5400">
                <a:solidFill>
                  <a:schemeClr val="dk2"/>
                </a:solidFill>
              </a:defRPr>
            </a:lvl9pPr>
          </a:lstStyle>
          <a:p>
            <a:endParaRPr/>
          </a:p>
        </p:txBody>
      </p:sp>
      <p:sp>
        <p:nvSpPr>
          <p:cNvPr id="8" name="Shape 8"/>
          <p:cNvSpPr txBox="1">
            <a:spLocks noGrp="1"/>
          </p:cNvSpPr>
          <p:nvPr>
            <p:ph type="sldNum" idx="12"/>
          </p:nvPr>
        </p:nvSpPr>
        <p:spPr>
          <a:xfrm>
            <a:off x="30500848" y="19896391"/>
            <a:ext cx="1975200" cy="1679400"/>
          </a:xfrm>
          <a:prstGeom prst="rect">
            <a:avLst/>
          </a:prstGeom>
          <a:noFill/>
          <a:ln>
            <a:noFill/>
          </a:ln>
        </p:spPr>
        <p:txBody>
          <a:bodyPr lIns="349450" tIns="349450" rIns="349450" bIns="349450" anchor="ctr" anchorCtr="0">
            <a:noAutofit/>
          </a:bodyPr>
          <a:lstStyle/>
          <a:p>
            <a:pPr lvl="0" algn="r" rtl="0">
              <a:spcBef>
                <a:spcPts val="0"/>
              </a:spcBef>
              <a:buNone/>
            </a:pPr>
            <a:fld id="{00000000-1234-1234-1234-123412341234}" type="slidenum">
              <a:rPr lang="en-US" sz="3800">
                <a:solidFill>
                  <a:schemeClr val="dk2"/>
                </a:solidFill>
              </a:rPr>
              <a:t>‹#›</a:t>
            </a:fld>
            <a:endParaRPr lang="en-US" sz="38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xb8715@rit.edu"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Shape 64"/>
          <p:cNvSpPr txBox="1"/>
          <p:nvPr/>
        </p:nvSpPr>
        <p:spPr>
          <a:xfrm>
            <a:off x="4114800" y="369332"/>
            <a:ext cx="24688799" cy="1233155"/>
          </a:xfrm>
          <a:prstGeom prst="rect">
            <a:avLst/>
          </a:prstGeom>
          <a:noFill/>
          <a:ln>
            <a:noFill/>
          </a:ln>
        </p:spPr>
        <p:txBody>
          <a:bodyPr lIns="97925" tIns="244850" rIns="97925" bIns="244850" anchor="ctr" anchorCtr="0">
            <a:noAutofit/>
          </a:bodyPr>
          <a:lstStyle/>
          <a:p>
            <a:pPr marL="0" marR="0" lvl="0" indent="0" algn="ctr" rtl="0">
              <a:spcBef>
                <a:spcPts val="0"/>
              </a:spcBef>
              <a:buSzPct val="25000"/>
              <a:buNone/>
            </a:pPr>
            <a:r>
              <a:rPr lang="en-US" sz="4800" b="1"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Design and Implementation of Intrusion Detection System in Databases</a:t>
            </a:r>
          </a:p>
        </p:txBody>
      </p:sp>
      <p:sp>
        <p:nvSpPr>
          <p:cNvPr id="65" name="Shape 65"/>
          <p:cNvSpPr txBox="1"/>
          <p:nvPr/>
        </p:nvSpPr>
        <p:spPr>
          <a:xfrm>
            <a:off x="4114800" y="1600200"/>
            <a:ext cx="24688799" cy="1143000"/>
          </a:xfrm>
          <a:prstGeom prst="rect">
            <a:avLst/>
          </a:prstGeom>
          <a:noFill/>
          <a:ln>
            <a:noFill/>
          </a:ln>
        </p:spPr>
        <p:txBody>
          <a:bodyPr lIns="97925" tIns="97925" rIns="97925" bIns="97925" anchor="ctr" anchorCtr="0">
            <a:noAutofit/>
          </a:bodyPr>
          <a:lstStyle/>
          <a:p>
            <a:pPr marL="0" marR="0" lvl="0" indent="0" algn="ctr" rtl="0">
              <a:spcBef>
                <a:spcPts val="0"/>
              </a:spcBef>
              <a:buSzPct val="25000"/>
              <a:buNone/>
            </a:pPr>
            <a:r>
              <a:rPr lang="en-US" sz="3500"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Pavan Prabhakar Bhat, Yogeesh Seralathan, Alankar D. Singh, Sree Lakshmi </a:t>
            </a:r>
            <a:r>
              <a:rPr lang="en-US" sz="3500" dirty="0" err="1">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Kurra</a:t>
            </a:r>
            <a:endParaRPr lang="en-US" sz="3500"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endParaRPr>
          </a:p>
          <a:p>
            <a:pPr marL="0" marR="0" lvl="0" indent="0" algn="ctr" rtl="0">
              <a:spcBef>
                <a:spcPts val="0"/>
              </a:spcBef>
              <a:buSzPct val="25000"/>
              <a:buNone/>
            </a:pPr>
            <a:endParaRPr lang="en-US" sz="1500"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endParaRPr>
          </a:p>
          <a:p>
            <a:pPr marL="0" marR="0" lvl="0" indent="0" algn="ctr" rtl="0">
              <a:spcBef>
                <a:spcPts val="0"/>
              </a:spcBef>
              <a:buSzPct val="25000"/>
              <a:buNone/>
            </a:pPr>
            <a:r>
              <a:rPr lang="en-US" sz="4000" b="0" i="0" u="none" strike="noStrike" cap="none" baseline="30000"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Guide: </a:t>
            </a:r>
            <a:r>
              <a:rPr lang="en-US" sz="4000" baseline="30000"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Prof. Rajendra K. Raj</a:t>
            </a:r>
          </a:p>
        </p:txBody>
      </p:sp>
      <p:sp>
        <p:nvSpPr>
          <p:cNvPr id="66" name="Shape 66"/>
          <p:cNvSpPr txBox="1"/>
          <p:nvPr/>
        </p:nvSpPr>
        <p:spPr>
          <a:xfrm>
            <a:off x="1280162" y="20025360"/>
            <a:ext cx="3574977" cy="1280555"/>
          </a:xfrm>
          <a:prstGeom prst="rect">
            <a:avLst/>
          </a:prstGeom>
          <a:solidFill>
            <a:srgbClr val="B7CCE4"/>
          </a:solidFill>
          <a:ln>
            <a:noFill/>
          </a:ln>
        </p:spPr>
        <p:txBody>
          <a:bodyPr lIns="48950" tIns="24475" rIns="48950" bIns="24475" anchor="t" anchorCtr="0">
            <a:noAutofit/>
          </a:bodyPr>
          <a:lstStyle/>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Pavan Prabhakar Bhat</a:t>
            </a:r>
          </a:p>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Rochester Institute of Technology</a:t>
            </a:r>
          </a:p>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Email: pxb8715@rit.edu</a:t>
            </a:r>
          </a:p>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Phone: (585) 413 - 7211</a:t>
            </a:r>
          </a:p>
        </p:txBody>
      </p:sp>
      <p:sp>
        <p:nvSpPr>
          <p:cNvPr id="67" name="Shape 67"/>
          <p:cNvSpPr txBox="1"/>
          <p:nvPr/>
        </p:nvSpPr>
        <p:spPr>
          <a:xfrm>
            <a:off x="1245328" y="19367189"/>
            <a:ext cx="1450230" cy="557281"/>
          </a:xfrm>
          <a:prstGeom prst="rect">
            <a:avLst/>
          </a:prstGeom>
          <a:noFill/>
          <a:ln>
            <a:noFill/>
          </a:ln>
        </p:spPr>
        <p:txBody>
          <a:bodyPr lIns="48950" tIns="24475" rIns="48950" bIns="24475" anchor="t" anchorCtr="0">
            <a:noAutofit/>
          </a:bodyPr>
          <a:lstStyle/>
          <a:p>
            <a:pPr marL="0" marR="0" lvl="0" indent="0" algn="l" rtl="0">
              <a:spcBef>
                <a:spcPts val="0"/>
              </a:spcBef>
              <a:buSzPct val="25000"/>
              <a:buNone/>
            </a:pPr>
            <a:r>
              <a:rPr lang="en-US" sz="3200" b="1">
                <a:solidFill>
                  <a:schemeClr val="dk1"/>
                </a:solidFill>
                <a:latin typeface="Calibri"/>
                <a:ea typeface="Calibri"/>
                <a:cs typeface="Calibri"/>
                <a:sym typeface="Calibri"/>
              </a:rPr>
              <a:t>Contact</a:t>
            </a:r>
          </a:p>
        </p:txBody>
      </p:sp>
      <p:sp>
        <p:nvSpPr>
          <p:cNvPr id="68" name="Shape 68"/>
          <p:cNvSpPr txBox="1"/>
          <p:nvPr/>
        </p:nvSpPr>
        <p:spPr>
          <a:xfrm>
            <a:off x="16459200" y="20025359"/>
            <a:ext cx="14630400" cy="1463039"/>
          </a:xfrm>
          <a:prstGeom prst="rect">
            <a:avLst/>
          </a:prstGeom>
          <a:noFill/>
          <a:ln>
            <a:noFill/>
          </a:ln>
        </p:spPr>
        <p:txBody>
          <a:bodyPr lIns="48950" tIns="48950" rIns="48950" bIns="48950" anchor="t" anchorCtr="0">
            <a:noAutofit/>
          </a:bodyPr>
          <a:lstStyle/>
          <a:p>
            <a:pPr marL="244854" marR="0" lvl="0" indent="-263905" algn="just" rtl="0">
              <a:spcBef>
                <a:spcPts val="0"/>
              </a:spcBef>
              <a:buClr>
                <a:schemeClr val="dk1"/>
              </a:buClr>
              <a:buSzPct val="100000"/>
              <a:buFont typeface="Calibri"/>
              <a:buAutoNum type="arabicPeriod"/>
            </a:pPr>
            <a:r>
              <a:rPr lang="en-US" sz="1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E. </a:t>
            </a:r>
            <a:r>
              <a:rPr lang="en-US" sz="1800" dirty="0" err="1">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Bertino</a:t>
            </a:r>
            <a:r>
              <a:rPr lang="en-US" sz="1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 and R. Sandhu, 2005. Database Security - concepts, approaches, and challenges. IEEE Transactions on Dependable and Secure Computing 2, 2 (Jan 2005), 2-19. DOI: http://dx.doi.org/10.1109/TDSC.2005.9</a:t>
            </a:r>
          </a:p>
          <a:p>
            <a:pPr marL="244854" marR="0" lvl="0" indent="-263905" algn="just" rtl="0">
              <a:spcBef>
                <a:spcPts val="0"/>
              </a:spcBef>
              <a:buClr>
                <a:schemeClr val="dk1"/>
              </a:buClr>
              <a:buSzPct val="100000"/>
              <a:buFont typeface="Calibri"/>
              <a:buAutoNum type="arabicPeriod"/>
            </a:pPr>
            <a:endParaRPr lang="en-US" sz="105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endParaRPr>
          </a:p>
          <a:p>
            <a:pPr marL="244854" marR="0" lvl="0" indent="-263905" algn="just" rtl="0">
              <a:spcBef>
                <a:spcPts val="0"/>
              </a:spcBef>
              <a:buClr>
                <a:schemeClr val="dk1"/>
              </a:buClr>
              <a:buSzPct val="100000"/>
              <a:buFont typeface="Calibri"/>
              <a:buAutoNum type="arabicPeriod"/>
            </a:pPr>
            <a:r>
              <a:rPr lang="en-US" sz="1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J. Chen, Y. Lu, and X. </a:t>
            </a:r>
            <a:r>
              <a:rPr lang="en-US" sz="1800" dirty="0" err="1">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Xie</a:t>
            </a:r>
            <a:r>
              <a:rPr lang="en-US" sz="1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 2007. An Auto-Generating Approach of Transactions Profile Graph in Detection of Malicious Transactions. 1 (Nov 2007), 562 - 565. DOI: http://dx.doi.org/10.1109/IIH-MSP.2007.76</a:t>
            </a:r>
          </a:p>
        </p:txBody>
      </p:sp>
      <p:sp>
        <p:nvSpPr>
          <p:cNvPr id="69" name="Shape 69"/>
          <p:cNvSpPr txBox="1"/>
          <p:nvPr/>
        </p:nvSpPr>
        <p:spPr>
          <a:xfrm>
            <a:off x="16459200" y="19468076"/>
            <a:ext cx="2026669" cy="557281"/>
          </a:xfrm>
          <a:prstGeom prst="rect">
            <a:avLst/>
          </a:prstGeom>
          <a:noFill/>
          <a:ln>
            <a:noFill/>
          </a:ln>
        </p:spPr>
        <p:txBody>
          <a:bodyPr lIns="48950" tIns="24475" rIns="48950" bIns="24475" anchor="t" anchorCtr="0">
            <a:noAutofit/>
          </a:bodyPr>
          <a:lstStyle/>
          <a:p>
            <a:pPr marL="0" marR="0" lvl="0" indent="0" algn="l" rtl="0">
              <a:spcBef>
                <a:spcPts val="0"/>
              </a:spcBef>
              <a:buSzPct val="25000"/>
              <a:buNone/>
            </a:pPr>
            <a:r>
              <a:rPr lang="en-US" sz="3200" b="1">
                <a:solidFill>
                  <a:schemeClr val="dk1"/>
                </a:solidFill>
                <a:latin typeface="Calibri"/>
                <a:ea typeface="Calibri"/>
                <a:cs typeface="Calibri"/>
                <a:sym typeface="Calibri"/>
              </a:rPr>
              <a:t>References</a:t>
            </a:r>
          </a:p>
        </p:txBody>
      </p:sp>
      <p:sp>
        <p:nvSpPr>
          <p:cNvPr id="70" name="Shape 70"/>
          <p:cNvSpPr txBox="1"/>
          <p:nvPr/>
        </p:nvSpPr>
        <p:spPr>
          <a:xfrm>
            <a:off x="1097274" y="3657598"/>
            <a:ext cx="9897981" cy="4357117"/>
          </a:xfrm>
          <a:prstGeom prst="rect">
            <a:avLst/>
          </a:prstGeom>
          <a:solidFill>
            <a:schemeClr val="lt1"/>
          </a:solidFill>
          <a:ln w="12700" cap="flat" cmpd="sng">
            <a:solidFill>
              <a:srgbClr val="366092"/>
            </a:solidFill>
            <a:prstDash val="solid"/>
            <a:round/>
            <a:headEnd type="none" w="med" len="med"/>
            <a:tailEnd type="none" w="med" len="med"/>
          </a:ln>
        </p:spPr>
        <p:txBody>
          <a:bodyPr lIns="97925" tIns="97925" rIns="97925" bIns="97925" anchor="t" anchorCtr="0">
            <a:noAutofit/>
          </a:bodyPr>
          <a:lstStyle/>
          <a:p>
            <a:pPr marL="457200" marR="0" lvl="0" indent="-457200" algn="just" rtl="0">
              <a:spcBef>
                <a:spcPts val="0"/>
              </a:spcBef>
              <a:buClr>
                <a:schemeClr val="dk1"/>
              </a:buClr>
              <a:buSzPct val="100000"/>
              <a:buFont typeface="Arial"/>
              <a:buChar char="•"/>
            </a:pPr>
            <a:r>
              <a:rPr lang="en-US" sz="268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Data plays a pivotal role in most enterprise organizations to furnish their requirement in building software products.</a:t>
            </a:r>
          </a:p>
          <a:p>
            <a:pPr marL="457200" marR="0" lvl="0" indent="-457200" algn="just" rtl="0">
              <a:lnSpc>
                <a:spcPct val="100000"/>
              </a:lnSpc>
              <a:spcBef>
                <a:spcPts val="0"/>
              </a:spcBef>
              <a:spcAft>
                <a:spcPts val="0"/>
              </a:spcAft>
              <a:buClr>
                <a:schemeClr val="dk1"/>
              </a:buClr>
              <a:buSzPct val="100000"/>
              <a:buFont typeface="Arial"/>
              <a:buChar char="•"/>
            </a:pPr>
            <a:r>
              <a:rPr lang="en-US" sz="268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This data can be protected by maintaining the consistency of queries that are fired at databases, therefore, several security and privacy measures are incorporated by enterprises .</a:t>
            </a:r>
          </a:p>
          <a:p>
            <a:pPr marL="457200" marR="0" lvl="0" indent="-457200" algn="just" rtl="0">
              <a:spcBef>
                <a:spcPts val="0"/>
              </a:spcBef>
              <a:buClr>
                <a:schemeClr val="dk1"/>
              </a:buClr>
              <a:buSzPct val="100000"/>
              <a:buFont typeface="Arial"/>
              <a:buChar char="•"/>
            </a:pPr>
            <a:r>
              <a:rPr lang="en-US" sz="2680" b="1"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Intrusion Detection Systems</a:t>
            </a:r>
            <a:r>
              <a:rPr lang="en-US" sz="268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 (IDS) are one of the popularly known mechanisms employed to handle and protect big data.</a:t>
            </a:r>
          </a:p>
          <a:p>
            <a:pPr marL="457200" lvl="0" indent="-457200" algn="just" rtl="0">
              <a:spcBef>
                <a:spcPts val="0"/>
              </a:spcBef>
              <a:buClr>
                <a:schemeClr val="dk1"/>
              </a:buClr>
              <a:buSzPct val="100000"/>
              <a:buFont typeface="Arial"/>
              <a:buChar char="•"/>
            </a:pPr>
            <a:r>
              <a:rPr lang="en-US" sz="268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Our IDS makes use of a template matching algorithm to filter invalid queries or detect malicious activity before data is queried to the database management system (DBMS). [1]</a:t>
            </a:r>
          </a:p>
        </p:txBody>
      </p:sp>
      <p:sp>
        <p:nvSpPr>
          <p:cNvPr id="71" name="Shape 71"/>
          <p:cNvSpPr/>
          <p:nvPr/>
        </p:nvSpPr>
        <p:spPr>
          <a:xfrm>
            <a:off x="1097275" y="3200400"/>
            <a:ext cx="9875400" cy="557400"/>
          </a:xfrm>
          <a:prstGeom prst="rect">
            <a:avLst/>
          </a:prstGeom>
          <a:solidFill>
            <a:srgbClr val="366092"/>
          </a:solidFill>
          <a:ln w="12700" cap="flat" cmpd="sng">
            <a:solidFill>
              <a:srgbClr val="395E89"/>
            </a:solidFill>
            <a:prstDash val="solid"/>
            <a:round/>
            <a:headEnd type="none" w="med" len="med"/>
            <a:tailEnd type="none" w="med" len="med"/>
          </a:ln>
        </p:spPr>
        <p:txBody>
          <a:bodyPr lIns="48950" tIns="24475" rIns="48950" bIns="24475" anchor="ctr" anchorCtr="0">
            <a:noAutofit/>
          </a:bodyPr>
          <a:lstStyle/>
          <a:p>
            <a:pPr marL="0" marR="0" lvl="0" indent="0" algn="ctr" rtl="0">
              <a:spcBef>
                <a:spcPts val="0"/>
              </a:spcBef>
              <a:buSzPct val="25000"/>
              <a:buNone/>
            </a:pPr>
            <a:r>
              <a:rPr lang="en-US" sz="4400" b="1"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Introduction</a:t>
            </a:r>
          </a:p>
        </p:txBody>
      </p:sp>
      <p:sp>
        <p:nvSpPr>
          <p:cNvPr id="72" name="Shape 72"/>
          <p:cNvSpPr/>
          <p:nvPr/>
        </p:nvSpPr>
        <p:spPr>
          <a:xfrm>
            <a:off x="1104000" y="8256598"/>
            <a:ext cx="9875400" cy="557400"/>
          </a:xfrm>
          <a:prstGeom prst="rect">
            <a:avLst/>
          </a:prstGeom>
          <a:solidFill>
            <a:srgbClr val="366092"/>
          </a:solidFill>
          <a:ln w="12700" cap="flat" cmpd="sng">
            <a:solidFill>
              <a:srgbClr val="395E89"/>
            </a:solidFill>
            <a:prstDash val="solid"/>
            <a:round/>
            <a:headEnd type="none" w="med" len="med"/>
            <a:tailEnd type="none" w="med" len="med"/>
          </a:ln>
        </p:spPr>
        <p:txBody>
          <a:bodyPr lIns="48950" tIns="24475" rIns="48950" bIns="24475" anchor="ctr" anchorCtr="0">
            <a:noAutofit/>
          </a:bodyPr>
          <a:lstStyle/>
          <a:p>
            <a:pPr marL="0" marR="0" lvl="0" indent="0" algn="ctr" rtl="0">
              <a:spcBef>
                <a:spcPts val="0"/>
              </a:spcBef>
              <a:buSzPct val="25000"/>
              <a:buNone/>
            </a:pPr>
            <a:r>
              <a:rPr lang="en-US" sz="4400" b="1"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Design Consideration</a:t>
            </a:r>
          </a:p>
        </p:txBody>
      </p:sp>
      <p:sp>
        <p:nvSpPr>
          <p:cNvPr id="73" name="Shape 73"/>
          <p:cNvSpPr/>
          <p:nvPr/>
        </p:nvSpPr>
        <p:spPr>
          <a:xfrm>
            <a:off x="11521450" y="3200400"/>
            <a:ext cx="9875400" cy="557400"/>
          </a:xfrm>
          <a:prstGeom prst="rect">
            <a:avLst/>
          </a:prstGeom>
          <a:solidFill>
            <a:srgbClr val="366092"/>
          </a:solidFill>
          <a:ln w="12700" cap="flat" cmpd="sng">
            <a:solidFill>
              <a:srgbClr val="395E89"/>
            </a:solidFill>
            <a:prstDash val="solid"/>
            <a:round/>
            <a:headEnd type="none" w="med" len="med"/>
            <a:tailEnd type="none" w="med" len="med"/>
          </a:ln>
        </p:spPr>
        <p:txBody>
          <a:bodyPr lIns="48950" tIns="24475" rIns="48950" bIns="24475" anchor="ctr" anchorCtr="0">
            <a:noAutofit/>
          </a:bodyPr>
          <a:lstStyle/>
          <a:p>
            <a:pPr marL="0" marR="0" lvl="0" indent="0" algn="ctr" rtl="0">
              <a:spcBef>
                <a:spcPts val="0"/>
              </a:spcBef>
              <a:buSzPct val="25000"/>
              <a:buNone/>
            </a:pPr>
            <a:r>
              <a:rPr lang="en-US" sz="4400" b="1"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Model</a:t>
            </a:r>
          </a:p>
        </p:txBody>
      </p:sp>
      <p:sp>
        <p:nvSpPr>
          <p:cNvPr id="74" name="Shape 74"/>
          <p:cNvSpPr txBox="1"/>
          <p:nvPr/>
        </p:nvSpPr>
        <p:spPr>
          <a:xfrm>
            <a:off x="21945600" y="12769023"/>
            <a:ext cx="9875400" cy="3124200"/>
          </a:xfrm>
          <a:prstGeom prst="rect">
            <a:avLst/>
          </a:prstGeom>
          <a:solidFill>
            <a:schemeClr val="lt1"/>
          </a:solidFill>
          <a:ln w="12700" cap="flat" cmpd="sng">
            <a:solidFill>
              <a:srgbClr val="366092"/>
            </a:solidFill>
            <a:prstDash val="solid"/>
            <a:round/>
            <a:headEnd type="none" w="med" len="med"/>
            <a:tailEnd type="none" w="med" len="med"/>
          </a:ln>
        </p:spPr>
        <p:txBody>
          <a:bodyPr lIns="97925" tIns="97925" rIns="97925" bIns="97925" anchor="t" anchorCtr="0">
            <a:noAutofit/>
          </a:bodyPr>
          <a:lstStyle/>
          <a:p>
            <a:pPr marL="457200" marR="0" lvl="0" indent="-457200" algn="just" rtl="0">
              <a:spcBef>
                <a:spcPts val="0"/>
              </a:spcBef>
              <a:buClr>
                <a:schemeClr val="dk1"/>
              </a:buClr>
              <a:buSzPct val="100000"/>
              <a:buFont typeface="Arial"/>
              <a:buChar char="•"/>
            </a:pPr>
            <a:r>
              <a:rPr lang="en-US" sz="2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The IDS system was able to detect malicious attack from the application end and provide feedback to the application about the malicious intent of the transaction.</a:t>
            </a:r>
          </a:p>
          <a:p>
            <a:pPr marL="457200" marR="0" lvl="0" indent="-457200" algn="just" rtl="0">
              <a:spcBef>
                <a:spcPts val="0"/>
              </a:spcBef>
              <a:buClr>
                <a:schemeClr val="dk1"/>
              </a:buClr>
              <a:buSzPct val="100000"/>
              <a:buFont typeface="Arial"/>
              <a:buChar char="•"/>
            </a:pPr>
            <a:endParaRPr lang="en-US" sz="16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endParaRPr>
          </a:p>
          <a:p>
            <a:pPr marL="457200" marR="0" lvl="0" indent="-457200" algn="just" rtl="0">
              <a:spcBef>
                <a:spcPts val="0"/>
              </a:spcBef>
              <a:buClr>
                <a:schemeClr val="dk1"/>
              </a:buClr>
              <a:buSzPct val="100000"/>
              <a:buFont typeface="Arial"/>
              <a:buChar char="•"/>
            </a:pPr>
            <a:r>
              <a:rPr lang="en-US" sz="2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Application was able to take the feedback from the IDS system and alert the database administration which in turn stops the application from finishing the transaction.</a:t>
            </a:r>
          </a:p>
        </p:txBody>
      </p:sp>
      <p:sp>
        <p:nvSpPr>
          <p:cNvPr id="75" name="Shape 75"/>
          <p:cNvSpPr/>
          <p:nvPr/>
        </p:nvSpPr>
        <p:spPr>
          <a:xfrm>
            <a:off x="21945600" y="12232626"/>
            <a:ext cx="9875400" cy="536400"/>
          </a:xfrm>
          <a:prstGeom prst="rect">
            <a:avLst/>
          </a:prstGeom>
          <a:solidFill>
            <a:srgbClr val="366092"/>
          </a:solidFill>
          <a:ln w="12700" cap="flat" cmpd="sng">
            <a:solidFill>
              <a:srgbClr val="395E89"/>
            </a:solidFill>
            <a:prstDash val="solid"/>
            <a:round/>
            <a:headEnd type="none" w="med" len="med"/>
            <a:tailEnd type="none" w="med" len="med"/>
          </a:ln>
        </p:spPr>
        <p:txBody>
          <a:bodyPr lIns="48950" tIns="24475" rIns="48950" bIns="24475" anchor="ctr" anchorCtr="0">
            <a:noAutofit/>
          </a:bodyPr>
          <a:lstStyle/>
          <a:p>
            <a:pPr marL="0" marR="0" lvl="0" indent="0" algn="ctr" rtl="0">
              <a:spcBef>
                <a:spcPts val="0"/>
              </a:spcBef>
              <a:buSzPct val="25000"/>
              <a:buNone/>
            </a:pPr>
            <a:r>
              <a:rPr lang="en-US" sz="4400" b="1"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Conclusion</a:t>
            </a:r>
          </a:p>
        </p:txBody>
      </p:sp>
      <p:sp>
        <p:nvSpPr>
          <p:cNvPr id="76" name="Shape 76"/>
          <p:cNvSpPr txBox="1"/>
          <p:nvPr/>
        </p:nvSpPr>
        <p:spPr>
          <a:xfrm>
            <a:off x="1094475" y="8822444"/>
            <a:ext cx="9875400" cy="3272103"/>
          </a:xfrm>
          <a:prstGeom prst="rect">
            <a:avLst/>
          </a:prstGeom>
          <a:solidFill>
            <a:schemeClr val="lt1"/>
          </a:solidFill>
          <a:ln w="12700" cap="flat" cmpd="sng">
            <a:solidFill>
              <a:srgbClr val="366092"/>
            </a:solidFill>
            <a:prstDash val="solid"/>
            <a:round/>
            <a:headEnd type="none" w="med" len="med"/>
            <a:tailEnd type="none" w="med" len="med"/>
          </a:ln>
        </p:spPr>
        <p:txBody>
          <a:bodyPr lIns="97925" tIns="97925" rIns="97925" bIns="97925" anchor="t" anchorCtr="0">
            <a:noAutofit/>
          </a:bodyPr>
          <a:lstStyle/>
          <a:p>
            <a:pPr marL="457200" marR="0" lvl="0" indent="-457200" algn="just" rtl="0">
              <a:spcBef>
                <a:spcPts val="0"/>
              </a:spcBef>
              <a:buClr>
                <a:schemeClr val="dk1"/>
              </a:buClr>
              <a:buSzPct val="100000"/>
              <a:buFont typeface="Arial"/>
              <a:buChar char="•"/>
            </a:pPr>
            <a:r>
              <a:rPr lang="en-US" sz="27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IDS system works on 2 layers : Training and Detection phase</a:t>
            </a:r>
          </a:p>
          <a:p>
            <a:pPr marL="457200" marR="0" lvl="0" indent="-457200" algn="just" rtl="0">
              <a:spcBef>
                <a:spcPts val="0"/>
              </a:spcBef>
              <a:buClr>
                <a:schemeClr val="dk1"/>
              </a:buClr>
              <a:buSzPct val="100000"/>
              <a:buFont typeface="Arial"/>
              <a:buChar char="•"/>
            </a:pPr>
            <a:r>
              <a:rPr lang="en-US" sz="2700" b="1"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Training phase: </a:t>
            </a:r>
            <a:r>
              <a:rPr lang="en-US" sz="27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Offline audit logs which are categorized as valid transaction logs are used to train the model.</a:t>
            </a:r>
          </a:p>
          <a:p>
            <a:pPr marL="457200" marR="0" lvl="0" indent="-457200" algn="just" rtl="0">
              <a:spcBef>
                <a:spcPts val="0"/>
              </a:spcBef>
              <a:buClr>
                <a:schemeClr val="dk1"/>
              </a:buClr>
              <a:buSzPct val="100000"/>
              <a:buFont typeface="Arial"/>
              <a:buChar char="•"/>
            </a:pPr>
            <a:r>
              <a:rPr lang="en-US" sz="2700" b="1"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Detection Phase: </a:t>
            </a:r>
            <a:r>
              <a:rPr lang="en-US" sz="27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Model from the training phase is used to verify every query in a transaction and take a decision on the transaction categorizing it as malicious or non-malicious. [2]</a:t>
            </a:r>
          </a:p>
          <a:p>
            <a:pPr marL="177800" marR="0" lvl="0" indent="-177800" algn="l" rtl="0">
              <a:spcBef>
                <a:spcPts val="0"/>
              </a:spcBef>
              <a:buClr>
                <a:schemeClr val="dk1"/>
              </a:buClr>
              <a:buFont typeface="Arial"/>
              <a:buNone/>
            </a:pPr>
            <a:endParaRPr sz="2700" b="0" u="none"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endParaRPr>
          </a:p>
        </p:txBody>
      </p:sp>
      <p:sp>
        <p:nvSpPr>
          <p:cNvPr id="77" name="Shape 77"/>
          <p:cNvSpPr/>
          <p:nvPr/>
        </p:nvSpPr>
        <p:spPr>
          <a:xfrm>
            <a:off x="21944150" y="3181224"/>
            <a:ext cx="9875400" cy="536400"/>
          </a:xfrm>
          <a:prstGeom prst="rect">
            <a:avLst/>
          </a:prstGeom>
          <a:solidFill>
            <a:srgbClr val="366092"/>
          </a:solidFill>
          <a:ln w="12700" cap="flat" cmpd="sng">
            <a:solidFill>
              <a:srgbClr val="395E89"/>
            </a:solidFill>
            <a:prstDash val="solid"/>
            <a:round/>
            <a:headEnd type="none" w="med" len="med"/>
            <a:tailEnd type="none" w="med" len="med"/>
          </a:ln>
        </p:spPr>
        <p:txBody>
          <a:bodyPr lIns="48950" tIns="24475" rIns="48950" bIns="24475" anchor="ctr" anchorCtr="0">
            <a:noAutofit/>
          </a:bodyPr>
          <a:lstStyle/>
          <a:p>
            <a:pPr marL="0" marR="0" lvl="0" indent="0" algn="ctr" rtl="0">
              <a:spcBef>
                <a:spcPts val="0"/>
              </a:spcBef>
              <a:buSzPct val="25000"/>
              <a:buNone/>
            </a:pPr>
            <a:r>
              <a:rPr lang="en-US" sz="4400" b="1"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Architecture</a:t>
            </a:r>
          </a:p>
        </p:txBody>
      </p:sp>
      <p:sp>
        <p:nvSpPr>
          <p:cNvPr id="78" name="Shape 78"/>
          <p:cNvSpPr txBox="1"/>
          <p:nvPr/>
        </p:nvSpPr>
        <p:spPr>
          <a:xfrm>
            <a:off x="22034618" y="8818664"/>
            <a:ext cx="9875400" cy="3213900"/>
          </a:xfrm>
          <a:prstGeom prst="rect">
            <a:avLst/>
          </a:prstGeom>
          <a:solidFill>
            <a:schemeClr val="lt1"/>
          </a:solidFill>
          <a:ln w="12700" cap="flat" cmpd="sng">
            <a:solidFill>
              <a:srgbClr val="366092"/>
            </a:solidFill>
            <a:prstDash val="solid"/>
            <a:round/>
            <a:headEnd type="none" w="med" len="med"/>
            <a:tailEnd type="none" w="med" len="med"/>
          </a:ln>
        </p:spPr>
        <p:txBody>
          <a:bodyPr lIns="97925" tIns="97925" rIns="97925" bIns="97925" anchor="t" anchorCtr="0">
            <a:noAutofit/>
          </a:bodyPr>
          <a:lstStyle/>
          <a:p>
            <a:pPr marL="457200" marR="0" lvl="0" indent="-457200" algn="l" rtl="0">
              <a:lnSpc>
                <a:spcPct val="100000"/>
              </a:lnSpc>
              <a:spcBef>
                <a:spcPts val="0"/>
              </a:spcBef>
              <a:spcAft>
                <a:spcPts val="0"/>
              </a:spcAft>
              <a:buClr>
                <a:schemeClr val="dk1"/>
              </a:buClr>
              <a:buSzPct val="100000"/>
              <a:buChar char="•"/>
            </a:pPr>
            <a:r>
              <a:rPr lang="en-US" sz="2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Faulty Detection Algorithms</a:t>
            </a:r>
          </a:p>
          <a:p>
            <a:pPr marL="457200" marR="0" lvl="0" indent="-457200" algn="just" rtl="0">
              <a:lnSpc>
                <a:spcPct val="100000"/>
              </a:lnSpc>
              <a:spcBef>
                <a:spcPts val="0"/>
              </a:spcBef>
              <a:spcAft>
                <a:spcPts val="0"/>
              </a:spcAft>
              <a:buClr>
                <a:schemeClr val="dk1"/>
              </a:buClr>
              <a:buSzPct val="100000"/>
              <a:buChar char="•"/>
            </a:pPr>
            <a:r>
              <a:rPr lang="en-US" sz="2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Issues due to man-in-the-middle attack</a:t>
            </a:r>
          </a:p>
          <a:p>
            <a:pPr marL="457200" marR="0" lvl="0" indent="-457200" algn="just" rtl="0">
              <a:lnSpc>
                <a:spcPct val="100000"/>
              </a:lnSpc>
              <a:spcBef>
                <a:spcPts val="0"/>
              </a:spcBef>
              <a:spcAft>
                <a:spcPts val="0"/>
              </a:spcAft>
              <a:buClr>
                <a:schemeClr val="dk1"/>
              </a:buClr>
              <a:buSzPct val="100000"/>
              <a:buChar char="•"/>
            </a:pPr>
            <a:r>
              <a:rPr lang="en-US" sz="2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Issues arising on account of cross-site request forging</a:t>
            </a:r>
          </a:p>
          <a:p>
            <a:pPr marL="457200" marR="0" lvl="0" indent="-457200" algn="just" rtl="0">
              <a:lnSpc>
                <a:spcPct val="100000"/>
              </a:lnSpc>
              <a:spcBef>
                <a:spcPts val="0"/>
              </a:spcBef>
              <a:spcAft>
                <a:spcPts val="0"/>
              </a:spcAft>
              <a:buClr>
                <a:schemeClr val="dk1"/>
              </a:buClr>
              <a:buSzPct val="100000"/>
              <a:buChar char="•"/>
            </a:pPr>
            <a:r>
              <a:rPr lang="en-US" sz="2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Mismanagement of Audit Logs</a:t>
            </a:r>
          </a:p>
          <a:p>
            <a:pPr marL="457200" marR="0" lvl="0" indent="-457200" algn="just" rtl="0">
              <a:lnSpc>
                <a:spcPct val="100000"/>
              </a:lnSpc>
              <a:spcBef>
                <a:spcPts val="0"/>
              </a:spcBef>
              <a:spcAft>
                <a:spcPts val="0"/>
              </a:spcAft>
              <a:buClr>
                <a:schemeClr val="dk1"/>
              </a:buClr>
              <a:buSzPct val="100000"/>
              <a:buChar char="•"/>
            </a:pPr>
            <a:r>
              <a:rPr lang="en-US" sz="2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On account of Poor Design</a:t>
            </a:r>
          </a:p>
          <a:p>
            <a:pPr marL="457200" marR="0" lvl="0" indent="-457200" algn="just" rtl="0">
              <a:lnSpc>
                <a:spcPct val="100000"/>
              </a:lnSpc>
              <a:spcBef>
                <a:spcPts val="0"/>
              </a:spcBef>
              <a:spcAft>
                <a:spcPts val="0"/>
              </a:spcAft>
              <a:buClr>
                <a:schemeClr val="dk1"/>
              </a:buClr>
              <a:buSzPct val="100000"/>
              <a:buChar char="•"/>
            </a:pPr>
            <a:r>
              <a:rPr lang="en-US" sz="2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Attacks during Maintenance of an IDS</a:t>
            </a:r>
          </a:p>
          <a:p>
            <a:pPr marL="457200" marR="0" lvl="0" indent="-457200" algn="just" rtl="0">
              <a:lnSpc>
                <a:spcPct val="100000"/>
              </a:lnSpc>
              <a:spcBef>
                <a:spcPts val="0"/>
              </a:spcBef>
              <a:spcAft>
                <a:spcPts val="0"/>
              </a:spcAft>
              <a:buClr>
                <a:schemeClr val="dk1"/>
              </a:buClr>
              <a:buSzPct val="100000"/>
              <a:buChar char="•"/>
            </a:pPr>
            <a:r>
              <a:rPr lang="en-US" sz="2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Testing &amp; Evaluation of IDS</a:t>
            </a:r>
          </a:p>
        </p:txBody>
      </p:sp>
      <p:sp>
        <p:nvSpPr>
          <p:cNvPr id="79" name="Shape 79"/>
          <p:cNvSpPr/>
          <p:nvPr/>
        </p:nvSpPr>
        <p:spPr>
          <a:xfrm>
            <a:off x="21958425" y="8259375"/>
            <a:ext cx="9875400" cy="557400"/>
          </a:xfrm>
          <a:prstGeom prst="rect">
            <a:avLst/>
          </a:prstGeom>
          <a:solidFill>
            <a:srgbClr val="366092"/>
          </a:solidFill>
          <a:ln w="12700" cap="flat" cmpd="sng">
            <a:solidFill>
              <a:srgbClr val="395E89"/>
            </a:solidFill>
            <a:prstDash val="solid"/>
            <a:round/>
            <a:headEnd type="none" w="med" len="med"/>
            <a:tailEnd type="none" w="med" len="med"/>
          </a:ln>
        </p:spPr>
        <p:txBody>
          <a:bodyPr lIns="48950" tIns="24475" rIns="48950" bIns="24475" anchor="ctr" anchorCtr="0">
            <a:noAutofit/>
          </a:bodyPr>
          <a:lstStyle/>
          <a:p>
            <a:pPr marL="0" marR="0" lvl="0" indent="0" algn="ctr" rtl="0">
              <a:spcBef>
                <a:spcPts val="0"/>
              </a:spcBef>
              <a:buSzPct val="25000"/>
              <a:buNone/>
            </a:pPr>
            <a:r>
              <a:rPr lang="en-US" sz="4400" b="1"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Few Security &amp; Privacy Issues</a:t>
            </a:r>
          </a:p>
        </p:txBody>
      </p:sp>
      <p:sp>
        <p:nvSpPr>
          <p:cNvPr id="80" name="Shape 80"/>
          <p:cNvSpPr txBox="1"/>
          <p:nvPr/>
        </p:nvSpPr>
        <p:spPr>
          <a:xfrm>
            <a:off x="12026657" y="15757920"/>
            <a:ext cx="2495004" cy="295671"/>
          </a:xfrm>
          <a:prstGeom prst="rect">
            <a:avLst/>
          </a:prstGeom>
          <a:noFill/>
          <a:ln>
            <a:noFill/>
          </a:ln>
        </p:spPr>
        <p:txBody>
          <a:bodyPr lIns="48950" tIns="24475" rIns="48950" bIns="24475" anchor="t" anchorCtr="0">
            <a:noAutofit/>
          </a:bodyPr>
          <a:lstStyle/>
          <a:p>
            <a:pPr marL="0" marR="0" lvl="0" indent="0" algn="ctr" rtl="0">
              <a:spcBef>
                <a:spcPts val="0"/>
              </a:spcBef>
              <a:buSzPct val="25000"/>
              <a:buNone/>
            </a:pPr>
            <a:r>
              <a:rPr lang="en-US" sz="1600" b="1" u="none">
                <a:solidFill>
                  <a:schemeClr val="dk1"/>
                </a:solidFill>
                <a:latin typeface="Calibri"/>
                <a:ea typeface="Calibri"/>
                <a:cs typeface="Calibri"/>
                <a:sym typeface="Calibri"/>
              </a:rPr>
              <a:t>Table 1.</a:t>
            </a:r>
            <a:r>
              <a:rPr lang="en-US" sz="1600" b="0" u="none">
                <a:solidFill>
                  <a:schemeClr val="dk1"/>
                </a:solidFill>
                <a:latin typeface="Calibri"/>
                <a:ea typeface="Calibri"/>
                <a:cs typeface="Calibri"/>
                <a:sym typeface="Calibri"/>
              </a:rPr>
              <a:t> Label in 16pt Calibri.</a:t>
            </a:r>
          </a:p>
        </p:txBody>
      </p:sp>
      <p:sp>
        <p:nvSpPr>
          <p:cNvPr id="81" name="Shape 81"/>
          <p:cNvSpPr/>
          <p:nvPr/>
        </p:nvSpPr>
        <p:spPr>
          <a:xfrm>
            <a:off x="11564300" y="9862450"/>
            <a:ext cx="9886200" cy="557400"/>
          </a:xfrm>
          <a:prstGeom prst="rect">
            <a:avLst/>
          </a:prstGeom>
          <a:solidFill>
            <a:srgbClr val="366092"/>
          </a:solidFill>
          <a:ln w="12700" cap="flat" cmpd="sng">
            <a:solidFill>
              <a:srgbClr val="395E89"/>
            </a:solidFill>
            <a:prstDash val="solid"/>
            <a:round/>
            <a:headEnd type="none" w="med" len="med"/>
            <a:tailEnd type="none" w="med" len="med"/>
          </a:ln>
        </p:spPr>
        <p:txBody>
          <a:bodyPr lIns="48950" tIns="24475" rIns="48950" bIns="24475" anchor="ctr" anchorCtr="0">
            <a:noAutofit/>
          </a:bodyPr>
          <a:lstStyle/>
          <a:p>
            <a:pPr marL="0" marR="0" lvl="0" indent="0" algn="ctr" rtl="0">
              <a:spcBef>
                <a:spcPts val="0"/>
              </a:spcBef>
              <a:buSzPct val="25000"/>
              <a:buNone/>
            </a:pPr>
            <a:r>
              <a:rPr lang="en-US" sz="4400" b="1"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Simulation &amp; Implementation	</a:t>
            </a:r>
          </a:p>
        </p:txBody>
      </p:sp>
      <p:sp>
        <p:nvSpPr>
          <p:cNvPr id="82" name="Shape 82"/>
          <p:cNvSpPr txBox="1"/>
          <p:nvPr/>
        </p:nvSpPr>
        <p:spPr>
          <a:xfrm>
            <a:off x="11575200" y="10419850"/>
            <a:ext cx="9875400" cy="8231700"/>
          </a:xfrm>
          <a:prstGeom prst="rect">
            <a:avLst/>
          </a:prstGeom>
          <a:solidFill>
            <a:schemeClr val="lt1"/>
          </a:solidFill>
          <a:ln w="12700" cap="flat" cmpd="sng">
            <a:solidFill>
              <a:srgbClr val="366092"/>
            </a:solidFill>
            <a:prstDash val="solid"/>
            <a:round/>
            <a:headEnd type="none" w="med" len="med"/>
            <a:tailEnd type="none" w="med" len="med"/>
          </a:ln>
        </p:spPr>
        <p:txBody>
          <a:bodyPr lIns="97925" tIns="97925" rIns="97925" bIns="97925" anchor="t" anchorCtr="0">
            <a:noAutofit/>
          </a:bodyPr>
          <a:lstStyle/>
          <a:p>
            <a:pPr marL="457200" marR="0" lvl="0" indent="-457200" algn="just" rtl="0">
              <a:spcBef>
                <a:spcPts val="0"/>
              </a:spcBef>
              <a:buClr>
                <a:schemeClr val="dk1"/>
              </a:buClr>
              <a:buSzPct val="100000"/>
              <a:buFont typeface="Arial"/>
              <a:buChar char="•"/>
            </a:pPr>
            <a:r>
              <a:rPr lang="en-US" sz="2650" b="1"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Simulation: </a:t>
            </a:r>
            <a:r>
              <a:rPr lang="en-US" sz="265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An E-Commerce application with features such as adding products to cart, removing products from cart, and checking out products into a cart provides a simulation for different transactional queries fired at the database in an enterprise application.</a:t>
            </a:r>
          </a:p>
          <a:p>
            <a:pPr marL="457200" marR="0" lvl="0" indent="-457200" algn="just" rtl="0">
              <a:spcBef>
                <a:spcPts val="0"/>
              </a:spcBef>
              <a:buClr>
                <a:schemeClr val="dk1"/>
              </a:buClr>
              <a:buSzPct val="100000"/>
              <a:buFont typeface="Calibri"/>
              <a:buChar char="•"/>
            </a:pPr>
            <a:r>
              <a:rPr lang="en-US" sz="265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Application simulates real world applications which connect to an Intrusion Detection System in the back-end before the data is handed over to a Database Management System.</a:t>
            </a:r>
          </a:p>
          <a:p>
            <a:pPr marL="457200" marR="0" lvl="0" indent="-457200" algn="just" rtl="0">
              <a:spcBef>
                <a:spcPts val="0"/>
              </a:spcBef>
              <a:buClr>
                <a:schemeClr val="dk1"/>
              </a:buClr>
              <a:buSzPct val="100000"/>
              <a:buFont typeface="Calibri"/>
              <a:buChar char="•"/>
            </a:pPr>
            <a:r>
              <a:rPr lang="en-US" sz="265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IDS is responsible for filtering malicious transactions and posting them onto a dashboard to quarantine intrusion on a database management system.</a:t>
            </a:r>
          </a:p>
          <a:p>
            <a:pPr marR="0" lvl="0" algn="just" rtl="0">
              <a:spcBef>
                <a:spcPts val="0"/>
              </a:spcBef>
              <a:buNone/>
            </a:pPr>
            <a:endParaRPr sz="18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endParaRPr>
          </a:p>
          <a:p>
            <a:pPr marL="457200" marR="0" lvl="0" indent="-457200" algn="just" rtl="0">
              <a:spcBef>
                <a:spcPts val="0"/>
              </a:spcBef>
              <a:buClr>
                <a:schemeClr val="dk1"/>
              </a:buClr>
              <a:buSzPct val="100000"/>
              <a:buFont typeface="Arial"/>
              <a:buChar char="•"/>
            </a:pPr>
            <a:r>
              <a:rPr lang="en-US" sz="2650" b="1"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Implementation:  </a:t>
            </a:r>
            <a:r>
              <a:rPr lang="en-US" sz="265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A 4-tiered web application of an Online Store consisting of presentation, application, persistence &amp; Data tier.</a:t>
            </a:r>
          </a:p>
          <a:p>
            <a:pPr marL="457200" marR="0" lvl="0" indent="-457200" algn="just" rtl="0">
              <a:spcBef>
                <a:spcPts val="0"/>
              </a:spcBef>
              <a:buClr>
                <a:schemeClr val="dk1"/>
              </a:buClr>
              <a:buSzPct val="100000"/>
              <a:buFont typeface="Arial"/>
              <a:buChar char="•"/>
            </a:pPr>
            <a:r>
              <a:rPr lang="en-US" sz="265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IDS system builds model by creating templates with valid transaction log as a graph structure. So it is efficient for template matching of newer transactions using modified searching algorithm, Depth First Search(DFS). This provides further scope of introducing supervised learning.</a:t>
            </a:r>
          </a:p>
        </p:txBody>
      </p:sp>
      <p:sp>
        <p:nvSpPr>
          <p:cNvPr id="83" name="Shape 83"/>
          <p:cNvSpPr/>
          <p:nvPr/>
        </p:nvSpPr>
        <p:spPr>
          <a:xfrm>
            <a:off x="21944150" y="16060900"/>
            <a:ext cx="9875400" cy="536400"/>
          </a:xfrm>
          <a:prstGeom prst="rect">
            <a:avLst/>
          </a:prstGeom>
          <a:solidFill>
            <a:srgbClr val="366092"/>
          </a:solidFill>
          <a:ln w="12700" cap="flat" cmpd="sng">
            <a:solidFill>
              <a:srgbClr val="395E89"/>
            </a:solidFill>
            <a:prstDash val="solid"/>
            <a:round/>
            <a:headEnd type="none" w="med" len="med"/>
            <a:tailEnd type="none" w="med" len="med"/>
          </a:ln>
        </p:spPr>
        <p:txBody>
          <a:bodyPr lIns="48950" tIns="24475" rIns="48950" bIns="24475" anchor="ctr" anchorCtr="0">
            <a:noAutofit/>
          </a:bodyPr>
          <a:lstStyle/>
          <a:p>
            <a:pPr marL="0" marR="0" lvl="0" indent="0" algn="ctr" rtl="0">
              <a:spcBef>
                <a:spcPts val="0"/>
              </a:spcBef>
              <a:buSzPct val="25000"/>
              <a:buNone/>
            </a:pPr>
            <a:r>
              <a:rPr lang="en-US" sz="4400" b="1" dirty="0">
                <a:solidFill>
                  <a:srgbClr val="EAF1DD"/>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Future Work</a:t>
            </a:r>
          </a:p>
        </p:txBody>
      </p:sp>
      <p:sp>
        <p:nvSpPr>
          <p:cNvPr id="84" name="Shape 84"/>
          <p:cNvSpPr txBox="1"/>
          <p:nvPr/>
        </p:nvSpPr>
        <p:spPr>
          <a:xfrm>
            <a:off x="21944150" y="16610874"/>
            <a:ext cx="9875400" cy="2040900"/>
          </a:xfrm>
          <a:prstGeom prst="rect">
            <a:avLst/>
          </a:prstGeom>
          <a:solidFill>
            <a:schemeClr val="lt1"/>
          </a:solidFill>
          <a:ln w="12700" cap="flat" cmpd="sng">
            <a:solidFill>
              <a:srgbClr val="366092"/>
            </a:solidFill>
            <a:prstDash val="solid"/>
            <a:round/>
            <a:headEnd type="none" w="med" len="med"/>
            <a:tailEnd type="none" w="med" len="med"/>
          </a:ln>
        </p:spPr>
        <p:txBody>
          <a:bodyPr lIns="97925" tIns="97925" rIns="97925" bIns="97925" anchor="t" anchorCtr="0">
            <a:noAutofit/>
          </a:bodyPr>
          <a:lstStyle/>
          <a:p>
            <a:pPr marL="457200" marR="0" lvl="0" indent="-457200" algn="just" rtl="0">
              <a:spcBef>
                <a:spcPts val="0"/>
              </a:spcBef>
              <a:buClr>
                <a:schemeClr val="dk1"/>
              </a:buClr>
              <a:buSzPct val="100000"/>
              <a:buFont typeface="Arial"/>
              <a:buChar char="•"/>
            </a:pPr>
            <a:r>
              <a:rPr lang="en-US" sz="268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All the communication between application, IDS system and database should use TLS/SSL secure communication.</a:t>
            </a:r>
          </a:p>
          <a:p>
            <a:pPr marL="457200" marR="0" lvl="0" indent="-457200" algn="just" rtl="0">
              <a:spcBef>
                <a:spcPts val="0"/>
              </a:spcBef>
              <a:buClr>
                <a:schemeClr val="dk1"/>
              </a:buClr>
              <a:buSzPct val="100000"/>
              <a:buFont typeface="Arial"/>
              <a:buChar char="•"/>
            </a:pPr>
            <a:endParaRPr lang="en-US" sz="105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endParaRPr>
          </a:p>
          <a:p>
            <a:pPr marL="457200" marR="0" lvl="0" indent="-457200" algn="just" rtl="0">
              <a:spcBef>
                <a:spcPts val="0"/>
              </a:spcBef>
              <a:buClr>
                <a:schemeClr val="dk1"/>
              </a:buClr>
              <a:buSzPct val="100000"/>
              <a:buFont typeface="Arial"/>
              <a:buChar char="•"/>
            </a:pPr>
            <a:r>
              <a:rPr lang="en-US" sz="268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Use of machine learning algorithms which can support learning and detecting live from the audit logs from IDS.</a:t>
            </a:r>
          </a:p>
        </p:txBody>
      </p:sp>
      <p:sp>
        <p:nvSpPr>
          <p:cNvPr id="85" name="Shape 85"/>
          <p:cNvSpPr txBox="1"/>
          <p:nvPr/>
        </p:nvSpPr>
        <p:spPr>
          <a:xfrm>
            <a:off x="4855162" y="20025285"/>
            <a:ext cx="3575100" cy="1280700"/>
          </a:xfrm>
          <a:prstGeom prst="rect">
            <a:avLst/>
          </a:prstGeom>
          <a:solidFill>
            <a:srgbClr val="B7CCE4"/>
          </a:solidFill>
          <a:ln>
            <a:noFill/>
          </a:ln>
        </p:spPr>
        <p:txBody>
          <a:bodyPr lIns="48950" tIns="24475" rIns="48950" bIns="24475" anchor="t" anchorCtr="0">
            <a:noAutofit/>
          </a:bodyPr>
          <a:lstStyle/>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Yogeesh Seralathan</a:t>
            </a:r>
          </a:p>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Rochester Institute of Technology</a:t>
            </a:r>
          </a:p>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Email: ys4815@rit.edu</a:t>
            </a:r>
            <a:endPar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hlinkClick r:id="rId3"/>
            </a:endParaRPr>
          </a:p>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Phone: (425) 615 - 9860</a:t>
            </a:r>
          </a:p>
        </p:txBody>
      </p:sp>
      <p:sp>
        <p:nvSpPr>
          <p:cNvPr id="86" name="Shape 86"/>
          <p:cNvSpPr txBox="1"/>
          <p:nvPr/>
        </p:nvSpPr>
        <p:spPr>
          <a:xfrm>
            <a:off x="8426375" y="20025298"/>
            <a:ext cx="3575100" cy="1280700"/>
          </a:xfrm>
          <a:prstGeom prst="rect">
            <a:avLst/>
          </a:prstGeom>
          <a:solidFill>
            <a:srgbClr val="B7CCE4"/>
          </a:solidFill>
          <a:ln>
            <a:noFill/>
          </a:ln>
        </p:spPr>
        <p:txBody>
          <a:bodyPr lIns="48950" tIns="24475" rIns="48950" bIns="24475" anchor="t" anchorCtr="0">
            <a:noAutofit/>
          </a:bodyPr>
          <a:lstStyle/>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Alankar D. Singh</a:t>
            </a:r>
          </a:p>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Rochester Institute of Technology</a:t>
            </a:r>
          </a:p>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Email: axs1261@rit.edu</a:t>
            </a:r>
            <a:endPar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hlinkClick r:id="rId3"/>
            </a:endParaRPr>
          </a:p>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Phone: (512) 300 - 3453</a:t>
            </a:r>
          </a:p>
        </p:txBody>
      </p:sp>
      <p:sp>
        <p:nvSpPr>
          <p:cNvPr id="87" name="Shape 87"/>
          <p:cNvSpPr txBox="1"/>
          <p:nvPr/>
        </p:nvSpPr>
        <p:spPr>
          <a:xfrm>
            <a:off x="12025687" y="20040335"/>
            <a:ext cx="3575100" cy="1280700"/>
          </a:xfrm>
          <a:prstGeom prst="rect">
            <a:avLst/>
          </a:prstGeom>
          <a:solidFill>
            <a:srgbClr val="B7CCE4"/>
          </a:solidFill>
          <a:ln>
            <a:noFill/>
          </a:ln>
        </p:spPr>
        <p:txBody>
          <a:bodyPr lIns="48950" tIns="24475" rIns="48950" bIns="24475" anchor="t" anchorCtr="0">
            <a:noAutofit/>
          </a:bodyPr>
          <a:lstStyle/>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Sree Lakshmi </a:t>
            </a:r>
            <a:r>
              <a:rPr lang="en-US" sz="2000" dirty="0" err="1">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Kurra</a:t>
            </a:r>
            <a:endPar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endParaRPr>
          </a:p>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Rochester Institute of Technology</a:t>
            </a:r>
          </a:p>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Email: sk9040@g.rit.edu</a:t>
            </a:r>
          </a:p>
          <a:p>
            <a:pPr marL="0" marR="0" lvl="0" indent="0" algn="l" rtl="0">
              <a:spcBef>
                <a:spcPts val="0"/>
              </a:spcBef>
              <a:buSzPct val="25000"/>
              <a:buNone/>
            </a:pPr>
            <a:r>
              <a:rPr lang="en-US" sz="20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Phone: (978)-884-9176</a:t>
            </a:r>
          </a:p>
        </p:txBody>
      </p:sp>
      <p:sp>
        <p:nvSpPr>
          <p:cNvPr id="88" name="Shape 88"/>
          <p:cNvSpPr txBox="1"/>
          <p:nvPr/>
        </p:nvSpPr>
        <p:spPr>
          <a:xfrm>
            <a:off x="21958418" y="7478315"/>
            <a:ext cx="9875400" cy="536400"/>
          </a:xfrm>
          <a:prstGeom prst="rect">
            <a:avLst/>
          </a:prstGeom>
          <a:solidFill>
            <a:schemeClr val="lt1"/>
          </a:solidFill>
          <a:ln w="12700" cap="flat" cmpd="sng">
            <a:solidFill>
              <a:srgbClr val="366092"/>
            </a:solidFill>
            <a:prstDash val="solid"/>
            <a:round/>
            <a:headEnd type="none" w="med" len="med"/>
            <a:tailEnd type="none" w="med" len="med"/>
          </a:ln>
        </p:spPr>
        <p:txBody>
          <a:bodyPr lIns="97925" tIns="97925" rIns="97925" bIns="97925" anchor="t" anchorCtr="0">
            <a:noAutofit/>
          </a:bodyPr>
          <a:lstStyle/>
          <a:p>
            <a:pPr marL="0" marR="0" lvl="0" indent="0" algn="ctr" rtl="0">
              <a:spcBef>
                <a:spcPts val="0"/>
              </a:spcBef>
              <a:buSzPct val="25000"/>
              <a:buNone/>
            </a:pPr>
            <a:r>
              <a:rPr lang="en-US" sz="2400" b="1"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Figure 4: Flow of Data in a 4 - tiered application </a:t>
            </a:r>
          </a:p>
        </p:txBody>
      </p:sp>
      <p:sp>
        <p:nvSpPr>
          <p:cNvPr id="89" name="Shape 89"/>
          <p:cNvSpPr txBox="1"/>
          <p:nvPr/>
        </p:nvSpPr>
        <p:spPr>
          <a:xfrm>
            <a:off x="11548975" y="5561825"/>
            <a:ext cx="9875400" cy="536400"/>
          </a:xfrm>
          <a:prstGeom prst="rect">
            <a:avLst/>
          </a:prstGeom>
          <a:solidFill>
            <a:schemeClr val="lt1"/>
          </a:solidFill>
          <a:ln w="12700" cap="flat" cmpd="sng">
            <a:solidFill>
              <a:srgbClr val="366092"/>
            </a:solidFill>
            <a:prstDash val="solid"/>
            <a:round/>
            <a:headEnd type="none" w="med" len="med"/>
            <a:tailEnd type="none" w="med" len="med"/>
          </a:ln>
        </p:spPr>
        <p:txBody>
          <a:bodyPr lIns="97925" tIns="97925" rIns="97925" bIns="97925" anchor="t" anchorCtr="0">
            <a:noAutofit/>
          </a:bodyPr>
          <a:lstStyle/>
          <a:p>
            <a:pPr marL="0" marR="0" lvl="0" indent="0" algn="ctr" rtl="0">
              <a:spcBef>
                <a:spcPts val="0"/>
              </a:spcBef>
              <a:buSzPct val="25000"/>
              <a:buNone/>
            </a:pPr>
            <a:r>
              <a:rPr lang="en-US" sz="2400" b="1"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Figure 2: Learning Phase</a:t>
            </a:r>
          </a:p>
        </p:txBody>
      </p:sp>
      <p:sp>
        <p:nvSpPr>
          <p:cNvPr id="90" name="Shape 90"/>
          <p:cNvSpPr txBox="1"/>
          <p:nvPr/>
        </p:nvSpPr>
        <p:spPr>
          <a:xfrm>
            <a:off x="11548974" y="8990825"/>
            <a:ext cx="9886200" cy="536400"/>
          </a:xfrm>
          <a:prstGeom prst="rect">
            <a:avLst/>
          </a:prstGeom>
          <a:solidFill>
            <a:schemeClr val="lt1"/>
          </a:solidFill>
          <a:ln w="12700" cap="flat" cmpd="sng">
            <a:solidFill>
              <a:srgbClr val="366092"/>
            </a:solidFill>
            <a:prstDash val="solid"/>
            <a:round/>
            <a:headEnd type="none" w="med" len="med"/>
            <a:tailEnd type="none" w="med" len="med"/>
          </a:ln>
        </p:spPr>
        <p:txBody>
          <a:bodyPr lIns="97925" tIns="97925" rIns="97925" bIns="97925" anchor="t" anchorCtr="0">
            <a:noAutofit/>
          </a:bodyPr>
          <a:lstStyle/>
          <a:p>
            <a:pPr marL="0" marR="0" lvl="0" indent="0" algn="ctr" rtl="0">
              <a:spcBef>
                <a:spcPts val="0"/>
              </a:spcBef>
              <a:buSzPct val="25000"/>
              <a:buNone/>
            </a:pPr>
            <a:r>
              <a:rPr lang="en-US" sz="2400" b="1"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Figure 3: Detection Phase</a:t>
            </a:r>
          </a:p>
        </p:txBody>
      </p:sp>
      <p:grpSp>
        <p:nvGrpSpPr>
          <p:cNvPr id="91" name="Shape 91"/>
          <p:cNvGrpSpPr/>
          <p:nvPr/>
        </p:nvGrpSpPr>
        <p:grpSpPr>
          <a:xfrm>
            <a:off x="11610400" y="6382240"/>
            <a:ext cx="9538225" cy="2336308"/>
            <a:chOff x="11762800" y="6451975"/>
            <a:chExt cx="9538225" cy="2176550"/>
          </a:xfrm>
        </p:grpSpPr>
        <p:sp>
          <p:nvSpPr>
            <p:cNvPr id="92" name="Shape 92"/>
            <p:cNvSpPr txBox="1"/>
            <p:nvPr/>
          </p:nvSpPr>
          <p:spPr>
            <a:xfrm>
              <a:off x="11762800" y="7067475"/>
              <a:ext cx="1908900" cy="911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b="1">
                  <a:solidFill>
                    <a:srgbClr val="1C4587"/>
                  </a:solidFill>
                </a:rPr>
                <a:t>Line Transactions</a:t>
              </a:r>
            </a:p>
            <a:p>
              <a:pPr lvl="0" algn="ctr">
                <a:spcBef>
                  <a:spcPts val="0"/>
                </a:spcBef>
                <a:buNone/>
              </a:pPr>
              <a:r>
                <a:rPr lang="en-US" b="1">
                  <a:solidFill>
                    <a:srgbClr val="1C4587"/>
                  </a:solidFill>
                </a:rPr>
                <a:t>(SQL Queries)</a:t>
              </a:r>
            </a:p>
          </p:txBody>
        </p:sp>
        <p:sp>
          <p:nvSpPr>
            <p:cNvPr id="93" name="Shape 93"/>
            <p:cNvSpPr txBox="1"/>
            <p:nvPr/>
          </p:nvSpPr>
          <p:spPr>
            <a:xfrm>
              <a:off x="14340850" y="7067475"/>
              <a:ext cx="1908900" cy="911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a:solidFill>
                    <a:srgbClr val="1C4587"/>
                  </a:solidFill>
                </a:rPr>
                <a:t>Template Matching</a:t>
              </a:r>
            </a:p>
          </p:txBody>
        </p:sp>
        <p:sp>
          <p:nvSpPr>
            <p:cNvPr id="94" name="Shape 94"/>
            <p:cNvSpPr txBox="1"/>
            <p:nvPr/>
          </p:nvSpPr>
          <p:spPr>
            <a:xfrm>
              <a:off x="16995987" y="6451975"/>
              <a:ext cx="1908900" cy="911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1C4587"/>
                  </a:solidFill>
                </a:rPr>
                <a:t>Valid Transaction Audit Log</a:t>
              </a:r>
            </a:p>
          </p:txBody>
        </p:sp>
        <p:sp>
          <p:nvSpPr>
            <p:cNvPr id="95" name="Shape 95"/>
            <p:cNvSpPr txBox="1"/>
            <p:nvPr/>
          </p:nvSpPr>
          <p:spPr>
            <a:xfrm>
              <a:off x="16995987" y="7714025"/>
              <a:ext cx="1908900" cy="911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1C4587"/>
                  </a:solidFill>
                </a:rPr>
                <a:t>Alert </a:t>
              </a:r>
            </a:p>
            <a:p>
              <a:pPr marL="0" marR="0" lvl="0" indent="0" algn="ctr" rtl="0">
                <a:lnSpc>
                  <a:spcPct val="100000"/>
                </a:lnSpc>
                <a:spcBef>
                  <a:spcPts val="0"/>
                </a:spcBef>
                <a:spcAft>
                  <a:spcPts val="0"/>
                </a:spcAft>
                <a:buNone/>
              </a:pPr>
              <a:r>
                <a:rPr lang="en-US" b="1">
                  <a:solidFill>
                    <a:srgbClr val="1C4587"/>
                  </a:solidFill>
                </a:rPr>
                <a:t>Database Administrator</a:t>
              </a:r>
            </a:p>
          </p:txBody>
        </p:sp>
        <p:sp>
          <p:nvSpPr>
            <p:cNvPr id="96" name="Shape 96"/>
            <p:cNvSpPr txBox="1"/>
            <p:nvPr/>
          </p:nvSpPr>
          <p:spPr>
            <a:xfrm>
              <a:off x="19382600" y="6451975"/>
              <a:ext cx="1908900" cy="911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1C4587"/>
                  </a:solidFill>
                </a:rPr>
                <a:t>Database Management System</a:t>
              </a:r>
            </a:p>
          </p:txBody>
        </p:sp>
        <p:sp>
          <p:nvSpPr>
            <p:cNvPr id="97" name="Shape 97"/>
            <p:cNvSpPr txBox="1"/>
            <p:nvPr/>
          </p:nvSpPr>
          <p:spPr>
            <a:xfrm>
              <a:off x="19392125" y="7717125"/>
              <a:ext cx="1908900" cy="911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1C4587"/>
                  </a:solidFill>
                </a:rPr>
                <a:t>Invalid Transaction Logs</a:t>
              </a:r>
            </a:p>
          </p:txBody>
        </p:sp>
        <p:sp>
          <p:nvSpPr>
            <p:cNvPr id="98" name="Shape 98"/>
            <p:cNvSpPr/>
            <p:nvPr/>
          </p:nvSpPr>
          <p:spPr>
            <a:xfrm>
              <a:off x="13706675" y="7332200"/>
              <a:ext cx="633900" cy="295800"/>
            </a:xfrm>
            <a:prstGeom prst="rightArrow">
              <a:avLst>
                <a:gd name="adj1" fmla="val 50000"/>
                <a:gd name="adj2" fmla="val 50000"/>
              </a:avLst>
            </a:prstGeom>
            <a:solidFill>
              <a:srgbClr val="FF9900"/>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18948225" y="6759775"/>
              <a:ext cx="415800" cy="295800"/>
            </a:xfrm>
            <a:prstGeom prst="rightArrow">
              <a:avLst>
                <a:gd name="adj1" fmla="val 50000"/>
                <a:gd name="adj2" fmla="val 50000"/>
              </a:avLst>
            </a:prstGeom>
            <a:solidFill>
              <a:srgbClr val="FF9900"/>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18948225" y="8021825"/>
              <a:ext cx="434400" cy="295800"/>
            </a:xfrm>
            <a:prstGeom prst="rightArrow">
              <a:avLst>
                <a:gd name="adj1" fmla="val 50000"/>
                <a:gd name="adj2" fmla="val 50000"/>
              </a:avLst>
            </a:prstGeom>
            <a:solidFill>
              <a:srgbClr val="FF9900"/>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1" name="Shape 101"/>
            <p:cNvCxnSpPr>
              <a:stCxn id="93" idx="3"/>
              <a:endCxn id="94" idx="1"/>
            </p:cNvCxnSpPr>
            <p:nvPr/>
          </p:nvCxnSpPr>
          <p:spPr>
            <a:xfrm rot="10800000" flipH="1">
              <a:off x="16249750" y="6907875"/>
              <a:ext cx="746100" cy="615300"/>
            </a:xfrm>
            <a:prstGeom prst="straightConnector1">
              <a:avLst/>
            </a:prstGeom>
            <a:noFill/>
            <a:ln w="38100" cap="flat" cmpd="sng">
              <a:solidFill>
                <a:srgbClr val="FF9900"/>
              </a:solidFill>
              <a:prstDash val="solid"/>
              <a:round/>
              <a:headEnd type="none" w="med" len="med"/>
              <a:tailEnd type="stealth" w="med" len="med"/>
            </a:ln>
          </p:spPr>
        </p:cxnSp>
        <p:cxnSp>
          <p:nvCxnSpPr>
            <p:cNvPr id="102" name="Shape 102"/>
            <p:cNvCxnSpPr>
              <a:endCxn id="95" idx="1"/>
            </p:cNvCxnSpPr>
            <p:nvPr/>
          </p:nvCxnSpPr>
          <p:spPr>
            <a:xfrm>
              <a:off x="16262487" y="7533725"/>
              <a:ext cx="733500" cy="636000"/>
            </a:xfrm>
            <a:prstGeom prst="straightConnector1">
              <a:avLst/>
            </a:prstGeom>
            <a:noFill/>
            <a:ln w="38100" cap="flat" cmpd="sng">
              <a:solidFill>
                <a:srgbClr val="FF9900"/>
              </a:solidFill>
              <a:prstDash val="solid"/>
              <a:round/>
              <a:headEnd type="none" w="med" len="med"/>
              <a:tailEnd type="stealth" w="med" len="med"/>
            </a:ln>
          </p:spPr>
        </p:cxnSp>
      </p:grpSp>
      <p:grpSp>
        <p:nvGrpSpPr>
          <p:cNvPr id="103" name="Shape 103"/>
          <p:cNvGrpSpPr/>
          <p:nvPr/>
        </p:nvGrpSpPr>
        <p:grpSpPr>
          <a:xfrm>
            <a:off x="11594234" y="4190812"/>
            <a:ext cx="9616132" cy="1142959"/>
            <a:chOff x="11594212" y="4267200"/>
            <a:chExt cx="9616132" cy="924500"/>
          </a:xfrm>
        </p:grpSpPr>
        <p:sp>
          <p:nvSpPr>
            <p:cNvPr id="104" name="Shape 104"/>
            <p:cNvSpPr txBox="1"/>
            <p:nvPr/>
          </p:nvSpPr>
          <p:spPr>
            <a:xfrm>
              <a:off x="11594212" y="4273100"/>
              <a:ext cx="1908900" cy="911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a:solidFill>
                    <a:srgbClr val="1C4587"/>
                  </a:solidFill>
                </a:rPr>
                <a:t>Database Administrator</a:t>
              </a:r>
            </a:p>
            <a:p>
              <a:pPr lvl="0" algn="ctr" rtl="0">
                <a:spcBef>
                  <a:spcPts val="0"/>
                </a:spcBef>
                <a:buNone/>
              </a:pPr>
              <a:r>
                <a:rPr lang="en-US" b="1">
                  <a:solidFill>
                    <a:srgbClr val="1C4587"/>
                  </a:solidFill>
                </a:rPr>
                <a:t>(DBA)</a:t>
              </a:r>
            </a:p>
          </p:txBody>
        </p:sp>
        <p:sp>
          <p:nvSpPr>
            <p:cNvPr id="105" name="Shape 105"/>
            <p:cNvSpPr txBox="1"/>
            <p:nvPr/>
          </p:nvSpPr>
          <p:spPr>
            <a:xfrm>
              <a:off x="14172262" y="4273100"/>
              <a:ext cx="1908900" cy="911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a:solidFill>
                    <a:srgbClr val="1C4587"/>
                  </a:solidFill>
                </a:rPr>
                <a:t>Valid Transaction Logs</a:t>
              </a:r>
            </a:p>
          </p:txBody>
        </p:sp>
        <p:sp>
          <p:nvSpPr>
            <p:cNvPr id="106" name="Shape 106"/>
            <p:cNvSpPr txBox="1"/>
            <p:nvPr/>
          </p:nvSpPr>
          <p:spPr>
            <a:xfrm>
              <a:off x="16736866" y="4280300"/>
              <a:ext cx="1908900" cy="911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a:solidFill>
                    <a:srgbClr val="1C4587"/>
                  </a:solidFill>
                </a:rPr>
                <a:t>Template Generation</a:t>
              </a:r>
            </a:p>
          </p:txBody>
        </p:sp>
        <p:sp>
          <p:nvSpPr>
            <p:cNvPr id="107" name="Shape 107"/>
            <p:cNvSpPr txBox="1"/>
            <p:nvPr/>
          </p:nvSpPr>
          <p:spPr>
            <a:xfrm>
              <a:off x="19301445" y="4267200"/>
              <a:ext cx="1908900" cy="911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1C4587"/>
                  </a:solidFill>
                </a:rPr>
                <a:t>Valid Profiles</a:t>
              </a:r>
            </a:p>
          </p:txBody>
        </p:sp>
        <p:sp>
          <p:nvSpPr>
            <p:cNvPr id="108" name="Shape 108"/>
            <p:cNvSpPr/>
            <p:nvPr/>
          </p:nvSpPr>
          <p:spPr>
            <a:xfrm>
              <a:off x="13520737" y="4588100"/>
              <a:ext cx="633900" cy="295800"/>
            </a:xfrm>
            <a:prstGeom prst="rightArrow">
              <a:avLst>
                <a:gd name="adj1" fmla="val 50000"/>
                <a:gd name="adj2" fmla="val 50000"/>
              </a:avLst>
            </a:prstGeom>
            <a:solidFill>
              <a:srgbClr val="FF9900"/>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16095747" y="4588125"/>
              <a:ext cx="633900" cy="295800"/>
            </a:xfrm>
            <a:prstGeom prst="rightArrow">
              <a:avLst>
                <a:gd name="adj1" fmla="val 50000"/>
                <a:gd name="adj2" fmla="val 50000"/>
              </a:avLst>
            </a:prstGeom>
            <a:solidFill>
              <a:srgbClr val="FF9900"/>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18652984" y="4588112"/>
              <a:ext cx="633900" cy="295800"/>
            </a:xfrm>
            <a:prstGeom prst="rightArrow">
              <a:avLst>
                <a:gd name="adj1" fmla="val 50000"/>
                <a:gd name="adj2" fmla="val 50000"/>
              </a:avLst>
            </a:prstGeom>
            <a:solidFill>
              <a:srgbClr val="FF9900"/>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11" name="Shape 111"/>
          <p:cNvGrpSpPr/>
          <p:nvPr/>
        </p:nvGrpSpPr>
        <p:grpSpPr>
          <a:xfrm>
            <a:off x="22036550" y="4314170"/>
            <a:ext cx="9686700" cy="2939328"/>
            <a:chOff x="22036537" y="4914628"/>
            <a:chExt cx="9686700" cy="2826549"/>
          </a:xfrm>
        </p:grpSpPr>
        <p:sp>
          <p:nvSpPr>
            <p:cNvPr id="112" name="Shape 112"/>
            <p:cNvSpPr txBox="1"/>
            <p:nvPr/>
          </p:nvSpPr>
          <p:spPr>
            <a:xfrm>
              <a:off x="22036537" y="6751343"/>
              <a:ext cx="1908900" cy="9783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a:solidFill>
                    <a:srgbClr val="1C4587"/>
                  </a:solidFill>
                </a:rPr>
                <a:t>Data Tier</a:t>
              </a:r>
            </a:p>
            <a:p>
              <a:pPr lvl="0" algn="ctr" rtl="0">
                <a:spcBef>
                  <a:spcPts val="0"/>
                </a:spcBef>
                <a:buNone/>
              </a:pPr>
              <a:r>
                <a:rPr lang="en-US" b="1">
                  <a:solidFill>
                    <a:srgbClr val="1C4587"/>
                  </a:solidFill>
                </a:rPr>
                <a:t>(PostgreSQL)</a:t>
              </a:r>
            </a:p>
          </p:txBody>
        </p:sp>
        <p:sp>
          <p:nvSpPr>
            <p:cNvPr id="113" name="Shape 113"/>
            <p:cNvSpPr txBox="1"/>
            <p:nvPr/>
          </p:nvSpPr>
          <p:spPr>
            <a:xfrm>
              <a:off x="24629159" y="6751343"/>
              <a:ext cx="1908900" cy="9783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a:solidFill>
                    <a:srgbClr val="1C4587"/>
                  </a:solidFill>
                </a:rPr>
                <a:t>Persistence Tier</a:t>
              </a:r>
            </a:p>
            <a:p>
              <a:pPr lvl="0" algn="ctr" rtl="0">
                <a:spcBef>
                  <a:spcPts val="0"/>
                </a:spcBef>
                <a:buNone/>
              </a:pPr>
              <a:r>
                <a:rPr lang="en-US" b="1">
                  <a:solidFill>
                    <a:srgbClr val="1C4587"/>
                  </a:solidFill>
                </a:rPr>
                <a:t>(Psychopg2 Library)</a:t>
              </a:r>
            </a:p>
          </p:txBody>
        </p:sp>
        <p:sp>
          <p:nvSpPr>
            <p:cNvPr id="114" name="Shape 114"/>
            <p:cNvSpPr txBox="1"/>
            <p:nvPr/>
          </p:nvSpPr>
          <p:spPr>
            <a:xfrm>
              <a:off x="24636928" y="4926415"/>
              <a:ext cx="1908900" cy="9783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1C4587"/>
                  </a:solidFill>
                </a:rPr>
                <a:t>Presentation Tier</a:t>
              </a:r>
            </a:p>
            <a:p>
              <a:pPr marL="0" marR="0" lvl="0" indent="0" algn="ctr" rtl="0">
                <a:lnSpc>
                  <a:spcPct val="100000"/>
                </a:lnSpc>
                <a:spcBef>
                  <a:spcPts val="0"/>
                </a:spcBef>
                <a:spcAft>
                  <a:spcPts val="0"/>
                </a:spcAft>
                <a:buNone/>
              </a:pPr>
              <a:r>
                <a:rPr lang="en-US" b="1">
                  <a:solidFill>
                    <a:srgbClr val="1C4587"/>
                  </a:solidFill>
                </a:rPr>
                <a:t>(Flask WebUI)</a:t>
              </a:r>
            </a:p>
          </p:txBody>
        </p:sp>
        <p:sp>
          <p:nvSpPr>
            <p:cNvPr id="115" name="Shape 115"/>
            <p:cNvSpPr txBox="1"/>
            <p:nvPr/>
          </p:nvSpPr>
          <p:spPr>
            <a:xfrm>
              <a:off x="27221750" y="6762874"/>
              <a:ext cx="1908900" cy="978300"/>
            </a:xfrm>
            <a:prstGeom prst="rect">
              <a:avLst/>
            </a:prstGeom>
            <a:solidFill>
              <a:srgbClr val="FF9900"/>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1C4587"/>
                  </a:solidFill>
                </a:rPr>
                <a:t>Intrusion</a:t>
              </a:r>
            </a:p>
            <a:p>
              <a:pPr marL="0" marR="0" lvl="0" indent="0" algn="ctr" rtl="0">
                <a:lnSpc>
                  <a:spcPct val="100000"/>
                </a:lnSpc>
                <a:spcBef>
                  <a:spcPts val="0"/>
                </a:spcBef>
                <a:spcAft>
                  <a:spcPts val="0"/>
                </a:spcAft>
                <a:buNone/>
              </a:pPr>
              <a:r>
                <a:rPr lang="en-US" b="1">
                  <a:solidFill>
                    <a:srgbClr val="1C4587"/>
                  </a:solidFill>
                </a:rPr>
                <a:t> Detection System (IDS)</a:t>
              </a:r>
            </a:p>
          </p:txBody>
        </p:sp>
        <p:sp>
          <p:nvSpPr>
            <p:cNvPr id="116" name="Shape 116"/>
            <p:cNvSpPr txBox="1"/>
            <p:nvPr/>
          </p:nvSpPr>
          <p:spPr>
            <a:xfrm>
              <a:off x="27237287" y="4914628"/>
              <a:ext cx="1908900" cy="9783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1C4587"/>
                  </a:solidFill>
                </a:rPr>
                <a:t>Application Tier</a:t>
              </a:r>
            </a:p>
            <a:p>
              <a:pPr marL="0" marR="0" lvl="0" indent="0" algn="ctr" rtl="0">
                <a:lnSpc>
                  <a:spcPct val="100000"/>
                </a:lnSpc>
                <a:spcBef>
                  <a:spcPts val="0"/>
                </a:spcBef>
                <a:spcAft>
                  <a:spcPts val="0"/>
                </a:spcAft>
                <a:buNone/>
              </a:pPr>
              <a:r>
                <a:rPr lang="en-US" b="1">
                  <a:solidFill>
                    <a:srgbClr val="1C4587"/>
                  </a:solidFill>
                </a:rPr>
                <a:t>(Python 3)</a:t>
              </a:r>
            </a:p>
          </p:txBody>
        </p:sp>
        <p:sp>
          <p:nvSpPr>
            <p:cNvPr id="117" name="Shape 117"/>
            <p:cNvSpPr txBox="1"/>
            <p:nvPr/>
          </p:nvSpPr>
          <p:spPr>
            <a:xfrm>
              <a:off x="29814337" y="6762877"/>
              <a:ext cx="1908900" cy="978300"/>
            </a:xfrm>
            <a:prstGeom prst="rect">
              <a:avLst/>
            </a:prstGeom>
            <a:solidFill>
              <a:srgbClr val="DD7E6B"/>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1C4587"/>
                  </a:solidFill>
                </a:rPr>
                <a:t>Dashboard </a:t>
              </a:r>
            </a:p>
            <a:p>
              <a:pPr marL="0" marR="0" lvl="0" indent="0" algn="ctr" rtl="0">
                <a:lnSpc>
                  <a:spcPct val="100000"/>
                </a:lnSpc>
                <a:spcBef>
                  <a:spcPts val="0"/>
                </a:spcBef>
                <a:spcAft>
                  <a:spcPts val="0"/>
                </a:spcAft>
                <a:buNone/>
              </a:pPr>
              <a:r>
                <a:rPr lang="en-US" b="1">
                  <a:solidFill>
                    <a:srgbClr val="1C4587"/>
                  </a:solidFill>
                </a:rPr>
                <a:t>&amp; </a:t>
              </a:r>
            </a:p>
            <a:p>
              <a:pPr marL="0" marR="0" lvl="0" indent="0" algn="ctr" rtl="0">
                <a:lnSpc>
                  <a:spcPct val="100000"/>
                </a:lnSpc>
                <a:spcBef>
                  <a:spcPts val="0"/>
                </a:spcBef>
                <a:spcAft>
                  <a:spcPts val="0"/>
                </a:spcAft>
                <a:buNone/>
              </a:pPr>
              <a:r>
                <a:rPr lang="en-US" b="1">
                  <a:solidFill>
                    <a:srgbClr val="1C4587"/>
                  </a:solidFill>
                </a:rPr>
                <a:t>Audit Logs</a:t>
              </a:r>
            </a:p>
          </p:txBody>
        </p:sp>
        <p:sp>
          <p:nvSpPr>
            <p:cNvPr id="118" name="Shape 118"/>
            <p:cNvSpPr/>
            <p:nvPr/>
          </p:nvSpPr>
          <p:spPr>
            <a:xfrm>
              <a:off x="23980412" y="7035499"/>
              <a:ext cx="633900" cy="317400"/>
            </a:xfrm>
            <a:prstGeom prst="rightArrow">
              <a:avLst>
                <a:gd name="adj1" fmla="val 50000"/>
                <a:gd name="adj2" fmla="val 50000"/>
              </a:avLst>
            </a:prstGeom>
            <a:solidFill>
              <a:srgbClr val="FF9900"/>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txBox="1"/>
            <p:nvPr/>
          </p:nvSpPr>
          <p:spPr>
            <a:xfrm>
              <a:off x="22036550" y="4926415"/>
              <a:ext cx="1908900" cy="9783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1C4587"/>
                  </a:solidFill>
                </a:rPr>
                <a:t>User</a:t>
              </a:r>
            </a:p>
          </p:txBody>
        </p:sp>
        <p:sp>
          <p:nvSpPr>
            <p:cNvPr id="120" name="Shape 120"/>
            <p:cNvSpPr/>
            <p:nvPr/>
          </p:nvSpPr>
          <p:spPr>
            <a:xfrm>
              <a:off x="23974581" y="5256861"/>
              <a:ext cx="633900" cy="317400"/>
            </a:xfrm>
            <a:prstGeom prst="rightArrow">
              <a:avLst>
                <a:gd name="adj1" fmla="val 50000"/>
                <a:gd name="adj2" fmla="val 50000"/>
              </a:avLst>
            </a:prstGeom>
            <a:solidFill>
              <a:srgbClr val="FF9900"/>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6563087" y="7093324"/>
              <a:ext cx="633900" cy="317400"/>
            </a:xfrm>
            <a:prstGeom prst="rightArrow">
              <a:avLst>
                <a:gd name="adj1" fmla="val 50000"/>
                <a:gd name="adj2" fmla="val 50000"/>
              </a:avLst>
            </a:prstGeom>
            <a:solidFill>
              <a:srgbClr val="FF9900"/>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6577659" y="5246774"/>
              <a:ext cx="633900" cy="317400"/>
            </a:xfrm>
            <a:prstGeom prst="rightArrow">
              <a:avLst>
                <a:gd name="adj1" fmla="val 50000"/>
                <a:gd name="adj2" fmla="val 50000"/>
              </a:avLst>
            </a:prstGeom>
            <a:solidFill>
              <a:srgbClr val="FF9900"/>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8095025" y="5916275"/>
              <a:ext cx="335100" cy="835200"/>
            </a:xfrm>
            <a:prstGeom prst="downArrow">
              <a:avLst>
                <a:gd name="adj1" fmla="val 50000"/>
                <a:gd name="adj2" fmla="val 50000"/>
              </a:avLst>
            </a:prstGeom>
            <a:solidFill>
              <a:srgbClr val="FF9900"/>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9165865" y="7093324"/>
              <a:ext cx="633900" cy="317400"/>
            </a:xfrm>
            <a:prstGeom prst="rightArrow">
              <a:avLst>
                <a:gd name="adj1" fmla="val 50000"/>
                <a:gd name="adj2" fmla="val 50000"/>
              </a:avLst>
            </a:prstGeom>
            <a:solidFill>
              <a:srgbClr val="FF9900"/>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25" name="Shape 125"/>
          <p:cNvPicPr preferRelativeResize="0"/>
          <p:nvPr/>
        </p:nvPicPr>
        <p:blipFill>
          <a:blip r:embed="rId4">
            <a:alphaModFix/>
          </a:blip>
          <a:stretch>
            <a:fillRect/>
          </a:stretch>
        </p:blipFill>
        <p:spPr>
          <a:xfrm>
            <a:off x="1915125" y="552625"/>
            <a:ext cx="2698550" cy="1936474"/>
          </a:xfrm>
          <a:prstGeom prst="rect">
            <a:avLst/>
          </a:prstGeom>
          <a:noFill/>
          <a:ln>
            <a:noFill/>
          </a:ln>
        </p:spPr>
      </p:pic>
      <p:pic>
        <p:nvPicPr>
          <p:cNvPr id="126" name="Shape 126"/>
          <p:cNvPicPr preferRelativeResize="0"/>
          <p:nvPr/>
        </p:nvPicPr>
        <p:blipFill>
          <a:blip r:embed="rId5">
            <a:alphaModFix/>
          </a:blip>
          <a:stretch>
            <a:fillRect/>
          </a:stretch>
        </p:blipFill>
        <p:spPr>
          <a:xfrm>
            <a:off x="27991225" y="552625"/>
            <a:ext cx="3098369" cy="1936475"/>
          </a:xfrm>
          <a:prstGeom prst="rect">
            <a:avLst/>
          </a:prstGeom>
          <a:noFill/>
          <a:ln>
            <a:noFill/>
          </a:ln>
        </p:spPr>
      </p:pic>
      <p:pic>
        <p:nvPicPr>
          <p:cNvPr id="127" name="Shape 127"/>
          <p:cNvPicPr preferRelativeResize="0"/>
          <p:nvPr/>
        </p:nvPicPr>
        <p:blipFill>
          <a:blip r:embed="rId6">
            <a:alphaModFix/>
          </a:blip>
          <a:stretch>
            <a:fillRect/>
          </a:stretch>
        </p:blipFill>
        <p:spPr>
          <a:xfrm>
            <a:off x="1094475" y="12327125"/>
            <a:ext cx="9886198" cy="5357450"/>
          </a:xfrm>
          <a:prstGeom prst="rect">
            <a:avLst/>
          </a:prstGeom>
          <a:noFill/>
          <a:ln>
            <a:noFill/>
          </a:ln>
        </p:spPr>
      </p:pic>
      <p:sp>
        <p:nvSpPr>
          <p:cNvPr id="128" name="Shape 128"/>
          <p:cNvSpPr txBox="1"/>
          <p:nvPr/>
        </p:nvSpPr>
        <p:spPr>
          <a:xfrm>
            <a:off x="1094468" y="17967515"/>
            <a:ext cx="9875400" cy="536400"/>
          </a:xfrm>
          <a:prstGeom prst="rect">
            <a:avLst/>
          </a:prstGeom>
          <a:solidFill>
            <a:schemeClr val="lt1"/>
          </a:solidFill>
          <a:ln w="12700" cap="flat" cmpd="sng">
            <a:solidFill>
              <a:srgbClr val="366092"/>
            </a:solidFill>
            <a:prstDash val="solid"/>
            <a:round/>
            <a:headEnd type="none" w="med" len="med"/>
            <a:tailEnd type="none" w="med" len="med"/>
          </a:ln>
        </p:spPr>
        <p:txBody>
          <a:bodyPr lIns="97925" tIns="97925" rIns="97925" bIns="97925" anchor="t" anchorCtr="0">
            <a:noAutofit/>
          </a:bodyPr>
          <a:lstStyle/>
          <a:p>
            <a:pPr marL="0" marR="0" lvl="0" indent="0" algn="ctr" rtl="0">
              <a:spcBef>
                <a:spcPts val="0"/>
              </a:spcBef>
              <a:buSzPct val="25000"/>
              <a:buNone/>
            </a:pPr>
            <a:r>
              <a:rPr lang="en-US" sz="2400" b="1"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sym typeface="Calibri"/>
              </a:rPr>
              <a:t>Figure 1: Simulation using an Online Store for query generation </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800</Words>
  <Application>Microsoft Office PowerPoint</Application>
  <PresentationFormat>Custom</PresentationFormat>
  <Paragraphs>91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Microsoft Sans Serif</vt:lpstr>
      <vt:lpstr>simple-light-2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 Prabhakar Bhat</cp:lastModifiedBy>
  <cp:revision>2</cp:revision>
  <dcterms:modified xsi:type="dcterms:W3CDTF">2017-05-13T20:45:40Z</dcterms:modified>
</cp:coreProperties>
</file>