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1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28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24575,'0'9'0,"-1"14"0,2 0 0,0 0 0,2 0 0,6 31 0,8 29 0,-12-52 0,9 32 0,-5-33 0,30 119 0,-34-118 0,-1-5 0,9 33 0,-7-34 0,0 0 0,-2 0 0,2 39 0,-7 79 0,0-69 0,0-35 0,0-13 0,1-1 0,1 1 0,1-1 0,10 48 0,-5-44 0,-1 1 0,-2 0 0,2 38 0,-7 94 0,-1-68 0,2 283-1365,0-347-5461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51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1079 106 24575,'22'0'-10,"303"11"-891,-275-5 901,0 2 0,64 19 0,-70-15-109,4 1-392,60 25 0,-16-3-27,-89-34 527,14 6 1,0 1 0,-1 1 0,0 0 0,21 17 0,-7-5 0,-16-11 87,0-1 0,24 23 0,-35-28-47,1 1 1,-1-1-1,1 0 1,-1 1-1,0 0 1,-1-1-1,1 1 1,-1 0-1,0 1 1,0-1-1,-1 0 1,1 1-1,0 5 1,0 6 103,-1 1-1,0 0 1,-2 0-1,0 0 1,0 0 0,-2-1-1,0 1 1,-1-1-1,-1 1 1,-1-1 0,-12 26-1,4-13-143,8-19 0,1 1 0,-1-1 0,-1 1 0,0-2 0,-15 18 0,-13 14 0,28-32 0,0-2 0,0 1 0,0-1 0,-1 0 0,-15 11 0,-586 337-2913,536-320 2143,34-17 558,-46 29 1,-148 98-115,194-123 666,2 2 1,-62 54-1,62-47 9,-72 47 0,3-3-113,-13 6 100,78-56 43,-55 44 0,79-55-240,-5 3-45,1 0 0,1 2 1,1 0-1,-27 37 1,-11 48 676,55-102-770,-23 59-1,15-35 0,8-24 0,1 0 0,0 0 0,0 0 0,0 1 0,0-1 0,0 0 0,1 1 0,-1-1 0,1 1 0,0-1 0,0 1 0,0-1 0,0 0 0,1 1 0,-1-1 0,1 1 0,0-1 0,0 0 0,1 0 0,-1 1 0,0-1 0,1 0 0,0 0 0,0-1 0,3 5 0,1 0 0,0-1 0,1 0 0,-1 0 0,1 0 0,0-1 0,13 6 0,48 20 0,-21-11 0,-29-13 0,0-1 0,0 0 0,0-2 0,1 0 0,-1-1 0,28 1 0,-24-2 0,71 12 0,22 2 0,-55-14 1,-28-2-116,43 6 1,57 10-1649,235-3 0,741-14-1302,-1101 1 3016,3 0 397,1 0 0,-1 0 1,0-1-1,1-1 0,9-2 1,-17 3-200,0 0-1,-1 0 1,1 0 0,-1 0 0,1-1 0,-1 1-1,0-1 1,0 0 0,1 1 0,-1-1 0,0 0 0,-1 0-1,1 0 1,0-1 0,0 1 0,-1 0 0,0-1 0,1 1-1,-1-1 1,0 1 0,0-1 0,0 1 0,0-5 0,6-21 423,17-104 134,-22 117-715,-1 1 0,-1-1 0,-1 1 0,0-1 0,0 1 0,-2 0 0,-4-18 0,1 16 9,0 0 0,-1 0 0,-1 0 0,-1 1 0,-15-22 0,8 17 0,-1 0 0,0 0 0,-23-17 0,-58-38 0,73 55-115,-29-26-449,32 26 564,-1 2 0,0 0 0,-1 1 0,-1 2 0,-35-16 0,33 15 0,1-1 0,0-1 0,-38-36 0,14 12 0,-86-65-1010,60 43 799,6 5 147,-4 1-303,57 44 367,0-2 0,1 0 0,1 0 0,-18-27 0,18 24 0,-52-63 626,-34-45 594,-37-71-735,116 162-485,1 0 0,-17-45 0,33 69 0,1-1 0,0 0 0,1 0 0,0 0 0,-1-27 0,3-69 0,2 69 0,-1-49 0,-1 36 0,2 1 0,12-83 0,-10 122-195,0-1 0,1 1 0,1-1 0,0 1 0,0 0 0,9-12 0,-2 7-6631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53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1730 192 24575,'-1'-2'0,"1"0"0,0 0 0,-1 0 0,0 0 0,1 0 0,-1 0 0,0 0 0,0 0 0,0 0 0,0 0 0,0 0 0,-1 1 0,-2-4 0,-21-18 0,15 15 0,-1 0 0,-1 1 0,0 1 0,0 0 0,0 0 0,0 1 0,-1 1 0,0 0 0,0 0 0,0 2 0,-16-2 0,-132-28 0,61 13-245,63 11 78,0 1 0,-52-2 0,-220 17 167,279-2 0,-1 0 0,1 2 0,-33 14 0,27-10 0,11-2-13,0 1 1,1 1-1,0 0 1,2 2-1,-1 1 0,2 1 1,0 1-1,1 0 1,-24 27-1,-95 100 13,129-133 0,1 0 0,0 0 0,0 1 0,2 0 0,-1 1 0,-7 18 0,-13 29 255,4 1-1,-25 88 1,39-99-199,-8 26-4,12-50-52,1 1 0,0 0 0,3 0 0,0 0 0,3 47 0,0-69 0,-1 0 0,1 0 0,0 0 0,1-1 0,-1 1 0,1 0 0,0-1 0,0 1 0,0-1 0,1 0 0,-1 0 0,1 0 0,0 0 0,1 0 0,-1 0 0,7 4 0,-3-1 0,2-1 0,-1-1 0,1 0 0,0 0 0,0-1 0,0 0 0,13 4 0,51 9 0,-27-8 0,-7-1 0,1-2 0,53 1 0,81-10 0,-165 3 0,1-1 0,-1 0 0,1 0 0,-1-1 0,0 0 0,0-1 0,0 0 0,0 0 0,0-1 0,-1 0 0,0-1 0,0 0 0,0 0 0,0-1 0,9-8 0,-4 2 0,0 0 0,1 2 0,28-18 0,-12 9-103,0-1 0,45-40 0,47-57-263,-106 101 358,12-15 8,-1-3 0,30-45 0,-31 40 0,49-55 0,8 18 466,-33 32-249,-37 31-217,-10 10 0,0-1 0,1 1 0,-1 0 0,1 0 0,0 0 0,0 0 0,0 0 0,0 1 0,6-3 0,-9 5 0,-1 0 0,1 0 0,0 0 0,-1-1 0,1 1 0,0 0 0,-1 0 0,1 0 0,0 0 0,-1 0 0,1 0 0,-1 0 0,1 1 0,0-1 0,-1 0 0,1 0 0,0 0 0,-1 1 0,1-1 0,-1 0 0,1 1 0,-1-1 0,1 0 0,0 1 0,0 0 0,0 0 0,-1 0 0,1 0 0,0 1 0,-1-1 0,1 0 0,-1 0 0,1 0 0,-1 1 0,0-1 0,1 2 0,-1 4 0,1 0 0,-1 0 0,-2 11 0,2-16 0,-7 47 0,-13 50 0,1-13 0,6-24 0,5-28 0,-5 45 0,8-44-166,-2 1-1,-1-1 0,-20 51 1,28-85 166,-38 120 0,2 4 0,3-9 0,28-99 0,0 1 0,1 0 0,1 0 0,-1 21 0,4 73 0,-1 8 0,-2-94 0,-8 30 0,0 1 0,-8 32 0,11-59 0,-5 45 0,7-20 0,-8 127 0,13-153 0,0-1 0,-11 53 0,5-44 104,0-2 177,-13 38 0,14-52-281,1 0 0,-4 33 0,6-30 0,-11 39 0,-32 75 0,40-119-455,-1-1 0,-10 19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54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1 24575,'-1'0'0,"0"0"0,-1 0 0,1 1 0,0-1 0,-1 1 0,1-1 0,0 1 0,-1-1 0,1 1 0,0 0 0,0 0 0,0 0 0,0-1 0,0 1 0,0 0 0,0 0 0,0 0 0,0 1 0,0-1 0,1 0 0,-1 0 0,0 0 0,1 1 0,-1-1 0,1 0 0,-1 0 0,1 1 0,0-1 0,-1 2 0,-1 6 0,1 1 0,-1 0 0,1 9 0,1-12 0,-1 7 0,-1 11 0,0 1 0,-9 34 0,4-25 0,1 0 0,2 1 0,1 66 0,1-72-13,-1-1 1,-9 44-1,5-38-323,-2 39 0,7 152 336,3-123 0,-2-82-20,-2 1 0,0 0 0,-7 24 0,4-20-7,-5 45 0,9 8 27,-3 34 0,-6 91 0,10-176 18,-2-1 0,-10 41 0,-1 16-9,-4 17-11,11-68 14,-5 58 0,11-82-3,1 13 17,-2 0 0,-1 0 0,-6 28 0,-8 31-26,13-53 0,-10 34 0,8-39-144,1 0 0,1 1 0,1 0 1,0 42-1,3-48-6682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56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94 333 24575,'0'312'0,"2"-290"0,0 0 0,1 0 0,7 24 0,-4-20 0,4 44 0,-7-27 0,-3-15 0,2 0 0,9 41 0,22 44 0,-12-38 0,-5-14 0,15 35 0,-29-90 0,1-1 0,-1 0 0,1 0 0,0 0 0,0-1 0,0 1 0,1-1 0,0 0 0,0 1 0,0-2 0,0 1 0,1 0 0,-1-1 0,1 0 0,0 0 0,0 0 0,0-1 0,0 1 0,0-1 0,1-1 0,-1 1 0,6 0 0,13 3 0,-1-2 0,1-1 0,43-2 0,-58 0 0,105-10 0,-19 1 0,-59 5 0,1-1 0,-1-2 0,0-1 0,-1-2 0,0-1 0,-1-2 0,0-1 0,-1-2 0,42-27 0,-56 30 0,0-1 0,-1-1 0,-1 0 0,0-1 0,-2-1 0,1 0 0,18-29 0,13-17 0,9-16 0,-50 69 0,0-1 0,-1 1 0,0-1 0,0-1 0,-2 1 0,4-14 0,24-95 0,-19 80 0,-1-1 0,6-56 0,-13 70 0,13-46 0,-2 12 0,-4 8 0,-2 16 0,-2 0 0,2-39 0,-8 49 0,-1 0 0,-1-1 0,-1 1 0,-7-34 0,8 57 0,-1-1 0,1 1 0,-1 0 0,0-1 0,-1 1 0,1 0 0,-1 0 0,1 0 0,-1 0 0,0 1 0,-1-1 0,1 1 0,0 0 0,-1 0 0,0 0 0,0 0 0,0 1 0,0 0 0,0-1 0,0 1 0,-1 1 0,-8-3 0,-3 0 0,-1 0 0,0 2 0,0 0 0,1 1 0,-18 0 0,-345 5 0,345-3 0,-41 8 0,22-2 0,37-5 0,-1 0 0,1 1 0,-1 1 0,1 1 0,0 1 0,1 0 0,-19 10 0,-9 5 0,23-12 0,1 1 0,-31 21 0,12-5 0,26-19 0,0 1 0,0 1 0,-11 11 0,9-8 0,1-1 0,-20 12 0,-18 15 0,-20 15 0,42-32 0,3-1 59,-34 35 0,37-32-801,-41 30 1,45-40-6085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7:00:15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954 158 24575,'-8'1'0,"-1"-1"0,0 2 0,0-1 0,1 1 0,-1 1 0,1-1 0,0 1 0,0 1 0,0 0 0,0 0 0,-9 7 0,-9 7 0,-41 40 0,30-25 0,8-6 0,3 1 0,0 1 0,-23 35 0,-22 25 0,51-67-226,1 1 0,1 1 0,1 1 0,-26 51 0,-96 200 12,132-261 129,-38 62-1385,24-42 1122,2 1 0,-19 47 1,-12 36 347,42-101 0,-39 102 1264,42-107-820,1 1-1,0-1 1,1 1-1,0 0 1,-1 25-1,5 74-512,1-58 155,-2-25-99,7 123-299,-5-131 270,2-1 1,0 0 0,2 0-1,0 0 1,10 22-1,69 126 42,-68-143 0,1 0 0,1-1 0,25 23 0,-20-20 0,6 2 0,1-2 0,1-1 0,36 24 0,-2-2 0,-46-35 0,1-1 0,1-1 0,27 12 0,4 2 0,-30-15 0,1-1 0,1 0 0,28 6 0,78 11 0,-66-15-314,-22-3-142,46 3 0,59 5 456,44 3 0,76-20 0,-116-1 0,-113 0-19,-1-1 0,1-1 0,-1-3-1,48-12 1,-7 0-222,-48 12 160,0-1 1,32-13 0,-8-5 80,80-50 0,-45 23 0,-40 25 73,-10 7 76,-1-3 1,37-27 0,-66 41 57,0 0 1,-2-1 0,1 0 0,10-16-1,-3 5 83,-3 1-114,0 0 0,20-42 0,-28 47-176,0-1 0,0 0 0,-1-1 0,-2 1 0,3-31 0,0 1 0,2-36-253,-5-122 0,-3 113 166,3 63 87,0 0 0,11-43 0,-6 37 0,3-37 0,-8-182 0,-4 133 0,-1 57 0,-23-118 0,24 166 0,-9-36 0,-2 0 0,-3 1 0,-39-88 0,46 121 68,-13-19-1,14 24 23,0 0 0,1-1 0,-8-20-1,12 24-51,-2-7-4,-12-22 0,15 33-34,-1 0-1,-1 0 0,1 0 0,-1 0 0,0 1 0,0-1 0,-8-6 0,-3 0 1,0 2 0,-23-12 0,20 12 0,-27-18 0,-23-18 0,-16-11 0,64 39 0,-62-44 0,56 42 0,18 13 0,0 0 0,0 1 0,-1 0 0,1 0 0,-1 1 0,0 0 0,-16-5 0,2 5 0,0 2 0,-1 0 0,-44 3 0,-24-2 0,77-1 0,0 0 0,-24-9 0,23 7 0,-30-6 0,3 7 0,0 1 0,0 3 0,-79 10 0,116-10 0,-32 4 0,-39 10 0,41-7 0,-1-2 0,0-1 0,0-3 0,-44-1 0,62 0 32,-1 1 0,1 1 0,-28 7-1,-23 4-1523,43-11-5334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38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24575,'12'0'0,"0"0"0,0 1 0,0 0 0,-1 1 0,1 0 0,0 1 0,-1 0 0,0 1 0,0 0 0,0 1 0,0 0 0,13 9 0,-9-5 0,1 0 0,0-1 0,25 10 0,12 4 0,-48-18 0,0-1 0,0 1 0,0 0 0,0 0 0,0 1 0,6 8 0,12 11 0,24 20 0,-25-23 0,-1-2 0,28 20 0,-25-21 0,-1 1 0,0 1 0,23 29 0,1 0 0,3 5-313,62 85 0,-86-105 276,-4-5 32,51 71-16,-62-83 48,-2 0 0,0 0 1,-1 0-1,8 26 0,-3-5 409,-4-11-413,-1 0 1,-2 0-1,0 0 1,2 37-1,-7-49-23,0 93 0,-2-95 0,0 0 0,-1 0 0,-1-1 0,0 1 0,0-1 0,-7 16 0,2-10 0,-9 18 0,-38 65 0,52-97 0,0 0 0,-1 0 0,1-1 0,-1 1 0,1-1 0,-1 0 0,0 0 0,0-1 0,-1 1 0,-7 3 0,-4 0 0,-30 8 0,2 0 0,20-4 0,-42 26 0,27-14 0,13-7 0,1 0 0,-32 26 0,36-26 0,0-1 0,-2-1 0,0 0 0,0-2 0,-41 14 0,-22 15 0,48-20 0,33-17 0,0 0 0,0 0 0,-9 7 0,14-10 0,-1 1 0,1-1 0,-1 1 0,1-1 0,-1 1 0,1 0 0,-1-1 0,1 1 0,-1 0 0,1-1 0,0 1 0,-1 0 0,1 0 0,0-1 0,0 1 0,-1 1 0,2-2 0,-1 1 0,0-1 0,0 1 0,0 0 0,1-1 0,-1 1 0,0-1 0,0 1 0,1-1 0,-1 0 0,0 1 0,1-1 0,-1 1 0,1-1 0,-1 0 0,1 1 0,-1-1 0,1 0 0,-1 1 0,1-1 0,-1 0 0,1 0 0,-1 1 0,1-1 0,-1 0 0,1 0 0,13 3 0,0 0 0,0-1 0,0-1 0,0 0 0,0-1 0,14-2 0,0 2 0,34-2 44,87 2-818,-53 17 774,-64-11 0,46 5 0,68-10 0,11 0 0,-43 15 0,7 0 0,-44-14 0,-47-3 0,0 2 0,-1 1 0,43 9 0,-33-3 0,0-1 0,63 1 0,81-8 0,-77-2 0,188 2 0,-269 1-163,0 2 0,45 10-1,-53-9-589,13 2-5465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24575,'449'0'0,"-431"0"0,-1 1 0,0 0 0,19 5 0,-28-4 0,0 0 0,0 1 0,0 0 0,0 0 0,0 1 0,-1 0 0,1 0 0,7 7 0,12 7 0,39 22 0,-30-19 0,-36-21 0,106 66 0,-82-50 0,-2 2 0,29 28 0,-45-39 0,0 0 0,0 0 0,-1 1 0,0 0 0,-1 0 0,1 1 0,-2-1 0,1 1 0,-1 0 0,0 0 0,-1 0 0,2 17 0,-1 8 0,-1 0 0,-4 41 0,0-24 0,2-32 0,0-3 0,-2 24 0,1-36 0,0 1 0,0 0 0,0 0 0,-1 0 0,0-1 0,0 1 0,0-1 0,0 1 0,-4 4 0,0-2 0,0 1 0,-1-1 0,0-1 0,-1 1 0,1-1 0,-1 0 0,0-1 0,-1 0 0,1 0 0,-1-1 0,0 0 0,0 0 0,-10 2 0,-151 53 0,126-43 0,-24 9 0,23-10 0,10-4 0,-68 14 0,28-7 0,4-1 0,-18 3 0,21-3 0,67-16 0,6 0 0,14 0 0,28 0 0,-18-1 0,0 1 0,0 1 0,30 7 0,79 13 0,-38 5 0,-18-10-202,-45-8 36,0-2-1,38 2 1,-33-5 166,0 2 0,-1 2 0,67 21 0,-86-23 0,41 5 0,11 2 0,-62-9 61,-1 1 1,1 1 0,-1 0-1,-1 0 1,1 1 0,-1 0-1,0 1 1,12 12 0,20 14 84,-21-17-146,-1 0 0,0 1 0,25 29 0,-24-22 0,24 37 0,-39-52 0,0 1 0,0 0 0,-1 0 0,-1 0 0,0 0 0,5 24 0,-4 7 0,-2 0 0,-4 67 0,0-58 0,1-31 0,-1 1 0,-1-1 0,-1 0 0,0 0 0,-2 0 0,0 0 0,-11 26 0,7-27 0,1-2 0,0 1 0,-1-1 0,-20 26 0,8-13 0,16-22 0,-1 0 0,0 0 0,0-1 0,-10 11 0,9-13 0,0 1 0,0-1 0,0-1 0,0 1 0,-1-1 0,0 0 0,-13 4 0,9-5 0,-1 0 0,0-1 0,1 0 0,-20 0 0,9 0 0,0 1 0,1 1 0,-1 1 0,1 1 0,-40 16 0,40-15-195,0-1 0,0-1 0,0-2 0,0 0 0,-1-1 0,-32-1 0,25-1-6631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2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140 1 24575,'-1'52'0,"-2"0"0,-3 0 0,-15 69 0,-15 52 0,29-138 0,-4 51 0,7-49 0,-10 45 0,-2 7 0,11 8 0,-3 24 0,1-34 0,6 110 0,2-94 0,-1-94 0,0-1 0,1 1 0,0 0 0,0-1 0,1 0 0,0 1 0,0-1 0,7 14 0,-7-17 0,1-1 0,0 0 0,-1 0 0,2-1 0,-1 1 0,0 0 0,1-1 0,-1 0 0,1 0 0,0 0 0,0 0 0,0-1 0,1 1 0,-1-1 0,0 0 0,1-1 0,5 2 0,63 13 0,-28-8 0,16 4 0,-28-7 0,34 11 0,-34-7 0,34 4 0,6 0 0,-36-5-70,0-2-1,57 2 1,78-9-271,-72-1 258,700 2-1177,-771 0-5036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3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1 24575,'0'389'0,"-2"-372"0,1 0 0,-2-1 0,-8 31 0,5-25 0,-3 28 0,-3 119 0,2 25 0,7-175 0,-9 32 0,7-32 0,-4 30 0,4 141 0,6-142 0,-2-33 0,-1 0 0,0-1 0,0 1 0,-7 19 0,3-15 0,-3 30 0,5 61 0,2-19 0,0-71 0,-11 37 0,8-36 0,-4 24 0,8-34 0,-1 10 0,-1-1 0,-9 35 0,5-31 12,2-1-1,1 1 0,-3 44 1,8 75-255,1-69-925,-2-45-5658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5.4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0 24575,'0'12'0,"-2"-1"0,1 0 0,-1 0 0,-7 20 0,-4 17 0,6 11 0,3-1 0,5 91 0,1-54 0,-2 441 0,9-424 0,-1-18 0,-7-80 0,1 1 0,1-1 0,6 22 0,4 15 0,-9-28 0,1 0 0,1 0 0,1-1 0,2 0 0,0 0 0,1-1 0,0 0 0,2-1 0,1 0 0,0-1 0,2 0 0,17 18 0,144 128 0,-159-147 0,-1 0 0,-1 0 0,-1 1 0,18 34 0,-27-43 0,0 0 0,-1 1 0,-1 0 0,0 0 0,0 0 0,-1 0 0,2 19 0,-3-10 0,-1 1 0,-1-1 0,-4 28 0,4-43 0,0 1 0,0-1 0,0 0 0,-1 0 0,0 0 0,-4 8 0,4-10 0,1-1 0,-1 0 0,1 0 0,-1 0 0,0 0 0,0 0 0,0 0 0,0 0 0,0-1 0,-1 1 0,1-1 0,0 0 0,-1 1 0,1-1 0,-4 1 0,-24 7 0,-1 0 0,0-3 0,0 0 0,0-2 0,-1-1 0,1-2 0,-1-1 0,0-1 0,-52-10 0,59 4 0,0-1 0,0-1 0,1-2 0,-33-19 0,-16-6 0,27 14 0,10 5 0,-56-18 0,-7 6-1365,70 23-5461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6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24575,'817'0'-1365,"-790"0"-5461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48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591 1 24575,'0'23'0,"-1"1"0,-1-1 0,-1 1 0,-1-1 0,-1 0 0,-2 0 0,0-1 0,-16 35 0,11-29 0,0 1 0,-9 35 0,15-40 0,-2 0 0,-1 0 0,0-1 0,-18 29 0,-4 2 0,3 0 0,-38 104 0,16-47 0,33-77 0,1 1 0,-15 51 0,-14 55 0,30-100 0,-16 86 0,17-61 0,-19 63 0,10-29 0,10-35 0,5-26 0,2 0 0,-2 59 0,9 82 0,1-69 0,-2-108 0,0 43 0,7 60 0,-4-90 0,0-1 0,0 0 0,2 0 0,0-1 0,0 1 0,1-1 0,15 24 0,-15-28 0,1-1 0,0 0 0,0 0 0,17 15 0,-19-19 0,0-2 0,1 1 0,-1 0 0,1-1 0,0 0 0,0 0 0,0-1 0,0 0 0,0 0 0,7 2 0,55 10 0,-38-6 0,1-2 0,43 3 0,-64-8 0,22 1 0,65-5 0,-87 1 0,0 1 0,0-1 0,0-1 0,0 0 0,-1 0 0,1-1 0,-1 0 0,0-1 0,0 0 0,13-10 0,-13 8 0,0 0 0,-1-1 0,0 0 0,0-1 0,-1 0 0,0 0 0,0 0 0,-1-1 0,-1 0 0,1 0 0,-2 0 0,1-1 0,-1 0 0,4-21 0,6-34 0,-6 32 0,-1 0 0,2-42 0,-9 48 0,3 0 0,8-45 0,-2 22 0,-1 1 0,-4-1 0,-1 0 0,-6-82 0,2 129 0,1-1 0,-1 0 0,0 1 0,0-1 0,0 1 0,0-1 0,-1 1 0,0 0 0,0-1 0,0 1 0,-1 0 0,1 0 0,-1 0 0,0 1 0,0-1 0,0 1 0,0-1 0,-5-2 0,-4-2 0,0 0 0,-1 1 0,0 0 0,-19-7 0,24 11 0,-24-12 0,16 8 0,-25-10 0,-23 0 0,31 9 0,-58-23 0,75 24 0,-1 1 0,0 0 0,0 1 0,-1 1 0,1 1 0,-28-2 0,32 4-455,0 0 0,-22-4 0,13-3-6371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06:58:50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24575,'319'0'0,"-294"1"-166,-1 1 0,39 10 0,5 0 79,45-5-495,-31-4 258,5 12 324,0-1 0,26 4-5,-75-11 54,73 6 0,-65-13 383,-24 0-394,0 0 0,0 1 0,0 1 0,32 8-1,6 4 730,-42-10-765,0 0-1,0 1 1,0 0-1,-1 2 0,1 0 1,25 15-1,-39-19-1,0 1 0,0-1 0,-1 1 0,1 0 0,-1 0 0,0 0 0,0 0 0,0 1 0,0-1 0,-1 1 0,0 0 0,0 0 0,0 0 0,1 6 0,2 10 0,-1-1 0,1 26 0,-5-45 0,4 277 0,-6-155 0,2-104 0,0 1 0,-2-1 0,0 0 0,-7 29 0,-10 43 0,2-7 0,-4 12 0,13-52 0,-17 52 0,8-49 0,4-13 0,2 0 0,1 1 0,-7 50 0,13-59 0,-1-1 0,-1 1 0,-1-2 0,-1 1 0,-22 46 0,19-46 0,1 1 0,2 1 0,-7 33 0,8-34 0,-2 0 0,0-1 0,-14 26 0,-13 36 0,29-69 0,2 1 0,0 0 0,1 0 0,-1 22 0,-5 23 0,-37 90 0,32-111 0,1 0 0,-11 64 0,21-84 0,-9 27 0,6-30 0,2 1 0,-3 24 0,6-16-71,2-20-91,0-1 1,-1 1-1,0-1 0,0 1 0,-1-1 1,0 0-1,-6 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B38B9-8226-597A-4CF4-3752301BF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71119-FF4D-BEEC-DEAB-CDC8DBB9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ED39A-E4B7-4EB9-8A1F-41653D9B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4794C-986E-F24C-BD74-59AA083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781F9-2A3A-9D55-0DAB-45438678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AA0B-2918-F1FE-D53D-DCD0F679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7D70E0-0DF8-DF78-7FE4-D5888E663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DCFCA-93B8-46DB-FB99-6E7717E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7A48E-19BC-CF61-BEDC-7A558D3E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C7769-A1ED-BAFE-473C-5C7D3D4F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6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F6A521-C844-25EA-71D4-A1167BB56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17FA0-2EEB-A887-4B18-4D0D0CE2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3C83F-C9CA-39BA-69BF-AA7FD589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7A996-65D1-9FDD-62C2-55C79BE0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14A02-CD35-E433-52BF-0F0032B9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0560B-37B5-FB6B-1F4D-0BE2A71E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429FC-3083-D9D1-ADDA-50BCF0A5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6DCFC-E83D-E787-619E-930AD4F9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C56DD-8254-D8FD-4F96-D6CA9C62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FED21-69DE-E587-AC34-04E4FEF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6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1545-3CCA-624E-A372-0242B613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79850-2B80-2319-9402-66584C56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A7078-A6C1-8DB5-605C-69390638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B611C-DAF7-2AF7-086B-DCB8BAA9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3C172-6632-3910-B4BF-2269869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1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43774-7EC9-9984-0A27-27E05887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F2705-9BB7-D568-2F8B-2EB0EFD52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C95091-9193-6994-254C-E96E9EB7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45DD2-0F79-D96A-1224-37C24F0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3189D-D275-F9C9-742F-BA6B119E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2B0D8C-2D15-A995-6479-83CFDA56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7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785C-E11B-65FB-730C-DBB6C831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37769F-097D-C7D1-FF4A-E70AC23A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28D73-20AE-2724-2AE3-89D779F0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83C11-7342-3E6E-A711-67FB92F0F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C5491F-9EEF-E3E2-122D-988E5C37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064AF8-8081-7653-EC84-00F3FE95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8493F4-29DA-81F5-F095-80834ACC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BD43E-3DD7-66F7-7616-1277A457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79313-B28F-E6B9-CF09-B8DABCF4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3FB7E6-E2EA-85C1-1F31-BDB22B3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A4A1B3-624C-4D87-DE04-A10AECF4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0A3E0D-40F2-7B2A-2B9F-8B7D2BA0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90BBD9-DC3A-4EF1-DADA-6800293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8754E-EE17-07E5-39F1-46EA64AD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6D0B5-84E4-E01C-000A-6D5FE27F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722F-73C1-52AD-7579-F0A32F35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F1AF-BB95-CDA7-B715-F835FF2F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FAFC3-6D21-88B8-DE92-972BFF34F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021D34-6864-A51E-E711-2B57F7C2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54FBD-CA0A-0001-E35D-D871CD49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1807A2-7F9E-9EF3-6179-45C378DB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54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E0DE3-8D04-3679-C2F7-A17A1F88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B7AF81-0684-1508-D294-DB6001D88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31634-2E4F-A6E2-7A61-245DAAC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A47C2-B5B3-78C4-658E-6437E803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6A6C1-6A22-D563-C7AB-E9E8D947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BAEAD-7685-372D-681F-DAC21D4C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1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E35B9-832C-D0FE-F5E7-7F7EFBB3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B07370-BD8E-06A0-3A03-A321CF85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10771-077B-E102-E0CF-EA5241864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8577F-0888-48ED-93F5-36E3CAAD404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91AE2-B230-4756-1DAB-B4514C31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62CB8-84B6-A437-9DD2-CA63097A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2E663-0D56-4A00-AF71-8A6630EEA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0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6960F88-CFA1-D96A-592D-9B130143B53C}"/>
                  </a:ext>
                </a:extLst>
              </p14:cNvPr>
              <p14:cNvContentPartPr/>
              <p14:nvPr/>
            </p14:nvContentPartPr>
            <p14:xfrm>
              <a:off x="1013493" y="1044762"/>
              <a:ext cx="63720" cy="726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6960F88-CFA1-D96A-592D-9B130143B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493" y="1027122"/>
                <a:ext cx="993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D21361C-3B90-01CF-F1C0-D5D1732E12F2}"/>
                  </a:ext>
                </a:extLst>
              </p14:cNvPr>
              <p14:cNvContentPartPr/>
              <p14:nvPr/>
            </p14:nvContentPartPr>
            <p14:xfrm>
              <a:off x="2531613" y="994722"/>
              <a:ext cx="900720" cy="7380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D21361C-3B90-01CF-F1C0-D5D1732E1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613" y="977082"/>
                <a:ext cx="93636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A4BC07E-22B8-64D3-9FF6-998D9ABB5AAB}"/>
                  </a:ext>
                </a:extLst>
              </p14:cNvPr>
              <p14:cNvContentPartPr/>
              <p14:nvPr/>
            </p14:nvContentPartPr>
            <p14:xfrm>
              <a:off x="4210653" y="945042"/>
              <a:ext cx="555480" cy="8409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A4BC07E-22B8-64D3-9FF6-998D9ABB5A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2653" y="927402"/>
                <a:ext cx="591120" cy="8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BA22FC-E9C2-1842-E54C-5B0C38644D74}"/>
              </a:ext>
            </a:extLst>
          </p:cNvPr>
          <p:cNvGrpSpPr/>
          <p:nvPr/>
        </p:nvGrpSpPr>
        <p:grpSpPr>
          <a:xfrm>
            <a:off x="5715813" y="1063122"/>
            <a:ext cx="652320" cy="882000"/>
            <a:chOff x="5715813" y="1063122"/>
            <a:chExt cx="652320" cy="88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E67AA78E-379C-4921-4A6F-7681C33E5F28}"/>
                    </a:ext>
                  </a:extLst>
                </p14:cNvPr>
                <p14:cNvContentPartPr/>
                <p14:nvPr/>
              </p14:nvContentPartPr>
              <p14:xfrm>
                <a:off x="5715813" y="1063122"/>
                <a:ext cx="652320" cy="59220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E67AA78E-379C-4921-4A6F-7681C33E5F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97813" y="1045482"/>
                  <a:ext cx="68796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78A342E9-26ED-3EFF-A42F-7562B33F9B51}"/>
                    </a:ext>
                  </a:extLst>
                </p14:cNvPr>
                <p14:cNvContentPartPr/>
                <p14:nvPr/>
              </p14:nvContentPartPr>
              <p14:xfrm>
                <a:off x="6026133" y="1118922"/>
                <a:ext cx="69840" cy="8262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78A342E9-26ED-3EFF-A42F-7562B33F9B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08133" y="1101282"/>
                  <a:ext cx="105480" cy="86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893FCB-5179-EF07-4060-F2394034119B}"/>
              </a:ext>
            </a:extLst>
          </p:cNvPr>
          <p:cNvGrpSpPr/>
          <p:nvPr/>
        </p:nvGrpSpPr>
        <p:grpSpPr>
          <a:xfrm>
            <a:off x="7266333" y="1156722"/>
            <a:ext cx="458640" cy="815760"/>
            <a:chOff x="7266333" y="1156722"/>
            <a:chExt cx="458640" cy="8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2180CACD-297F-74CA-A54D-F4B76A5E4E0F}"/>
                    </a:ext>
                  </a:extLst>
                </p14:cNvPr>
                <p14:cNvContentPartPr/>
                <p14:nvPr/>
              </p14:nvContentPartPr>
              <p14:xfrm>
                <a:off x="7266333" y="1156722"/>
                <a:ext cx="343080" cy="8157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2180CACD-297F-74CA-A54D-F4B76A5E4E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8693" y="1138722"/>
                  <a:ext cx="37872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C684BDEE-A1E7-9C7A-9083-73AD69F9656E}"/>
                    </a:ext>
                  </a:extLst>
                </p14:cNvPr>
                <p14:cNvContentPartPr/>
                <p14:nvPr/>
              </p14:nvContentPartPr>
              <p14:xfrm>
                <a:off x="7420773" y="1442562"/>
                <a:ext cx="30420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C684BDEE-A1E7-9C7A-9083-73AD69F965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02773" y="1424922"/>
                  <a:ext cx="339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6E8780F-5F6E-342B-1C2B-53350C38E46A}"/>
                  </a:ext>
                </a:extLst>
              </p14:cNvPr>
              <p14:cNvContentPartPr/>
              <p14:nvPr/>
            </p14:nvContentPartPr>
            <p14:xfrm>
              <a:off x="8781933" y="1206402"/>
              <a:ext cx="295200" cy="9403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6E8780F-5F6E-342B-1C2B-53350C38E4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63933" y="1188762"/>
                <a:ext cx="33084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1064858-9D2B-FEFA-AFA4-741CA2FD0425}"/>
                  </a:ext>
                </a:extLst>
              </p14:cNvPr>
              <p14:cNvContentPartPr/>
              <p14:nvPr/>
            </p14:nvContentPartPr>
            <p14:xfrm>
              <a:off x="864093" y="3445602"/>
              <a:ext cx="573120" cy="10306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1064858-9D2B-FEFA-AFA4-741CA2FD04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6453" y="3427962"/>
                <a:ext cx="608760" cy="10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52B0F08-6183-3D2A-7F9C-8AB67C07C364}"/>
                  </a:ext>
                </a:extLst>
              </p14:cNvPr>
              <p14:cNvContentPartPr/>
              <p14:nvPr/>
            </p14:nvContentPartPr>
            <p14:xfrm>
              <a:off x="2665533" y="3382602"/>
              <a:ext cx="903960" cy="9536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52B0F08-6183-3D2A-7F9C-8AB67C07C3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47893" y="3364602"/>
                <a:ext cx="939600" cy="9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7801087-789B-A3D7-CA60-CF7A3C59CFD1}"/>
                  </a:ext>
                </a:extLst>
              </p14:cNvPr>
              <p14:cNvContentPartPr/>
              <p14:nvPr/>
            </p14:nvContentPartPr>
            <p14:xfrm>
              <a:off x="4645533" y="3420402"/>
              <a:ext cx="622800" cy="11037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7801087-789B-A3D7-CA60-CF7A3C59CF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27893" y="3402402"/>
                <a:ext cx="658440" cy="11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98C2B807-3785-FCA2-2D94-557261A6AEB2}"/>
              </a:ext>
            </a:extLst>
          </p:cNvPr>
          <p:cNvGrpSpPr/>
          <p:nvPr/>
        </p:nvGrpSpPr>
        <p:grpSpPr>
          <a:xfrm>
            <a:off x="6828933" y="3539202"/>
            <a:ext cx="872280" cy="898920"/>
            <a:chOff x="6828933" y="3539202"/>
            <a:chExt cx="872280" cy="89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C8939D03-49A7-B772-97B4-292D49F4C02E}"/>
                    </a:ext>
                  </a:extLst>
                </p14:cNvPr>
                <p14:cNvContentPartPr/>
                <p14:nvPr/>
              </p14:nvContentPartPr>
              <p14:xfrm>
                <a:off x="6828933" y="3539202"/>
                <a:ext cx="106560" cy="89892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C8939D03-49A7-B772-97B4-292D49F4C0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11293" y="3521562"/>
                  <a:ext cx="14220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7F9C2BC4-4B5F-74FB-ED0F-498C5FC8C82F}"/>
                    </a:ext>
                  </a:extLst>
                </p14:cNvPr>
                <p14:cNvContentPartPr/>
                <p14:nvPr/>
              </p14:nvContentPartPr>
              <p14:xfrm>
                <a:off x="7150413" y="3830082"/>
                <a:ext cx="550800" cy="52560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7F9C2BC4-4B5F-74FB-ED0F-498C5FC8C8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32773" y="3812082"/>
                  <a:ext cx="586440" cy="56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ECBB451-0B11-ABAA-4EB6-21F9D0095731}"/>
                  </a:ext>
                </a:extLst>
              </p14:cNvPr>
              <p14:cNvContentPartPr/>
              <p14:nvPr/>
            </p14:nvContentPartPr>
            <p14:xfrm>
              <a:off x="9608853" y="3694002"/>
              <a:ext cx="1078560" cy="102132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ECBB451-0B11-ABAA-4EB6-21F9D00957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90853" y="3676002"/>
                <a:ext cx="1114200" cy="10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47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2024-12-02T06:57:56Z</dcterms:created>
  <dcterms:modified xsi:type="dcterms:W3CDTF">2024-12-02T07:00:22Z</dcterms:modified>
</cp:coreProperties>
</file>