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867DE-59BB-48FA-A38E-2D67B498239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F83E2B-417B-4C8F-9F5D-26BE6E1C03AB}">
      <dgm:prSet/>
      <dgm:spPr/>
      <dgm:t>
        <a:bodyPr/>
        <a:lstStyle/>
        <a:p>
          <a:r>
            <a:rPr lang="fr-FR"/>
            <a:t>Equipe</a:t>
          </a:r>
          <a:endParaRPr lang="en-US"/>
        </a:p>
      </dgm:t>
    </dgm:pt>
    <dgm:pt modelId="{13D47891-86E5-41CF-BAC5-92EEBD50DCE0}" type="parTrans" cxnId="{B9328ADD-41B0-4093-A786-E23A4D7957E2}">
      <dgm:prSet/>
      <dgm:spPr/>
      <dgm:t>
        <a:bodyPr/>
        <a:lstStyle/>
        <a:p>
          <a:endParaRPr lang="en-US"/>
        </a:p>
      </dgm:t>
    </dgm:pt>
    <dgm:pt modelId="{CF9E932D-3FAB-4533-B525-DD79EFAB16EB}" type="sibTrans" cxnId="{B9328ADD-41B0-4093-A786-E23A4D7957E2}">
      <dgm:prSet/>
      <dgm:spPr/>
      <dgm:t>
        <a:bodyPr/>
        <a:lstStyle/>
        <a:p>
          <a:endParaRPr lang="en-US"/>
        </a:p>
      </dgm:t>
    </dgm:pt>
    <dgm:pt modelId="{4486FC14-EEBA-4393-AF6F-9D4217D781BF}">
      <dgm:prSet/>
      <dgm:spPr/>
      <dgm:t>
        <a:bodyPr/>
        <a:lstStyle/>
        <a:p>
          <a:r>
            <a:rPr lang="fr-FR"/>
            <a:t>Architecture </a:t>
          </a:r>
          <a:endParaRPr lang="en-US"/>
        </a:p>
      </dgm:t>
    </dgm:pt>
    <dgm:pt modelId="{2355ECDB-F7DC-4D74-8C8F-AF3C1A61D886}" type="parTrans" cxnId="{6F592ABA-F009-4393-A38A-3CF1F1E33807}">
      <dgm:prSet/>
      <dgm:spPr/>
      <dgm:t>
        <a:bodyPr/>
        <a:lstStyle/>
        <a:p>
          <a:endParaRPr lang="en-US"/>
        </a:p>
      </dgm:t>
    </dgm:pt>
    <dgm:pt modelId="{353BA962-487B-4755-9E35-AC61D7444A70}" type="sibTrans" cxnId="{6F592ABA-F009-4393-A38A-3CF1F1E33807}">
      <dgm:prSet/>
      <dgm:spPr/>
      <dgm:t>
        <a:bodyPr/>
        <a:lstStyle/>
        <a:p>
          <a:endParaRPr lang="en-US"/>
        </a:p>
      </dgm:t>
    </dgm:pt>
    <dgm:pt modelId="{CF1DE79F-6059-47E9-B1F5-7B93592C652C}">
      <dgm:prSet/>
      <dgm:spPr/>
      <dgm:t>
        <a:bodyPr/>
        <a:lstStyle/>
        <a:p>
          <a:r>
            <a:rPr lang="fr-FR"/>
            <a:t>Difficulté</a:t>
          </a:r>
          <a:endParaRPr lang="en-US"/>
        </a:p>
      </dgm:t>
    </dgm:pt>
    <dgm:pt modelId="{02887F44-C5BE-44D9-AD9F-6824FDEF6566}" type="parTrans" cxnId="{7D4DD720-54B8-4A04-8BFB-408D3BBADDA9}">
      <dgm:prSet/>
      <dgm:spPr/>
      <dgm:t>
        <a:bodyPr/>
        <a:lstStyle/>
        <a:p>
          <a:endParaRPr lang="en-US"/>
        </a:p>
      </dgm:t>
    </dgm:pt>
    <dgm:pt modelId="{1BF6676F-96C1-4700-99BF-CF6D9F9F3814}" type="sibTrans" cxnId="{7D4DD720-54B8-4A04-8BFB-408D3BBADDA9}">
      <dgm:prSet/>
      <dgm:spPr/>
      <dgm:t>
        <a:bodyPr/>
        <a:lstStyle/>
        <a:p>
          <a:endParaRPr lang="en-US"/>
        </a:p>
      </dgm:t>
    </dgm:pt>
    <dgm:pt modelId="{3EAE0EC4-E3E8-499A-941B-A24233693DDB}">
      <dgm:prSet/>
      <dgm:spPr/>
      <dgm:t>
        <a:bodyPr/>
        <a:lstStyle/>
        <a:p>
          <a:r>
            <a:rPr lang="fr-FR"/>
            <a:t>Bilan</a:t>
          </a:r>
          <a:endParaRPr lang="en-US"/>
        </a:p>
      </dgm:t>
    </dgm:pt>
    <dgm:pt modelId="{71F6F7B4-F108-4501-A1AD-9A5A97F30C83}" type="parTrans" cxnId="{4F582BC4-ACE8-4901-A8F0-5709BAC41BBC}">
      <dgm:prSet/>
      <dgm:spPr/>
      <dgm:t>
        <a:bodyPr/>
        <a:lstStyle/>
        <a:p>
          <a:endParaRPr lang="en-US"/>
        </a:p>
      </dgm:t>
    </dgm:pt>
    <dgm:pt modelId="{CFDF4B8B-15D2-4157-8251-08A60A78D4C7}" type="sibTrans" cxnId="{4F582BC4-ACE8-4901-A8F0-5709BAC41BBC}">
      <dgm:prSet/>
      <dgm:spPr/>
      <dgm:t>
        <a:bodyPr/>
        <a:lstStyle/>
        <a:p>
          <a:endParaRPr lang="en-US"/>
        </a:p>
      </dgm:t>
    </dgm:pt>
    <dgm:pt modelId="{B57A2682-E26E-40AB-A921-0BF9D0A1EB3D}" type="pres">
      <dgm:prSet presAssocID="{7D0867DE-59BB-48FA-A38E-2D67B4982391}" presName="matrix" presStyleCnt="0">
        <dgm:presLayoutVars>
          <dgm:chMax val="1"/>
          <dgm:dir/>
          <dgm:resizeHandles val="exact"/>
        </dgm:presLayoutVars>
      </dgm:prSet>
      <dgm:spPr/>
    </dgm:pt>
    <dgm:pt modelId="{0D35C58D-BEEF-4FF5-AEE6-10C999DB2D55}" type="pres">
      <dgm:prSet presAssocID="{7D0867DE-59BB-48FA-A38E-2D67B4982391}" presName="diamond" presStyleLbl="bgShp" presStyleIdx="0" presStyleCnt="1"/>
      <dgm:spPr/>
    </dgm:pt>
    <dgm:pt modelId="{E9FA1363-7FD6-4E0A-9CB1-4FB2FA470B19}" type="pres">
      <dgm:prSet presAssocID="{7D0867DE-59BB-48FA-A38E-2D67B498239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9BCB0F5-DB8B-41C0-B282-AFEFB73D8BF2}" type="pres">
      <dgm:prSet presAssocID="{7D0867DE-59BB-48FA-A38E-2D67B498239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DE655FA-2420-45C8-8A0A-4A70D43C7261}" type="pres">
      <dgm:prSet presAssocID="{7D0867DE-59BB-48FA-A38E-2D67B498239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C31A3AD-DE10-45EF-84AF-1134ABB60994}" type="pres">
      <dgm:prSet presAssocID="{7D0867DE-59BB-48FA-A38E-2D67B498239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C4D309-CF71-4129-ACF5-0155F86452EE}" type="presOf" srcId="{3EAE0EC4-E3E8-499A-941B-A24233693DDB}" destId="{1C31A3AD-DE10-45EF-84AF-1134ABB60994}" srcOrd="0" destOrd="0" presId="urn:microsoft.com/office/officeart/2005/8/layout/matrix3"/>
    <dgm:cxn modelId="{851C2111-4775-4416-9898-E933A50ECD64}" type="presOf" srcId="{7D0867DE-59BB-48FA-A38E-2D67B4982391}" destId="{B57A2682-E26E-40AB-A921-0BF9D0A1EB3D}" srcOrd="0" destOrd="0" presId="urn:microsoft.com/office/officeart/2005/8/layout/matrix3"/>
    <dgm:cxn modelId="{7D4DD720-54B8-4A04-8BFB-408D3BBADDA9}" srcId="{7D0867DE-59BB-48FA-A38E-2D67B4982391}" destId="{CF1DE79F-6059-47E9-B1F5-7B93592C652C}" srcOrd="2" destOrd="0" parTransId="{02887F44-C5BE-44D9-AD9F-6824FDEF6566}" sibTransId="{1BF6676F-96C1-4700-99BF-CF6D9F9F3814}"/>
    <dgm:cxn modelId="{2CF83532-668E-467F-9DA0-8C7421FF3BDA}" type="presOf" srcId="{ADF83E2B-417B-4C8F-9F5D-26BE6E1C03AB}" destId="{E9FA1363-7FD6-4E0A-9CB1-4FB2FA470B19}" srcOrd="0" destOrd="0" presId="urn:microsoft.com/office/officeart/2005/8/layout/matrix3"/>
    <dgm:cxn modelId="{06A5557F-1673-4CBC-892A-0E007116E846}" type="presOf" srcId="{CF1DE79F-6059-47E9-B1F5-7B93592C652C}" destId="{ADE655FA-2420-45C8-8A0A-4A70D43C7261}" srcOrd="0" destOrd="0" presId="urn:microsoft.com/office/officeart/2005/8/layout/matrix3"/>
    <dgm:cxn modelId="{7FE0E6B9-EDBC-4001-9C48-65937E9B214F}" type="presOf" srcId="{4486FC14-EEBA-4393-AF6F-9D4217D781BF}" destId="{69BCB0F5-DB8B-41C0-B282-AFEFB73D8BF2}" srcOrd="0" destOrd="0" presId="urn:microsoft.com/office/officeart/2005/8/layout/matrix3"/>
    <dgm:cxn modelId="{6F592ABA-F009-4393-A38A-3CF1F1E33807}" srcId="{7D0867DE-59BB-48FA-A38E-2D67B4982391}" destId="{4486FC14-EEBA-4393-AF6F-9D4217D781BF}" srcOrd="1" destOrd="0" parTransId="{2355ECDB-F7DC-4D74-8C8F-AF3C1A61D886}" sibTransId="{353BA962-487B-4755-9E35-AC61D7444A70}"/>
    <dgm:cxn modelId="{4F582BC4-ACE8-4901-A8F0-5709BAC41BBC}" srcId="{7D0867DE-59BB-48FA-A38E-2D67B4982391}" destId="{3EAE0EC4-E3E8-499A-941B-A24233693DDB}" srcOrd="3" destOrd="0" parTransId="{71F6F7B4-F108-4501-A1AD-9A5A97F30C83}" sibTransId="{CFDF4B8B-15D2-4157-8251-08A60A78D4C7}"/>
    <dgm:cxn modelId="{B9328ADD-41B0-4093-A786-E23A4D7957E2}" srcId="{7D0867DE-59BB-48FA-A38E-2D67B4982391}" destId="{ADF83E2B-417B-4C8F-9F5D-26BE6E1C03AB}" srcOrd="0" destOrd="0" parTransId="{13D47891-86E5-41CF-BAC5-92EEBD50DCE0}" sibTransId="{CF9E932D-3FAB-4533-B525-DD79EFAB16EB}"/>
    <dgm:cxn modelId="{5F5FD22C-87E2-48D8-B5A6-DC0202BCCE18}" type="presParOf" srcId="{B57A2682-E26E-40AB-A921-0BF9D0A1EB3D}" destId="{0D35C58D-BEEF-4FF5-AEE6-10C999DB2D55}" srcOrd="0" destOrd="0" presId="urn:microsoft.com/office/officeart/2005/8/layout/matrix3"/>
    <dgm:cxn modelId="{C5B09D0A-42DD-415A-B8CB-B44D86BCA1CD}" type="presParOf" srcId="{B57A2682-E26E-40AB-A921-0BF9D0A1EB3D}" destId="{E9FA1363-7FD6-4E0A-9CB1-4FB2FA470B19}" srcOrd="1" destOrd="0" presId="urn:microsoft.com/office/officeart/2005/8/layout/matrix3"/>
    <dgm:cxn modelId="{88F9E7C2-6FC4-4B07-8D0B-BB5D68A0AE2B}" type="presParOf" srcId="{B57A2682-E26E-40AB-A921-0BF9D0A1EB3D}" destId="{69BCB0F5-DB8B-41C0-B282-AFEFB73D8BF2}" srcOrd="2" destOrd="0" presId="urn:microsoft.com/office/officeart/2005/8/layout/matrix3"/>
    <dgm:cxn modelId="{91FA34A1-B835-44BC-A093-106F5A7F0344}" type="presParOf" srcId="{B57A2682-E26E-40AB-A921-0BF9D0A1EB3D}" destId="{ADE655FA-2420-45C8-8A0A-4A70D43C7261}" srcOrd="3" destOrd="0" presId="urn:microsoft.com/office/officeart/2005/8/layout/matrix3"/>
    <dgm:cxn modelId="{C3343FB2-BBEC-4D11-A473-F299DAC8697C}" type="presParOf" srcId="{B57A2682-E26E-40AB-A921-0BF9D0A1EB3D}" destId="{1C31A3AD-DE10-45EF-84AF-1134ABB6099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23D102-A75A-4AE2-B692-464B06CAC2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ED9BF7-DAF8-4C29-91DA-808285E5C80E}">
      <dgm:prSet/>
      <dgm:spPr/>
      <dgm:t>
        <a:bodyPr/>
        <a:lstStyle/>
        <a:p>
          <a:r>
            <a:rPr lang="fr-FR"/>
            <a:t>Beaucoup de nouvelles connaissances</a:t>
          </a:r>
          <a:endParaRPr lang="en-US"/>
        </a:p>
      </dgm:t>
    </dgm:pt>
    <dgm:pt modelId="{E4C1EBF5-EE0A-4D8C-9F0F-D2362A57CA2D}" type="parTrans" cxnId="{35564F59-78B9-4714-8D22-D51D1C14762F}">
      <dgm:prSet/>
      <dgm:spPr/>
      <dgm:t>
        <a:bodyPr/>
        <a:lstStyle/>
        <a:p>
          <a:endParaRPr lang="en-US"/>
        </a:p>
      </dgm:t>
    </dgm:pt>
    <dgm:pt modelId="{93999A91-20E8-4D73-A290-DD6EB8F8DBD8}" type="sibTrans" cxnId="{35564F59-78B9-4714-8D22-D51D1C14762F}">
      <dgm:prSet/>
      <dgm:spPr/>
      <dgm:t>
        <a:bodyPr/>
        <a:lstStyle/>
        <a:p>
          <a:endParaRPr lang="en-US"/>
        </a:p>
      </dgm:t>
    </dgm:pt>
    <dgm:pt modelId="{D9336DEB-A44B-4BE8-AB28-A77A76CD8A76}">
      <dgm:prSet/>
      <dgm:spPr/>
      <dgm:t>
        <a:bodyPr/>
        <a:lstStyle/>
        <a:p>
          <a:r>
            <a:rPr lang="fr-FR"/>
            <a:t>Satisfaction</a:t>
          </a:r>
          <a:endParaRPr lang="en-US"/>
        </a:p>
      </dgm:t>
    </dgm:pt>
    <dgm:pt modelId="{3F1CF826-D419-4FF1-B4DD-3214CBA5FEB3}" type="parTrans" cxnId="{1F1068B0-AF8E-4E5F-B39A-6B827B071823}">
      <dgm:prSet/>
      <dgm:spPr/>
      <dgm:t>
        <a:bodyPr/>
        <a:lstStyle/>
        <a:p>
          <a:endParaRPr lang="en-US"/>
        </a:p>
      </dgm:t>
    </dgm:pt>
    <dgm:pt modelId="{829CC302-5297-4915-84B1-1E18A6A5ED4F}" type="sibTrans" cxnId="{1F1068B0-AF8E-4E5F-B39A-6B827B071823}">
      <dgm:prSet/>
      <dgm:spPr/>
      <dgm:t>
        <a:bodyPr/>
        <a:lstStyle/>
        <a:p>
          <a:endParaRPr lang="en-US"/>
        </a:p>
      </dgm:t>
    </dgm:pt>
    <dgm:pt modelId="{8CBC3990-0580-404A-8600-191DCA0DF675}" type="pres">
      <dgm:prSet presAssocID="{DC23D102-A75A-4AE2-B692-464B06CAC275}" presName="root" presStyleCnt="0">
        <dgm:presLayoutVars>
          <dgm:dir/>
          <dgm:resizeHandles val="exact"/>
        </dgm:presLayoutVars>
      </dgm:prSet>
      <dgm:spPr/>
    </dgm:pt>
    <dgm:pt modelId="{B2DC1144-C5F1-4AFB-A6D5-A089812A4823}" type="pres">
      <dgm:prSet presAssocID="{B7ED9BF7-DAF8-4C29-91DA-808285E5C80E}" presName="compNode" presStyleCnt="0"/>
      <dgm:spPr/>
    </dgm:pt>
    <dgm:pt modelId="{4F1140FD-B82F-4778-9C15-AF26141204C0}" type="pres">
      <dgm:prSet presAssocID="{B7ED9BF7-DAF8-4C29-91DA-808285E5C80E}" presName="bgRect" presStyleLbl="bgShp" presStyleIdx="0" presStyleCnt="2"/>
      <dgm:spPr/>
    </dgm:pt>
    <dgm:pt modelId="{4B871E58-6543-463F-8D11-C45A72FFD416}" type="pres">
      <dgm:prSet presAssocID="{B7ED9BF7-DAF8-4C29-91DA-808285E5C8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urnal"/>
        </a:ext>
      </dgm:extLst>
    </dgm:pt>
    <dgm:pt modelId="{5C7ECABF-596B-4986-83FF-ABB4B2577714}" type="pres">
      <dgm:prSet presAssocID="{B7ED9BF7-DAF8-4C29-91DA-808285E5C80E}" presName="spaceRect" presStyleCnt="0"/>
      <dgm:spPr/>
    </dgm:pt>
    <dgm:pt modelId="{D0D54E4D-FE49-4F53-B770-77498DA3FEC9}" type="pres">
      <dgm:prSet presAssocID="{B7ED9BF7-DAF8-4C29-91DA-808285E5C80E}" presName="parTx" presStyleLbl="revTx" presStyleIdx="0" presStyleCnt="2">
        <dgm:presLayoutVars>
          <dgm:chMax val="0"/>
          <dgm:chPref val="0"/>
        </dgm:presLayoutVars>
      </dgm:prSet>
      <dgm:spPr/>
    </dgm:pt>
    <dgm:pt modelId="{C9CEF7B5-3E6C-47FB-AA5D-FE233E72814E}" type="pres">
      <dgm:prSet presAssocID="{93999A91-20E8-4D73-A290-DD6EB8F8DBD8}" presName="sibTrans" presStyleCnt="0"/>
      <dgm:spPr/>
    </dgm:pt>
    <dgm:pt modelId="{6D9A3F6B-335B-4CE7-8C51-A225267E0225}" type="pres">
      <dgm:prSet presAssocID="{D9336DEB-A44B-4BE8-AB28-A77A76CD8A76}" presName="compNode" presStyleCnt="0"/>
      <dgm:spPr/>
    </dgm:pt>
    <dgm:pt modelId="{ECB90B89-DC4F-4F8F-9BA3-8D78EFC74FF4}" type="pres">
      <dgm:prSet presAssocID="{D9336DEB-A44B-4BE8-AB28-A77A76CD8A76}" presName="bgRect" presStyleLbl="bgShp" presStyleIdx="1" presStyleCnt="2"/>
      <dgm:spPr/>
    </dgm:pt>
    <dgm:pt modelId="{10DD2820-8DC6-43C4-B60D-867D1D5918CF}" type="pres">
      <dgm:prSet presAssocID="{D9336DEB-A44B-4BE8-AB28-A77A76CD8A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31FB22B-3430-4B30-A990-B6A44EAF256A}" type="pres">
      <dgm:prSet presAssocID="{D9336DEB-A44B-4BE8-AB28-A77A76CD8A76}" presName="spaceRect" presStyleCnt="0"/>
      <dgm:spPr/>
    </dgm:pt>
    <dgm:pt modelId="{1318AA3F-1D7F-4995-A5E7-1762ECC389A2}" type="pres">
      <dgm:prSet presAssocID="{D9336DEB-A44B-4BE8-AB28-A77A76CD8A7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9E9A739-4D60-42FD-84A7-176940B16126}" type="presOf" srcId="{DC23D102-A75A-4AE2-B692-464B06CAC275}" destId="{8CBC3990-0580-404A-8600-191DCA0DF675}" srcOrd="0" destOrd="0" presId="urn:microsoft.com/office/officeart/2018/2/layout/IconVerticalSolidList"/>
    <dgm:cxn modelId="{35564F59-78B9-4714-8D22-D51D1C14762F}" srcId="{DC23D102-A75A-4AE2-B692-464B06CAC275}" destId="{B7ED9BF7-DAF8-4C29-91DA-808285E5C80E}" srcOrd="0" destOrd="0" parTransId="{E4C1EBF5-EE0A-4D8C-9F0F-D2362A57CA2D}" sibTransId="{93999A91-20E8-4D73-A290-DD6EB8F8DBD8}"/>
    <dgm:cxn modelId="{F160E399-A89A-481A-8A31-EE6C0FEC7F10}" type="presOf" srcId="{B7ED9BF7-DAF8-4C29-91DA-808285E5C80E}" destId="{D0D54E4D-FE49-4F53-B770-77498DA3FEC9}" srcOrd="0" destOrd="0" presId="urn:microsoft.com/office/officeart/2018/2/layout/IconVerticalSolidList"/>
    <dgm:cxn modelId="{1F1068B0-AF8E-4E5F-B39A-6B827B071823}" srcId="{DC23D102-A75A-4AE2-B692-464B06CAC275}" destId="{D9336DEB-A44B-4BE8-AB28-A77A76CD8A76}" srcOrd="1" destOrd="0" parTransId="{3F1CF826-D419-4FF1-B4DD-3214CBA5FEB3}" sibTransId="{829CC302-5297-4915-84B1-1E18A6A5ED4F}"/>
    <dgm:cxn modelId="{4CB7C9B3-E21A-47B9-AD83-B1278C956962}" type="presOf" srcId="{D9336DEB-A44B-4BE8-AB28-A77A76CD8A76}" destId="{1318AA3F-1D7F-4995-A5E7-1762ECC389A2}" srcOrd="0" destOrd="0" presId="urn:microsoft.com/office/officeart/2018/2/layout/IconVerticalSolidList"/>
    <dgm:cxn modelId="{663D2B86-D5E1-44B3-ABCF-B4426CE288A9}" type="presParOf" srcId="{8CBC3990-0580-404A-8600-191DCA0DF675}" destId="{B2DC1144-C5F1-4AFB-A6D5-A089812A4823}" srcOrd="0" destOrd="0" presId="urn:microsoft.com/office/officeart/2018/2/layout/IconVerticalSolidList"/>
    <dgm:cxn modelId="{C883E167-8A10-4AA3-A8F7-B12F58829C20}" type="presParOf" srcId="{B2DC1144-C5F1-4AFB-A6D5-A089812A4823}" destId="{4F1140FD-B82F-4778-9C15-AF26141204C0}" srcOrd="0" destOrd="0" presId="urn:microsoft.com/office/officeart/2018/2/layout/IconVerticalSolidList"/>
    <dgm:cxn modelId="{4E61A755-73FE-4382-9897-EB34F14107CB}" type="presParOf" srcId="{B2DC1144-C5F1-4AFB-A6D5-A089812A4823}" destId="{4B871E58-6543-463F-8D11-C45A72FFD416}" srcOrd="1" destOrd="0" presId="urn:microsoft.com/office/officeart/2018/2/layout/IconVerticalSolidList"/>
    <dgm:cxn modelId="{960E700B-33F3-45FE-BFE2-181E4A62E1D5}" type="presParOf" srcId="{B2DC1144-C5F1-4AFB-A6D5-A089812A4823}" destId="{5C7ECABF-596B-4986-83FF-ABB4B2577714}" srcOrd="2" destOrd="0" presId="urn:microsoft.com/office/officeart/2018/2/layout/IconVerticalSolidList"/>
    <dgm:cxn modelId="{F99968C7-3D3C-4651-838B-B7DB1C909E18}" type="presParOf" srcId="{B2DC1144-C5F1-4AFB-A6D5-A089812A4823}" destId="{D0D54E4D-FE49-4F53-B770-77498DA3FEC9}" srcOrd="3" destOrd="0" presId="urn:microsoft.com/office/officeart/2018/2/layout/IconVerticalSolidList"/>
    <dgm:cxn modelId="{0AA63814-762C-46A1-BCCC-06B64424DFF5}" type="presParOf" srcId="{8CBC3990-0580-404A-8600-191DCA0DF675}" destId="{C9CEF7B5-3E6C-47FB-AA5D-FE233E72814E}" srcOrd="1" destOrd="0" presId="urn:microsoft.com/office/officeart/2018/2/layout/IconVerticalSolidList"/>
    <dgm:cxn modelId="{385C55DF-EEA3-4FCB-816F-026F274254CE}" type="presParOf" srcId="{8CBC3990-0580-404A-8600-191DCA0DF675}" destId="{6D9A3F6B-335B-4CE7-8C51-A225267E0225}" srcOrd="2" destOrd="0" presId="urn:microsoft.com/office/officeart/2018/2/layout/IconVerticalSolidList"/>
    <dgm:cxn modelId="{5E7E864A-4A9B-4F5C-BA9A-B56AD218D77C}" type="presParOf" srcId="{6D9A3F6B-335B-4CE7-8C51-A225267E0225}" destId="{ECB90B89-DC4F-4F8F-9BA3-8D78EFC74FF4}" srcOrd="0" destOrd="0" presId="urn:microsoft.com/office/officeart/2018/2/layout/IconVerticalSolidList"/>
    <dgm:cxn modelId="{AE1C6728-C3E0-45B7-BD70-6B7F8AD30AEA}" type="presParOf" srcId="{6D9A3F6B-335B-4CE7-8C51-A225267E0225}" destId="{10DD2820-8DC6-43C4-B60D-867D1D5918CF}" srcOrd="1" destOrd="0" presId="urn:microsoft.com/office/officeart/2018/2/layout/IconVerticalSolidList"/>
    <dgm:cxn modelId="{754EC025-6491-4D33-BA9A-C59E1A6899F2}" type="presParOf" srcId="{6D9A3F6B-335B-4CE7-8C51-A225267E0225}" destId="{F31FB22B-3430-4B30-A990-B6A44EAF256A}" srcOrd="2" destOrd="0" presId="urn:microsoft.com/office/officeart/2018/2/layout/IconVerticalSolidList"/>
    <dgm:cxn modelId="{ED62ADB8-0AA2-468E-8F35-6330D3779195}" type="presParOf" srcId="{6D9A3F6B-335B-4CE7-8C51-A225267E0225}" destId="{1318AA3F-1D7F-4995-A5E7-1762ECC389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5C58D-BEEF-4FF5-AEE6-10C999DB2D55}">
      <dsp:nvSpPr>
        <dsp:cNvPr id="0" name=""/>
        <dsp:cNvSpPr/>
      </dsp:nvSpPr>
      <dsp:spPr>
        <a:xfrm>
          <a:off x="422942" y="0"/>
          <a:ext cx="5408865" cy="540886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A1363-7FD6-4E0A-9CB1-4FB2FA470B19}">
      <dsp:nvSpPr>
        <dsp:cNvPr id="0" name=""/>
        <dsp:cNvSpPr/>
      </dsp:nvSpPr>
      <dsp:spPr>
        <a:xfrm>
          <a:off x="936784" y="513842"/>
          <a:ext cx="2109457" cy="21094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Equipe</a:t>
          </a:r>
          <a:endParaRPr lang="en-US" sz="2600" kern="1200"/>
        </a:p>
      </dsp:txBody>
      <dsp:txXfrm>
        <a:off x="1039759" y="616817"/>
        <a:ext cx="1903507" cy="1903507"/>
      </dsp:txXfrm>
    </dsp:sp>
    <dsp:sp modelId="{69BCB0F5-DB8B-41C0-B282-AFEFB73D8BF2}">
      <dsp:nvSpPr>
        <dsp:cNvPr id="0" name=""/>
        <dsp:cNvSpPr/>
      </dsp:nvSpPr>
      <dsp:spPr>
        <a:xfrm>
          <a:off x="3208507" y="513842"/>
          <a:ext cx="2109457" cy="21094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Architecture </a:t>
          </a:r>
          <a:endParaRPr lang="en-US" sz="2600" kern="1200"/>
        </a:p>
      </dsp:txBody>
      <dsp:txXfrm>
        <a:off x="3311482" y="616817"/>
        <a:ext cx="1903507" cy="1903507"/>
      </dsp:txXfrm>
    </dsp:sp>
    <dsp:sp modelId="{ADE655FA-2420-45C8-8A0A-4A70D43C7261}">
      <dsp:nvSpPr>
        <dsp:cNvPr id="0" name=""/>
        <dsp:cNvSpPr/>
      </dsp:nvSpPr>
      <dsp:spPr>
        <a:xfrm>
          <a:off x="936784" y="2785565"/>
          <a:ext cx="2109457" cy="21094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Difficulté</a:t>
          </a:r>
          <a:endParaRPr lang="en-US" sz="2600" kern="1200"/>
        </a:p>
      </dsp:txBody>
      <dsp:txXfrm>
        <a:off x="1039759" y="2888540"/>
        <a:ext cx="1903507" cy="1903507"/>
      </dsp:txXfrm>
    </dsp:sp>
    <dsp:sp modelId="{1C31A3AD-DE10-45EF-84AF-1134ABB60994}">
      <dsp:nvSpPr>
        <dsp:cNvPr id="0" name=""/>
        <dsp:cNvSpPr/>
      </dsp:nvSpPr>
      <dsp:spPr>
        <a:xfrm>
          <a:off x="3208507" y="2785565"/>
          <a:ext cx="2109457" cy="21094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Bilan</a:t>
          </a:r>
          <a:endParaRPr lang="en-US" sz="2600" kern="1200"/>
        </a:p>
      </dsp:txBody>
      <dsp:txXfrm>
        <a:off x="3311482" y="2888540"/>
        <a:ext cx="1903507" cy="1903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140FD-B82F-4778-9C15-AF26141204C0}">
      <dsp:nvSpPr>
        <dsp:cNvPr id="0" name=""/>
        <dsp:cNvSpPr/>
      </dsp:nvSpPr>
      <dsp:spPr>
        <a:xfrm>
          <a:off x="0" y="878940"/>
          <a:ext cx="6254749" cy="16226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71E58-6543-463F-8D11-C45A72FFD416}">
      <dsp:nvSpPr>
        <dsp:cNvPr id="0" name=""/>
        <dsp:cNvSpPr/>
      </dsp:nvSpPr>
      <dsp:spPr>
        <a:xfrm>
          <a:off x="490854" y="1244038"/>
          <a:ext cx="892462" cy="892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54E4D-FE49-4F53-B770-77498DA3FEC9}">
      <dsp:nvSpPr>
        <dsp:cNvPr id="0" name=""/>
        <dsp:cNvSpPr/>
      </dsp:nvSpPr>
      <dsp:spPr>
        <a:xfrm>
          <a:off x="1874171" y="878940"/>
          <a:ext cx="4380578" cy="162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31" tIns="171731" rIns="171731" bIns="17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Beaucoup de nouvelles connaissances</a:t>
          </a:r>
          <a:endParaRPr lang="en-US" sz="2500" kern="1200"/>
        </a:p>
      </dsp:txBody>
      <dsp:txXfrm>
        <a:off x="1874171" y="878940"/>
        <a:ext cx="4380578" cy="1622659"/>
      </dsp:txXfrm>
    </dsp:sp>
    <dsp:sp modelId="{ECB90B89-DC4F-4F8F-9BA3-8D78EFC74FF4}">
      <dsp:nvSpPr>
        <dsp:cNvPr id="0" name=""/>
        <dsp:cNvSpPr/>
      </dsp:nvSpPr>
      <dsp:spPr>
        <a:xfrm>
          <a:off x="0" y="2907264"/>
          <a:ext cx="6254749" cy="16226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D2820-8DC6-43C4-B60D-867D1D5918CF}">
      <dsp:nvSpPr>
        <dsp:cNvPr id="0" name=""/>
        <dsp:cNvSpPr/>
      </dsp:nvSpPr>
      <dsp:spPr>
        <a:xfrm>
          <a:off x="490854" y="3272363"/>
          <a:ext cx="892462" cy="892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8AA3F-1D7F-4995-A5E7-1762ECC389A2}">
      <dsp:nvSpPr>
        <dsp:cNvPr id="0" name=""/>
        <dsp:cNvSpPr/>
      </dsp:nvSpPr>
      <dsp:spPr>
        <a:xfrm>
          <a:off x="1874171" y="2907264"/>
          <a:ext cx="4380578" cy="162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31" tIns="171731" rIns="171731" bIns="17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Satisfaction</a:t>
          </a:r>
          <a:endParaRPr lang="en-US" sz="2500" kern="1200"/>
        </a:p>
      </dsp:txBody>
      <dsp:txXfrm>
        <a:off x="1874171" y="2907264"/>
        <a:ext cx="4380578" cy="1622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79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8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7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4504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5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00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0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509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04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5FA911-D876-7BCA-C261-6A718E37F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944" b="405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3E6090D-6E01-96CB-DB8D-FC72B9D2C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fr-FR" sz="6600"/>
              <a:t>Résau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EE4C6F-95DF-6CF5-9E99-C6FF5E692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Projet Pixel </a:t>
            </a:r>
            <a:r>
              <a:rPr lang="fr-FR" dirty="0" err="1"/>
              <a:t>War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18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E17F2D-FF9B-1EA0-10FB-9F374EB5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fr-FR" sz="4000"/>
              <a:t>Sommaire :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287EC29-5E54-6F10-369C-CC48A484D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25624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64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A86EEB-4EAE-0FB9-B7FB-E7C1E5C5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fr-FR" sz="4400">
                <a:solidFill>
                  <a:srgbClr val="2A1A00"/>
                </a:solidFill>
              </a:rPr>
              <a:t>Equipe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338F3-62FB-CD0C-590C-7417B78C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fr-FR" dirty="0"/>
              <a:t>Rey Léo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Vallet Hugo</a:t>
            </a:r>
          </a:p>
        </p:txBody>
      </p:sp>
    </p:spTree>
    <p:extLst>
      <p:ext uri="{BB962C8B-B14F-4D97-AF65-F5344CB8AC3E}">
        <p14:creationId xmlns:p14="http://schemas.microsoft.com/office/powerpoint/2010/main" val="149183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73A8BB-5A14-5628-CEC4-E6875EEB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fr-FR" dirty="0"/>
              <a:t>Architecture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CF1ED-DEA8-3DC6-6815-2C6268F4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r>
              <a:rPr lang="fr-FR" dirty="0"/>
              <a:t>Un serveur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client</a:t>
            </a:r>
          </a:p>
        </p:txBody>
      </p:sp>
      <p:pic>
        <p:nvPicPr>
          <p:cNvPr id="5" name="Picture 4" descr="Panneau de salles de serveurs lumineux">
            <a:extLst>
              <a:ext uri="{FF2B5EF4-FFF2-40B4-BE49-F238E27FC236}">
                <a16:creationId xmlns:a16="http://schemas.microsoft.com/office/drawing/2014/main" id="{945E458B-CF78-82F5-4B0D-A806A19A5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4" r="29995" b="-1"/>
          <a:stretch/>
        </p:blipFill>
        <p:spPr>
          <a:xfrm>
            <a:off x="7389812" y="10"/>
            <a:ext cx="4802188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373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A56AD-0FF1-18D7-4072-7A31DA15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FFC29-EAB5-B7C2-41E0-49A7C43F6AB6}"/>
              </a:ext>
            </a:extLst>
          </p:cNvPr>
          <p:cNvSpPr/>
          <p:nvPr/>
        </p:nvSpPr>
        <p:spPr>
          <a:xfrm>
            <a:off x="5005136" y="1463040"/>
            <a:ext cx="21753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8E31FFB-AB6D-7D8E-0C6C-B17DEDEE9B89}"/>
              </a:ext>
            </a:extLst>
          </p:cNvPr>
          <p:cNvSpPr/>
          <p:nvPr/>
        </p:nvSpPr>
        <p:spPr>
          <a:xfrm>
            <a:off x="4844715" y="3498782"/>
            <a:ext cx="2502569" cy="1135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Structure. 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2B4AFC-7365-0C92-216D-3EE7D00DEDAA}"/>
              </a:ext>
            </a:extLst>
          </p:cNvPr>
          <p:cNvSpPr/>
          <p:nvPr/>
        </p:nvSpPr>
        <p:spPr>
          <a:xfrm>
            <a:off x="4827069" y="5741466"/>
            <a:ext cx="2531444" cy="11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Matrice.c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B4B02-D328-A3DD-E22E-AD2CCF37E04D}"/>
              </a:ext>
            </a:extLst>
          </p:cNvPr>
          <p:cNvSpPr/>
          <p:nvPr/>
        </p:nvSpPr>
        <p:spPr>
          <a:xfrm>
            <a:off x="8139763" y="3457278"/>
            <a:ext cx="2531444" cy="119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Process.c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F0D53B-7608-70EC-0DCE-CF8C8A04C3FE}"/>
              </a:ext>
            </a:extLst>
          </p:cNvPr>
          <p:cNvSpPr/>
          <p:nvPr/>
        </p:nvSpPr>
        <p:spPr>
          <a:xfrm>
            <a:off x="1520793" y="3498782"/>
            <a:ext cx="2531444" cy="119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user.c</a:t>
            </a:r>
            <a:endParaRPr lang="fr-FR" dirty="0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AA70733B-82BA-C17E-68B9-B89F51465DD2}"/>
              </a:ext>
            </a:extLst>
          </p:cNvPr>
          <p:cNvSpPr/>
          <p:nvPr/>
        </p:nvSpPr>
        <p:spPr>
          <a:xfrm rot="10800000">
            <a:off x="5880430" y="2391879"/>
            <a:ext cx="431800" cy="1121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212CE63C-13C1-19C0-ED61-AD79E0807975}"/>
              </a:ext>
            </a:extLst>
          </p:cNvPr>
          <p:cNvSpPr/>
          <p:nvPr/>
        </p:nvSpPr>
        <p:spPr>
          <a:xfrm>
            <a:off x="5876891" y="4634563"/>
            <a:ext cx="431800" cy="1121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virage 15">
            <a:extLst>
              <a:ext uri="{FF2B5EF4-FFF2-40B4-BE49-F238E27FC236}">
                <a16:creationId xmlns:a16="http://schemas.microsoft.com/office/drawing/2014/main" id="{608D9705-554A-A804-C76B-CE13CBD9A54E}"/>
              </a:ext>
            </a:extLst>
          </p:cNvPr>
          <p:cNvSpPr/>
          <p:nvPr/>
        </p:nvSpPr>
        <p:spPr>
          <a:xfrm>
            <a:off x="3560702" y="1625601"/>
            <a:ext cx="1444434" cy="1873182"/>
          </a:xfrm>
          <a:prstGeom prst="bentArrow">
            <a:avLst>
              <a:gd name="adj1" fmla="val 10838"/>
              <a:gd name="adj2" fmla="val 2537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Flèche : virage 19">
            <a:extLst>
              <a:ext uri="{FF2B5EF4-FFF2-40B4-BE49-F238E27FC236}">
                <a16:creationId xmlns:a16="http://schemas.microsoft.com/office/drawing/2014/main" id="{F0795A4E-4745-9FC3-693D-2B6FBF428892}"/>
              </a:ext>
            </a:extLst>
          </p:cNvPr>
          <p:cNvSpPr/>
          <p:nvPr/>
        </p:nvSpPr>
        <p:spPr>
          <a:xfrm flipH="1">
            <a:off x="7188800" y="1584096"/>
            <a:ext cx="1444434" cy="1873182"/>
          </a:xfrm>
          <a:prstGeom prst="bentArrow">
            <a:avLst>
              <a:gd name="adj1" fmla="val 10838"/>
              <a:gd name="adj2" fmla="val 2537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Flèche : virage 20">
            <a:extLst>
              <a:ext uri="{FF2B5EF4-FFF2-40B4-BE49-F238E27FC236}">
                <a16:creationId xmlns:a16="http://schemas.microsoft.com/office/drawing/2014/main" id="{64E4BBD1-802B-4ABF-7FE7-3682803838FA}"/>
              </a:ext>
            </a:extLst>
          </p:cNvPr>
          <p:cNvSpPr/>
          <p:nvPr/>
        </p:nvSpPr>
        <p:spPr>
          <a:xfrm rot="5400000" flipH="1">
            <a:off x="7358098" y="4659404"/>
            <a:ext cx="1825484" cy="1824654"/>
          </a:xfrm>
          <a:prstGeom prst="bentArrow">
            <a:avLst>
              <a:gd name="adj1" fmla="val 10838"/>
              <a:gd name="adj2" fmla="val 2537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0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A0576-6517-37BC-180D-E829D7FC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E6EB2A-7153-F291-1C6B-CCAADFA167A1}"/>
              </a:ext>
            </a:extLst>
          </p:cNvPr>
          <p:cNvSpPr/>
          <p:nvPr/>
        </p:nvSpPr>
        <p:spPr>
          <a:xfrm>
            <a:off x="4636401" y="1328417"/>
            <a:ext cx="2919197" cy="10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C18E-E2FA-3E45-CF66-D079937657C5}"/>
              </a:ext>
            </a:extLst>
          </p:cNvPr>
          <p:cNvSpPr/>
          <p:nvPr/>
        </p:nvSpPr>
        <p:spPr>
          <a:xfrm>
            <a:off x="820528" y="3705722"/>
            <a:ext cx="2443782" cy="58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Affichage.c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0B701-AB1A-A075-8E0D-F5C22465F347}"/>
              </a:ext>
            </a:extLst>
          </p:cNvPr>
          <p:cNvSpPr/>
          <p:nvPr/>
        </p:nvSpPr>
        <p:spPr>
          <a:xfrm>
            <a:off x="3527779" y="3705721"/>
            <a:ext cx="2443782" cy="58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Structure.c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1E40E-C83C-BC39-930A-1F3A5E553586}"/>
              </a:ext>
            </a:extLst>
          </p:cNvPr>
          <p:cNvSpPr/>
          <p:nvPr/>
        </p:nvSpPr>
        <p:spPr>
          <a:xfrm>
            <a:off x="6235030" y="3705721"/>
            <a:ext cx="2443782" cy="58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Conversion.c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548B4-08AD-E418-0BBB-D83A1CD5592C}"/>
              </a:ext>
            </a:extLst>
          </p:cNvPr>
          <p:cNvSpPr/>
          <p:nvPr/>
        </p:nvSpPr>
        <p:spPr>
          <a:xfrm>
            <a:off x="8942280" y="3705721"/>
            <a:ext cx="2708945" cy="58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Liaison.c</a:t>
            </a:r>
            <a:endParaRPr lang="fr-FR" dirty="0"/>
          </a:p>
        </p:txBody>
      </p:sp>
      <p:sp>
        <p:nvSpPr>
          <p:cNvPr id="9" name="Flèche : virage 8">
            <a:extLst>
              <a:ext uri="{FF2B5EF4-FFF2-40B4-BE49-F238E27FC236}">
                <a16:creationId xmlns:a16="http://schemas.microsoft.com/office/drawing/2014/main" id="{59EC7D89-2C0A-255C-3A73-60DF307AF75D}"/>
              </a:ext>
            </a:extLst>
          </p:cNvPr>
          <p:cNvSpPr/>
          <p:nvPr/>
        </p:nvSpPr>
        <p:spPr>
          <a:xfrm>
            <a:off x="2098307" y="1612489"/>
            <a:ext cx="2538094" cy="2093231"/>
          </a:xfrm>
          <a:prstGeom prst="bentArrow">
            <a:avLst>
              <a:gd name="adj1" fmla="val 9615"/>
              <a:gd name="adj2" fmla="val 15281"/>
              <a:gd name="adj3" fmla="val 2624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virage 9">
            <a:extLst>
              <a:ext uri="{FF2B5EF4-FFF2-40B4-BE49-F238E27FC236}">
                <a16:creationId xmlns:a16="http://schemas.microsoft.com/office/drawing/2014/main" id="{BD6E54DB-8CCB-7F74-5CEA-3E54E0489383}"/>
              </a:ext>
            </a:extLst>
          </p:cNvPr>
          <p:cNvSpPr/>
          <p:nvPr/>
        </p:nvSpPr>
        <p:spPr>
          <a:xfrm>
            <a:off x="3557905" y="1533832"/>
            <a:ext cx="1078496" cy="2171886"/>
          </a:xfrm>
          <a:prstGeom prst="bentArrow">
            <a:avLst>
              <a:gd name="adj1" fmla="val 9615"/>
              <a:gd name="adj2" fmla="val 36425"/>
              <a:gd name="adj3" fmla="val 50000"/>
              <a:gd name="adj4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 : virage 10">
            <a:extLst>
              <a:ext uri="{FF2B5EF4-FFF2-40B4-BE49-F238E27FC236}">
                <a16:creationId xmlns:a16="http://schemas.microsoft.com/office/drawing/2014/main" id="{3CD38481-4683-20C8-EEF4-08D8388BAF65}"/>
              </a:ext>
            </a:extLst>
          </p:cNvPr>
          <p:cNvSpPr/>
          <p:nvPr/>
        </p:nvSpPr>
        <p:spPr>
          <a:xfrm flipH="1">
            <a:off x="7555598" y="1612489"/>
            <a:ext cx="2635481" cy="2093231"/>
          </a:xfrm>
          <a:prstGeom prst="bentArrow">
            <a:avLst>
              <a:gd name="adj1" fmla="val 9615"/>
              <a:gd name="adj2" fmla="val 15281"/>
              <a:gd name="adj3" fmla="val 2624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 : virage 11">
            <a:extLst>
              <a:ext uri="{FF2B5EF4-FFF2-40B4-BE49-F238E27FC236}">
                <a16:creationId xmlns:a16="http://schemas.microsoft.com/office/drawing/2014/main" id="{8561841B-6F71-2489-B5FF-FD551C6B41D3}"/>
              </a:ext>
            </a:extLst>
          </p:cNvPr>
          <p:cNvSpPr/>
          <p:nvPr/>
        </p:nvSpPr>
        <p:spPr>
          <a:xfrm flipH="1">
            <a:off x="7555597" y="1529325"/>
            <a:ext cx="1078494" cy="2171885"/>
          </a:xfrm>
          <a:prstGeom prst="bentArrow">
            <a:avLst>
              <a:gd name="adj1" fmla="val 9615"/>
              <a:gd name="adj2" fmla="val 36425"/>
              <a:gd name="adj3" fmla="val 50000"/>
              <a:gd name="adj4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 : demi-tour 12">
            <a:extLst>
              <a:ext uri="{FF2B5EF4-FFF2-40B4-BE49-F238E27FC236}">
                <a16:creationId xmlns:a16="http://schemas.microsoft.com/office/drawing/2014/main" id="{E63C30CE-F3F6-3410-E809-06E2CF11E7B1}"/>
              </a:ext>
            </a:extLst>
          </p:cNvPr>
          <p:cNvSpPr/>
          <p:nvPr/>
        </p:nvSpPr>
        <p:spPr>
          <a:xfrm flipH="1" flipV="1">
            <a:off x="4925956" y="4292861"/>
            <a:ext cx="2443783" cy="98706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3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1B9697-72B8-92E7-9013-11905381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fr-FR" dirty="0"/>
              <a:t>Difficulté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BCF6E-4F89-B44F-094F-9ABFD473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r>
              <a:rPr lang="fr-FR" dirty="0"/>
              <a:t>Sortie des tableaux</a:t>
            </a:r>
          </a:p>
          <a:p>
            <a:r>
              <a:rPr lang="fr-FR" dirty="0"/>
              <a:t>Spam de commande en SDL</a:t>
            </a:r>
          </a:p>
          <a:p>
            <a:r>
              <a:rPr lang="fr-FR" dirty="0"/>
              <a:t>Santé</a:t>
            </a:r>
          </a:p>
        </p:txBody>
      </p:sp>
      <p:pic>
        <p:nvPicPr>
          <p:cNvPr id="5" name="Picture 4" descr="Point d’exclamation sur un arrière-plan jaune">
            <a:extLst>
              <a:ext uri="{FF2B5EF4-FFF2-40B4-BE49-F238E27FC236}">
                <a16:creationId xmlns:a16="http://schemas.microsoft.com/office/drawing/2014/main" id="{CB170E0D-6AB4-81FA-614A-A0AE1F5B4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0" r="17283"/>
          <a:stretch/>
        </p:blipFill>
        <p:spPr>
          <a:xfrm>
            <a:off x="7389812" y="10"/>
            <a:ext cx="4802188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740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41064-E067-101B-A6EC-95716B79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fr-FR" sz="4000"/>
              <a:t>Bilan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6073B2A-3E0F-BAF6-A8BC-6DD791B6F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018368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82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70C281-616E-7209-DCE3-CF430D5E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87" y="986216"/>
            <a:ext cx="5235575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spc="800"/>
              <a:t>MERCI !!!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 descr="Thumbs Up Sign">
            <a:extLst>
              <a:ext uri="{FF2B5EF4-FFF2-40B4-BE49-F238E27FC236}">
                <a16:creationId xmlns:a16="http://schemas.microsoft.com/office/drawing/2014/main" id="{76DBD3D1-C26A-2A2C-AB3B-996D457F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245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30</TotalTime>
  <Words>67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Résau</vt:lpstr>
      <vt:lpstr>Sommaire :</vt:lpstr>
      <vt:lpstr>Equipe :</vt:lpstr>
      <vt:lpstr>Architecture </vt:lpstr>
      <vt:lpstr>Serveur</vt:lpstr>
      <vt:lpstr>Client</vt:lpstr>
      <vt:lpstr>Difficulté</vt:lpstr>
      <vt:lpstr>Bilan</vt:lpstr>
      <vt:lpstr>MERCI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Résau</dc:title>
  <dc:creator>Léo REY</dc:creator>
  <cp:lastModifiedBy>Léo REY</cp:lastModifiedBy>
  <cp:revision>1</cp:revision>
  <dcterms:created xsi:type="dcterms:W3CDTF">2023-04-03T22:12:10Z</dcterms:created>
  <dcterms:modified xsi:type="dcterms:W3CDTF">2023-04-03T22:42:43Z</dcterms:modified>
</cp:coreProperties>
</file>