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00111-4C17-4AF5-BD77-B775171F3D9F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A2B2D-E5D3-4F4C-B9D4-2F35CA2F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72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http://rpubs.com/mrrobi040/p1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A2B2D-E5D3-4F4C-B9D4-2F35CA2FDD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23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http://rpubs.com/mrrobi040/p2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A2B2D-E5D3-4F4C-B9D4-2F35CA2FDD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95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ABFB-506A-4ACD-A8C8-0A61E200B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6497A-D2FE-4850-B04F-2952F0914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99951-407E-49F3-A19A-447EA559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55EC-03B3-409E-9061-C5F88B51616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8838A-07CA-4641-8966-56BC8F88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40E4D-BF29-4E5A-AF76-285A31FF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6972-0CB6-42B7-9571-5305146D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8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745D-3FC8-4AFC-8BA2-BE39534A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4A120-77F9-4832-BDC2-13E2EE48F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98164-0D71-4CAF-97B4-5A90B9CC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55EC-03B3-409E-9061-C5F88B51616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5D7D8-74BD-42B1-A2B2-8A278C6A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66328-97FC-419D-BDAC-3623B645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6972-0CB6-42B7-9571-5305146D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6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A3CF4-37D8-460A-90FC-71EFBF1C5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5A78D-95B9-47F4-A265-DF73C33A0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1AA7B-1F98-4072-BF1C-099EFB70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55EC-03B3-409E-9061-C5F88B51616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F8816-F1A9-41A3-86CA-320806B8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1F56B-32B3-4764-887A-1CB821E8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6972-0CB6-42B7-9571-5305146D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8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1B50-8B6D-45D6-BDEE-0768C923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08D0-45BB-431F-8286-B1110650C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8AAC9-8F0B-424C-9317-FE27716C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55EC-03B3-409E-9061-C5F88B51616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91B2C-D611-4BA0-A930-D085959C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5AB9E-D2FA-4C31-BCD5-E5823239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6972-0CB6-42B7-9571-5305146D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101B-C245-42A7-9798-30472258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8D3C3-EF31-4FDD-90B1-8F6155CA6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E7DA6-9F36-4F69-A010-8E6002B99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55EC-03B3-409E-9061-C5F88B51616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31626-8E45-46B0-AE82-F5DEEF98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9EE32-D842-4D6E-A6BD-3B2B6245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6972-0CB6-42B7-9571-5305146D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7088-FE3A-4CAF-B8A9-98DA734A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98BC-66C6-4F48-A03A-3481B73BC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753B9-1F7D-4271-BDC1-7D63A71AC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FEDF1-DD7A-4282-B189-FD9CDA13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55EC-03B3-409E-9061-C5F88B51616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62085-A52B-4267-BBB3-96C76274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621FC-4C48-45B5-89F6-BD009BCA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6972-0CB6-42B7-9571-5305146D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3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2309-173A-46B1-99B8-2A6A0FC18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0530C-77E8-4190-B052-B1967B3C4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8B772-A718-4008-89C5-40E508D65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325C9-4C5E-4C4A-886B-CEB6D2092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99E94-391D-449D-91FC-B45A9EEDD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BB86D-C28C-407C-878E-BABA74CB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55EC-03B3-409E-9061-C5F88B51616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E17A4-5827-4864-9AC0-7A2AB742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200CB-01F2-41AC-9274-315B0005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6972-0CB6-42B7-9571-5305146D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7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6DA2-2262-411F-BDBA-C71474FA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86C35-A377-44E7-A84E-6C72DF57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55EC-03B3-409E-9061-C5F88B51616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8D345-3523-47B2-A62D-67733FB6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C731F-6B85-42F3-ABA3-4CF6E350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6972-0CB6-42B7-9571-5305146D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2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E54A36-DDB7-464D-B77F-921990EA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55EC-03B3-409E-9061-C5F88B51616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BE301-92C2-4630-8810-688FA88D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78CA8-8774-410D-9D62-1531402C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6972-0CB6-42B7-9571-5305146D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3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4166-B600-4E88-A661-D33F784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6007C-D481-4AFD-BBDF-A03431338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EBADB-C1FA-4945-81A7-D306FBF2E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EBBE7-BDF7-42AB-92FF-700609FD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55EC-03B3-409E-9061-C5F88B51616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71637-9AAD-4D5A-AAF2-0D60659D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3C744-F10F-4124-950D-3E57467A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6972-0CB6-42B7-9571-5305146D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4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51AF-C035-4F3D-A6E0-C233661D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61F4E-47F3-4A98-A606-95CDCEA3C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D72D9-FFE4-4D4C-91C8-66CB2B72C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FAAD6-B26A-4D69-B8A5-B5066F97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55EC-03B3-409E-9061-C5F88B51616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B124C-6C09-45C8-B00D-E8A86217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9797C-F7C7-468B-B5E9-1DB79E6B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6972-0CB6-42B7-9571-5305146D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DF747-69EA-4198-9378-688F0E39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22042-8D1F-45C7-9EC9-BF8301943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E72EB-C933-4325-B60A-A0F3C4238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455EC-03B3-409E-9061-C5F88B51616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542BF-73F4-4735-921A-F84079DB3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875DE-CE66-4DB6-AB49-88FAD28A6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06972-0CB6-42B7-9571-5305146D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7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09E9-067F-4FE1-8F02-0F4B26608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12885-3134-431C-8555-044865FDB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3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AEBCFA-7750-4EF5-9996-4482FA9BC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7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14644D-BBF8-4116-80D8-E30F95291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2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27BE32-AF30-40FC-AB64-55469289A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5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614A12-E17A-46D1-BC05-9C0A1CF99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4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070B03-9F10-4D33-B46F-6F1221AC2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72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</Words>
  <Application>Microsoft Office PowerPoint</Application>
  <PresentationFormat>Widescreen</PresentationFormat>
  <Paragraphs>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Lab - 1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- 1</dc:title>
  <dc:creator>Robiuddin Robi</dc:creator>
  <cp:lastModifiedBy>Robiuddin Robi</cp:lastModifiedBy>
  <cp:revision>2</cp:revision>
  <dcterms:created xsi:type="dcterms:W3CDTF">2020-01-03T06:18:00Z</dcterms:created>
  <dcterms:modified xsi:type="dcterms:W3CDTF">2020-01-03T06:30:49Z</dcterms:modified>
</cp:coreProperties>
</file>