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555-397B-44C4-A9ED-8C6EB146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7C7D8-405C-4C7F-B502-DA7BB1D7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04A9-4803-41C4-862D-914BA541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8F04-6406-43E8-8752-70B0A43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C4D8-6E8C-4E33-A2A7-C1E431AE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303D-3EBF-4011-AB53-E91346E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AD36F-E17D-43DA-8572-9F10C765E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7F29-46A7-4D90-8D1A-F6C48EE4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F418-22A2-4247-97E5-5DCD0EBF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D9E7-D658-4B49-91BA-D34CCAF2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A97E2-53AF-488B-B3FE-C022EF8AD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7279E-9A10-4071-9211-7CC3753C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65C5-E98F-4498-B920-F1A3CF67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5C52-2A95-4117-997F-AB792BFA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4613-4FA8-4D21-8FE7-86B82FB3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40E-FE46-42A2-88A9-E4812B07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49F9-A74F-45F0-A1C3-5A70C332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2A64-2FF0-4F33-9A5A-D09BA7E3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DE2E-D61E-46CA-9612-15F3F33E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61B1-ED1F-43A0-9350-27F753A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8EC1-2B0E-4681-A156-3A3DCDB3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0A86-0D51-4C30-AE27-F1D19169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C8F4-9745-4525-AB70-75B43B0B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07E1-C33D-4EE4-A87E-2F4B6F74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005A-1903-446A-82FB-30E02D2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56A-D230-40A9-A261-DD89CDF4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EF77-9035-461A-9C0C-2A6422BF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FEC2D-16D2-4B22-AE24-1349EA6E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526C-4C94-47E0-B2BE-7EAE393E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E8A1-DF3D-4515-A52B-D28BF36A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8B62-7372-43C1-9979-5534C767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012B-04E5-4242-93DB-9C53600C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D58F-143B-40B6-BCA7-66EE4A5F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DF2E-E04C-4596-BDD3-00F8B1CF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EBD91-B853-41CB-B1F4-C1B28175D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50E65-6BE1-45D8-8481-D8D2467BB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DEA58-211B-47E8-94D7-F52B004A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78DD9-DF56-4DAF-B071-05F35FE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4E39-154F-47CA-8F0B-C17FFB38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5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064F-66A2-49C5-938B-D382922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E60D4-5A46-402A-87F4-83C68AF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B54BE-1849-416B-A2D4-67ADCCC3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D4042-F1A4-47C3-8B48-04615F45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39060-2B5E-4D53-8203-C2301B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9ADF3-E331-49AA-BE47-C5689FB8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ACFA-E2E7-4BF8-90FA-0667A339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4F9-D92A-4097-8898-B1B0738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ABA0-773B-49DB-AA70-F312B642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D2BA3-F47D-4D67-8B9D-3DD7B244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76C0-A499-4623-9E5A-BDF80431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6822-D23A-4579-A6BA-756B28E5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BA54-DF5E-46CE-874A-719F502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54D6-742B-4CB2-9759-D26FE466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031D0-6A05-4813-A427-26C14FB9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39CA-293E-4A53-AE3A-D27D7D55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69C7-14C5-4ABF-8964-48B99803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27347-ED57-4756-B4AF-352FDE3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4A4D-B469-4FBF-BA5D-D93B9449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9F9DC-1763-4AE4-9158-43092FE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D83A-028A-409A-907A-F9CF8414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DF4F-E88C-4448-898A-0EFBB396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9888-8F79-4F5D-B870-05A510405AE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5EB9-1BB3-446A-9869-640F24C4D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B2B7-42C5-4C5D-8019-FB62923BD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D294-FFD8-4242-AEB2-55888A2B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AC88-E6DA-4630-8444-F9601FD0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H/W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AE803-1C79-4CBB-A8BF-DF76C4E50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8D42-AF30-4C46-9AAE-BBC67519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5DCB-C6E9-418F-AFAF-F38F352A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BF69C-9C37-45AA-870C-90B5A613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354D1-8D0B-48C2-8323-7B723B7EEB1D}"/>
              </a:ext>
            </a:extLst>
          </p:cNvPr>
          <p:cNvSpPr txBox="1"/>
          <p:nvPr/>
        </p:nvSpPr>
        <p:spPr>
          <a:xfrm>
            <a:off x="592428" y="2859110"/>
            <a:ext cx="3850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8 a</a:t>
            </a:r>
          </a:p>
        </p:txBody>
      </p:sp>
    </p:spTree>
    <p:extLst>
      <p:ext uri="{BB962C8B-B14F-4D97-AF65-F5344CB8AC3E}">
        <p14:creationId xmlns:p14="http://schemas.microsoft.com/office/powerpoint/2010/main" val="2698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64DA-2711-47C6-B863-A1399F31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6997-2CFB-427B-87AD-287A8869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3B903-E71D-45CC-87EE-0C4197B1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93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20BD-2B20-4D79-8035-5F83F9DE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C390-91C4-42E0-A54B-0D1B3BB8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5A1AD-2286-41FD-B220-E3402A2A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7CC-C3EB-4865-B12D-2DAC81E2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7B7B-143B-4711-BC0E-6C449EB6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0411C-2BA6-41AB-8EA3-35E38AC7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BFE2-4B8F-4BA3-A41F-44248DE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2F00-533F-4841-87E3-C30BA4A4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65D2E-C59C-405E-8219-B004812F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7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443C-B952-42F7-950E-FFF4F34E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B58B-1E00-4653-AC6C-2E0A4FA4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F347A-11BF-4A25-B4FD-6662D440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H/W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H/W</dc:title>
  <dc:creator>Robiuddin Robi</dc:creator>
  <cp:lastModifiedBy>Robiuddin Robi</cp:lastModifiedBy>
  <cp:revision>3</cp:revision>
  <dcterms:created xsi:type="dcterms:W3CDTF">2020-01-04T12:45:33Z</dcterms:created>
  <dcterms:modified xsi:type="dcterms:W3CDTF">2020-01-04T13:10:36Z</dcterms:modified>
</cp:coreProperties>
</file>