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25B-34C4-455B-9C2C-441BD824F42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A93A-7A20-440B-BAF2-3D690FD6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25B-34C4-455B-9C2C-441BD824F42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A93A-7A20-440B-BAF2-3D690FD6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7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25B-34C4-455B-9C2C-441BD824F42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A93A-7A20-440B-BAF2-3D690FD6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25B-34C4-455B-9C2C-441BD824F42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A93A-7A20-440B-BAF2-3D690FD6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25B-34C4-455B-9C2C-441BD824F42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A93A-7A20-440B-BAF2-3D690FD6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8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25B-34C4-455B-9C2C-441BD824F42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A93A-7A20-440B-BAF2-3D690FD6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25B-34C4-455B-9C2C-441BD824F42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A93A-7A20-440B-BAF2-3D690FD6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25B-34C4-455B-9C2C-441BD824F42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A93A-7A20-440B-BAF2-3D690FD6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25B-34C4-455B-9C2C-441BD824F42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A93A-7A20-440B-BAF2-3D690FD6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9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25B-34C4-455B-9C2C-441BD824F42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A93A-7A20-440B-BAF2-3D690FD6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25B-34C4-455B-9C2C-441BD824F42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A93A-7A20-440B-BAF2-3D690FD6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9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25B-34C4-455B-9C2C-441BD824F42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A93A-7A20-440B-BAF2-3D690FD6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629" y="118746"/>
            <a:ext cx="6314510" cy="2824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5" y="154441"/>
            <a:ext cx="5511274" cy="2789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99" y="3189877"/>
            <a:ext cx="6851605" cy="3077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59931" y="4005943"/>
            <a:ext cx="382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here we picked </a:t>
            </a:r>
            <a:r>
              <a:rPr lang="en-US" dirty="0" err="1" smtClean="0"/>
              <a:t>pseknc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2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7" y="228328"/>
            <a:ext cx="5301116" cy="6398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50629" y="2211977"/>
            <a:ext cx="3988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initially we put c = .001. Then we increased c value by .001. After 100 epochs we got 0.3218 as </a:t>
            </a:r>
            <a:r>
              <a:rPr lang="en-US" dirty="0" err="1" smtClean="0"/>
              <a:t>avg</a:t>
            </a:r>
            <a:r>
              <a:rPr lang="en-US" dirty="0" smtClean="0"/>
              <a:t> test accuracy when c = 0.1.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6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SelectKbest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 = 1/5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053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004" y="1825625"/>
            <a:ext cx="82359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7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1/3, 1/5, 1/7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1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50" y="3751501"/>
            <a:ext cx="5349223" cy="2692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" y="250938"/>
            <a:ext cx="6132679" cy="3149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894" y="250938"/>
            <a:ext cx="5723019" cy="3149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0034" y="4267200"/>
            <a:ext cx="382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here we picked </a:t>
            </a:r>
            <a:r>
              <a:rPr lang="en-US" smtClean="0"/>
              <a:t>tnc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0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434" y="275498"/>
            <a:ext cx="7116683" cy="6582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0629" y="2211977"/>
            <a:ext cx="3988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initially we put c = .001. Then we increased c value by .001. After 100 epochs we got 0.3218 as </a:t>
            </a:r>
            <a:r>
              <a:rPr lang="en-US" dirty="0" err="1" smtClean="0"/>
              <a:t>avg</a:t>
            </a:r>
            <a:r>
              <a:rPr lang="en-US" dirty="0" smtClean="0"/>
              <a:t> test accuracy</a:t>
            </a:r>
            <a:r>
              <a:rPr lang="en-US" dirty="0" smtClean="0"/>
              <a:t> when c = 0.1.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SelectKbest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 = 1/10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168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609600"/>
            <a:ext cx="8115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0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1/3, 1/5, 1/7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7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97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Chi2</vt:lpstr>
      <vt:lpstr>SelectKbest</vt:lpstr>
      <vt:lpstr>PowerPoint Presentation</vt:lpstr>
      <vt:lpstr>RFE</vt:lpstr>
      <vt:lpstr>PowerPoint Presentation</vt:lpstr>
      <vt:lpstr>PowerPoint Presentation</vt:lpstr>
      <vt:lpstr>SelectKbest</vt:lpstr>
      <vt:lpstr>PowerPoint Presentation</vt:lpstr>
      <vt:lpstr>RFE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Chi2</dc:title>
  <dc:creator>Kazi Mahin</dc:creator>
  <cp:lastModifiedBy>Kazi Mahin</cp:lastModifiedBy>
  <cp:revision>8</cp:revision>
  <dcterms:created xsi:type="dcterms:W3CDTF">2020-09-26T10:10:25Z</dcterms:created>
  <dcterms:modified xsi:type="dcterms:W3CDTF">2020-09-26T16:47:20Z</dcterms:modified>
</cp:coreProperties>
</file>