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A52A-346A-41F5-AEB3-C842B83E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69BCB-2100-48C9-B124-2F89CD3FF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E5C0-666B-4F6B-9C4D-241CD08B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D7C3A-444D-42DC-9FA1-7E514A9A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ECACE-4DB4-4B69-A47D-29B44077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D984-EF2A-49FA-BB33-D1324B39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B903A-C490-47CA-9BA0-75D5DC9C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7B130-B312-4620-B72D-330F765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E4B2D-D7B9-486C-B144-62027C3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5354D-92F9-4F97-B896-30EB932E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4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6B948-16A5-400E-9558-8E1397D82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9FBFC-E420-4070-ADD9-8BF93248A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B48F4-3539-40F6-ABF3-2B52CD06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22C2B-B3FB-4C5B-BB5E-879AE448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F13C-E642-4191-9193-957468FD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7AFB-3339-481D-A96F-5DFB5CFB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A24EF-152F-4B1A-85E8-B4C5E7D3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C3431-6118-41C2-910C-C4F31936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D4079-C405-4036-84EC-4FE04294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8F040-18E0-4408-B378-640D0E80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A468-B91B-4572-BFBF-A76EE483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33728-6137-42C7-AB34-1CCF138A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99B06-C949-4FCC-BECE-346370F3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2075F-2F56-4A1A-8DDE-89B1164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909B-36A4-4D97-8ECA-2E50D38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6150A-762F-49D2-96A8-53AB31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A1EE9-7E3A-4CEE-9E5D-62F4C49C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EF5A6-2988-4BB9-ABFC-DA9DE0FD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2530B-A3EF-40F0-BB46-15AA59F1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784CA-F9D3-4946-838A-7069FBB1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9B39B-9F51-483D-856E-BA65ED8E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5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78F53-3269-4703-AC54-09E43129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CA451-16F8-468E-A6EA-18C6F249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8F650-280A-49C1-B489-5C77B90C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934FE-ED1D-43A7-9391-3D81DEDA3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C6FA00-40BA-4C12-8E03-4ACA9B58E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01DD8-49EE-4090-A3C5-3FAB4AB9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D11922-35B7-4663-B33C-D5FBC97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32EF97-A2E7-4BC7-B5A5-7890F7F5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4ECAF-B821-4846-B0DB-64A4D198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3C6C82-3C30-4BA6-91BC-E498E4E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AA42A-D0C7-4891-8974-69AAC0FA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C58A4-EA31-42C1-B5CF-79735400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FC9C0-AE09-4B5D-8424-8FF8CC2E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6B6B6B-30A4-4335-BD97-2F6628B6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B54BE-4EEE-4AA4-A7F7-CE773BB2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5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AAEA-E0E9-4C46-A655-80CF36DB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37AE-DA01-4FEC-9DD1-1A1E4D3B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5CFF7-33E4-481C-99A8-042863B2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B3E3-2D8D-4F1B-A868-E029909F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E3CAB-03A3-4F96-B29C-76E1C430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F7C23-AD75-4666-B9C4-58A911D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7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BB93-99F4-400E-80BE-53C53216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47BF92-65CC-4722-ADBE-D0515B810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58215-8A25-4B8B-8967-249EE3EBA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1DC90-5129-4823-81DC-2C64E8E0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D61F7-A3B4-4D9E-B78C-303A75DA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17719-8003-4281-A890-6BC06FC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579B2-5753-4F35-BFD5-374E8AB5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FD3DE-64C2-4A24-9690-CFACCAD5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A799F-58F4-41B5-BD50-9B95342C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6C48-5E12-4E47-A5C2-9A2190052B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EF6F4-8CD5-42E2-9BE4-C4CA2CC4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D5AEB-AB66-4DA4-BF1A-C8794DEF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068C-CA28-43B5-81C1-3F3ACAF0C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83095-C00F-4CA0-8E74-0D640C35D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帆帆帆帆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4AD5F-7D1D-47BB-95BD-6F3F3A93F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5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帆帆帆帆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帆帆帆帆</dc:title>
  <dc:creator>mrruantion ruan</dc:creator>
  <cp:lastModifiedBy>mrruantion ruan</cp:lastModifiedBy>
  <cp:revision>1</cp:revision>
  <dcterms:created xsi:type="dcterms:W3CDTF">2018-10-17T08:47:40Z</dcterms:created>
  <dcterms:modified xsi:type="dcterms:W3CDTF">2018-10-17T08:47:48Z</dcterms:modified>
</cp:coreProperties>
</file>