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9068-78CD-42B7-96D6-E014615AFA94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2EBF-6E5B-4745-B83C-555348F7F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90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596F-35E9-4A14-94A8-8CD4CECE4978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F7FE-7C86-46C1-9FE0-ADA789421088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1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72A-9B62-4473-84E0-D357FFC44F4C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545AD0-D788-4FBA-8636-EE5FB6EDEA00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9" y="404443"/>
            <a:ext cx="6229350" cy="571501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EA5-7FD7-43F6-B780-41F701C8105C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61B2082-994E-4482-AA85-3CE701E3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39243"/>
            <a:ext cx="2532185" cy="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828436-83BD-46E6-B581-7361148A0623}"/>
              </a:ext>
            </a:extLst>
          </p:cNvPr>
          <p:cNvSpPr/>
          <p:nvPr userDrawn="1"/>
        </p:nvSpPr>
        <p:spPr>
          <a:xfrm>
            <a:off x="0" y="0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2131"/>
            <a:ext cx="7886700" cy="33403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B85A-AF64-44C9-AED1-0EC2542C18CB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71F1B5-4639-4649-8D28-B96AEF442B21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0585"/>
            <a:ext cx="3886200" cy="501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0585"/>
            <a:ext cx="3886200" cy="501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0D2F-9422-4599-A011-3A753110E0FA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41D704-B3C6-488C-AC60-356695EAD443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15" y="104776"/>
            <a:ext cx="6696534" cy="730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99039"/>
            <a:ext cx="3868340" cy="668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3943"/>
            <a:ext cx="3868340" cy="4255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99039"/>
            <a:ext cx="3887391" cy="668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3943"/>
            <a:ext cx="3887391" cy="42557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5DB2-6766-4577-8E5D-B098D3C26960}" type="datetime1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6AB11-B34E-4F6E-9788-774D52F2FBC9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0AD-4FEF-4722-A1C6-1BC7CB159BF3}" type="datetime1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809-0372-4B89-BDCB-FAEDF9FE2A94}" type="datetime1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B60C-2C24-4E3E-9CB3-4B9DA750A633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2CA-28D0-4BBF-A6FD-36B5067514A9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7640"/>
            <a:ext cx="7886700" cy="502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3C2C-A642-4EFF-A004-7C50DF8096B6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539" y="136525"/>
            <a:ext cx="6229350" cy="77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5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88B43-1534-437C-A6CA-4F56F271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2020405"/>
            <a:ext cx="7118838" cy="217923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9BE3AF-0F46-4A49-B4C3-A30AD49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F50F12-7871-41FE-BABF-6DC43955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2C-94B8-4F66-A4C0-04D9739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Concept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4940-01DB-4140-A518-F0570050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996D-9FC1-4782-B1CD-BDB4E36A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88592-2201-48C7-BDB0-67147AC2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" y="1130939"/>
            <a:ext cx="8203223" cy="5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C53D-3F0E-4280-9B51-58E807A6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Business </a:t>
            </a:r>
            <a:r>
              <a:rPr lang="pt-PT" dirty="0" err="1"/>
              <a:t>Model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11A73D-D335-4173-AB0E-E66A96D5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" y="1995855"/>
            <a:ext cx="9033093" cy="33498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6187-8D49-4256-902A-9DCCD140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3ADB-B5FC-4F5A-8FF9-30F22F3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8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18</Words>
  <Application>Microsoft Office PowerPoint</Application>
  <PresentationFormat>On-screen Show (4:3)</PresentationFormat>
  <Paragraphs>8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Concept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Rodrigues</dc:creator>
  <cp:lastModifiedBy>Joao Rodrigues</cp:lastModifiedBy>
  <cp:revision>7</cp:revision>
  <dcterms:created xsi:type="dcterms:W3CDTF">2018-05-05T23:36:52Z</dcterms:created>
  <dcterms:modified xsi:type="dcterms:W3CDTF">2018-05-06T08:48:17Z</dcterms:modified>
</cp:coreProperties>
</file>